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258" r:id="rId3"/>
    <p:sldId id="304" r:id="rId4"/>
    <p:sldId id="260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05" r:id="rId21"/>
    <p:sldId id="322" r:id="rId22"/>
    <p:sldId id="325" r:id="rId23"/>
    <p:sldId id="323" r:id="rId24"/>
    <p:sldId id="324" r:id="rId25"/>
    <p:sldId id="327" r:id="rId26"/>
    <p:sldId id="326" r:id="rId27"/>
    <p:sldId id="356" r:id="rId28"/>
    <p:sldId id="357" r:id="rId29"/>
    <p:sldId id="329" r:id="rId30"/>
    <p:sldId id="330" r:id="rId31"/>
    <p:sldId id="334" r:id="rId32"/>
    <p:sldId id="335" r:id="rId33"/>
    <p:sldId id="336" r:id="rId34"/>
    <p:sldId id="337" r:id="rId35"/>
    <p:sldId id="338" r:id="rId36"/>
    <p:sldId id="341" r:id="rId37"/>
    <p:sldId id="342" r:id="rId38"/>
    <p:sldId id="343" r:id="rId39"/>
    <p:sldId id="345" r:id="rId40"/>
    <p:sldId id="347" r:id="rId41"/>
    <p:sldId id="349" r:id="rId42"/>
    <p:sldId id="350" r:id="rId43"/>
    <p:sldId id="359" r:id="rId44"/>
    <p:sldId id="360" r:id="rId45"/>
    <p:sldId id="361" r:id="rId46"/>
    <p:sldId id="358" r:id="rId47"/>
    <p:sldId id="351" r:id="rId48"/>
    <p:sldId id="352" r:id="rId49"/>
    <p:sldId id="353" r:id="rId50"/>
    <p:sldId id="354" r:id="rId51"/>
    <p:sldId id="291" r:id="rId52"/>
    <p:sldId id="362" r:id="rId53"/>
    <p:sldId id="363" r:id="rId54"/>
    <p:sldId id="355" r:id="rId55"/>
    <p:sldId id="299" r:id="rId56"/>
    <p:sldId id="365" r:id="rId57"/>
    <p:sldId id="364" r:id="rId58"/>
  </p:sldIdLst>
  <p:sldSz cx="10080625" cy="7561263"/>
  <p:notesSz cx="6858000" cy="9144000"/>
  <p:embeddedFontLst>
    <p:embeddedFont>
      <p:font typeface="Verdana" pitchFamily="34" charset="0"/>
      <p:regular r:id="rId61"/>
      <p:bold r:id="rId62"/>
      <p:italic r:id="rId63"/>
      <p:boldItalic r:id="rId64"/>
    </p:embeddedFont>
    <p:embeddedFont>
      <p:font typeface="Lucida Sans Unicode" pitchFamily="34" charset="0"/>
      <p:regular r:id="rId65"/>
    </p:embeddedFont>
  </p:embeddedFontLst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u="sng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3300"/>
    <a:srgbClr val="B2B2B2"/>
    <a:srgbClr val="EAEAEA"/>
    <a:srgbClr val="DDDDDD"/>
    <a:srgbClr val="FFFFFF"/>
    <a:srgbClr val="CC33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39" autoAdjust="0"/>
    <p:restoredTop sz="94660" autoAdjust="0"/>
  </p:normalViewPr>
  <p:slideViewPr>
    <p:cSldViewPr>
      <p:cViewPr varScale="1">
        <p:scale>
          <a:sx n="98" d="100"/>
          <a:sy n="98" d="100"/>
        </p:scale>
        <p:origin x="-102" y="-49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450077C0-7199-4FDD-879E-937401D6AC0C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77976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noProof="0" smtClean="0"/>
              <a:t>Haga clic para modificar el estilo de texto del patrón</a:t>
            </a:r>
          </a:p>
          <a:p>
            <a:pPr lvl="1"/>
            <a:r>
              <a:rPr lang="ca-ES" noProof="0" smtClean="0"/>
              <a:t>Segundo nivel</a:t>
            </a:r>
          </a:p>
          <a:p>
            <a:pPr lvl="2"/>
            <a:r>
              <a:rPr lang="ca-ES" noProof="0" smtClean="0"/>
              <a:t>Tercer nivel</a:t>
            </a:r>
          </a:p>
          <a:p>
            <a:pPr lvl="3"/>
            <a:r>
              <a:rPr lang="ca-ES" noProof="0" smtClean="0"/>
              <a:t>Cuarto nivel</a:t>
            </a:r>
          </a:p>
          <a:p>
            <a:pPr lvl="4"/>
            <a:r>
              <a:rPr lang="ca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B1EF732C-C718-4732-8546-6FE3B3907E1C}" type="slidenum">
              <a:rPr lang="ca-ES"/>
              <a:pPr>
                <a:defRPr/>
              </a:pPr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61035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1CDB59-F6F5-4DF6-A61D-5C671A4D47DC}" type="slidenum">
              <a:rPr lang="ca-ES" sz="1200" u="none" smtClean="0"/>
              <a:pPr eaLnBrk="1" hangingPunct="1"/>
              <a:t>1</a:t>
            </a:fld>
            <a:endParaRPr lang="ca-ES" sz="1200" u="none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EC3BC76-E141-41D4-95AD-49CC8E856AED}" type="slidenum">
              <a:rPr lang="ca-ES" sz="1200" u="none" smtClean="0"/>
              <a:pPr eaLnBrk="1" hangingPunct="1"/>
              <a:t>10</a:t>
            </a:fld>
            <a:endParaRPr lang="ca-ES" sz="1200" u="none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53B1F17-B1A7-446C-9973-36E33126A431}" type="slidenum">
              <a:rPr lang="ca-ES" sz="1200" u="none" smtClean="0"/>
              <a:pPr eaLnBrk="1" hangingPunct="1"/>
              <a:t>11</a:t>
            </a:fld>
            <a:endParaRPr lang="ca-ES" sz="1200" u="none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0F3435-96FB-4A07-B556-D5287EB8E3B0}" type="slidenum">
              <a:rPr lang="ca-ES" sz="1200" u="none" smtClean="0"/>
              <a:pPr eaLnBrk="1" hangingPunct="1"/>
              <a:t>12</a:t>
            </a:fld>
            <a:endParaRPr lang="ca-ES" sz="1200" u="none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932CBEB-574B-47C1-8188-93F130452FF0}" type="slidenum">
              <a:rPr lang="ca-ES" sz="1200" u="none" smtClean="0"/>
              <a:pPr eaLnBrk="1" hangingPunct="1"/>
              <a:t>13</a:t>
            </a:fld>
            <a:endParaRPr lang="ca-ES" sz="1200" u="none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0F498E-D423-400E-8120-C95DF4D3BD06}" type="slidenum">
              <a:rPr lang="ca-ES" sz="1200" u="none" smtClean="0"/>
              <a:pPr eaLnBrk="1" hangingPunct="1"/>
              <a:t>14</a:t>
            </a:fld>
            <a:endParaRPr lang="ca-ES" sz="1200" u="none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6DDE78-D21F-44D8-8205-B8AC1B23A5D5}" type="slidenum">
              <a:rPr lang="ca-ES" sz="1200" u="none" smtClean="0"/>
              <a:pPr eaLnBrk="1" hangingPunct="1"/>
              <a:t>15</a:t>
            </a:fld>
            <a:endParaRPr lang="ca-ES" sz="1200" u="none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FF951EC-D6C4-49AE-BBFA-5C190EF7706B}" type="slidenum">
              <a:rPr lang="ca-ES" sz="1200" u="none" smtClean="0"/>
              <a:pPr eaLnBrk="1" hangingPunct="1"/>
              <a:t>16</a:t>
            </a:fld>
            <a:endParaRPr lang="ca-ES" sz="1200" u="none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DB0D8A-F372-46ED-B01C-AD869B46DAF5}" type="slidenum">
              <a:rPr lang="ca-ES" sz="1200" u="none" smtClean="0"/>
              <a:pPr eaLnBrk="1" hangingPunct="1"/>
              <a:t>17</a:t>
            </a:fld>
            <a:endParaRPr lang="ca-ES" sz="1200" u="none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5A7940-0E9A-4397-9008-96C8087B02BD}" type="slidenum">
              <a:rPr lang="ca-ES" sz="1200" u="none" smtClean="0"/>
              <a:pPr eaLnBrk="1" hangingPunct="1"/>
              <a:t>18</a:t>
            </a:fld>
            <a:endParaRPr lang="ca-ES" sz="1200" u="none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22E7065-DAA0-4E84-AC0A-C06EE7F4B0A4}" type="slidenum">
              <a:rPr lang="ca-ES" sz="1200" u="none" smtClean="0"/>
              <a:pPr eaLnBrk="1" hangingPunct="1"/>
              <a:t>19</a:t>
            </a:fld>
            <a:endParaRPr lang="ca-ES" sz="1200" u="none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ACD71D-DFF6-4540-B286-DA1E6F8AF9A9}" type="slidenum">
              <a:rPr lang="ca-ES" sz="1200" u="none" smtClean="0"/>
              <a:pPr eaLnBrk="1" hangingPunct="1"/>
              <a:t>2</a:t>
            </a:fld>
            <a:endParaRPr lang="ca-ES" sz="1200" u="none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95FD9FA-4FB9-4A34-92CB-8BF9E940CF21}" type="slidenum">
              <a:rPr lang="ca-ES" sz="1200" u="none" smtClean="0"/>
              <a:pPr eaLnBrk="1" hangingPunct="1"/>
              <a:t>20</a:t>
            </a:fld>
            <a:endParaRPr lang="ca-ES" sz="1200" u="none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DF11C77-E8FB-4B47-996E-FCDC9778B43C}" type="slidenum">
              <a:rPr lang="ca-ES" sz="1200" u="none" smtClean="0"/>
              <a:pPr eaLnBrk="1" hangingPunct="1"/>
              <a:t>21</a:t>
            </a:fld>
            <a:endParaRPr lang="ca-ES" sz="1200" u="none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6EDA29-5B40-4E3D-9123-3474291B1B04}" type="slidenum">
              <a:rPr lang="ca-ES" sz="1200" u="none" smtClean="0"/>
              <a:pPr eaLnBrk="1" hangingPunct="1"/>
              <a:t>22</a:t>
            </a:fld>
            <a:endParaRPr lang="ca-ES" sz="1200" u="none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BBAEC8-BEE3-450A-A91A-934B65A99F74}" type="slidenum">
              <a:rPr lang="ca-ES" sz="1200" u="none" smtClean="0"/>
              <a:pPr eaLnBrk="1" hangingPunct="1"/>
              <a:t>23</a:t>
            </a:fld>
            <a:endParaRPr lang="ca-ES" sz="1200" u="none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FF0E531-E774-40DB-8F97-3A3E2D28AA6F}" type="slidenum">
              <a:rPr lang="ca-ES" sz="1200" u="none" smtClean="0"/>
              <a:pPr eaLnBrk="1" hangingPunct="1"/>
              <a:t>24</a:t>
            </a:fld>
            <a:endParaRPr lang="ca-ES" sz="1200" u="none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AD4CAC-DCF5-4545-996E-3C709C16DFD3}" type="slidenum">
              <a:rPr lang="ca-ES" sz="1200" u="none" smtClean="0"/>
              <a:pPr eaLnBrk="1" hangingPunct="1"/>
              <a:t>25</a:t>
            </a:fld>
            <a:endParaRPr lang="ca-ES" sz="1200" u="none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507C7B-E243-4EF3-BA38-8760176E447F}" type="slidenum">
              <a:rPr lang="ca-ES" sz="1200" u="none" smtClean="0"/>
              <a:pPr eaLnBrk="1" hangingPunct="1"/>
              <a:t>26</a:t>
            </a:fld>
            <a:endParaRPr lang="ca-ES" sz="1200" u="none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9CB43BC-44FD-420D-BBE3-D8D47559978A}" type="slidenum">
              <a:rPr lang="ca-ES" sz="1200" u="none" smtClean="0"/>
              <a:pPr eaLnBrk="1" hangingPunct="1"/>
              <a:t>27</a:t>
            </a:fld>
            <a:endParaRPr lang="ca-ES" sz="1200" u="none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D8C5E2-3EBA-4FC0-AFBD-248C9831C26F}" type="slidenum">
              <a:rPr lang="ca-ES" sz="1200" u="none" smtClean="0"/>
              <a:pPr eaLnBrk="1" hangingPunct="1"/>
              <a:t>28</a:t>
            </a:fld>
            <a:endParaRPr lang="ca-ES" sz="1200" u="none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472831A-B42A-4697-8982-3A0A9CB7A02F}" type="slidenum">
              <a:rPr lang="ca-ES" sz="1200" u="none" smtClean="0"/>
              <a:pPr eaLnBrk="1" hangingPunct="1"/>
              <a:t>29</a:t>
            </a:fld>
            <a:endParaRPr lang="ca-ES" sz="1200" u="none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607199-4FE9-43E2-86F7-654812B7FB00}" type="slidenum">
              <a:rPr lang="ca-ES" sz="1200" u="none" smtClean="0"/>
              <a:pPr eaLnBrk="1" hangingPunct="1"/>
              <a:t>3</a:t>
            </a:fld>
            <a:endParaRPr lang="ca-ES" sz="1200" u="none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917662-1824-44F3-B39A-D2E9992BE3A5}" type="slidenum">
              <a:rPr lang="ca-ES" sz="1200" u="none" smtClean="0"/>
              <a:pPr eaLnBrk="1" hangingPunct="1"/>
              <a:t>30</a:t>
            </a:fld>
            <a:endParaRPr lang="ca-ES" sz="1200" u="none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5E31A3-FDC3-4844-AF2C-103C20F7CD10}" type="slidenum">
              <a:rPr lang="ca-ES" sz="1200" u="none" smtClean="0"/>
              <a:pPr eaLnBrk="1" hangingPunct="1"/>
              <a:t>31</a:t>
            </a:fld>
            <a:endParaRPr lang="ca-ES" sz="1200" u="none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D9BE9C9-768F-4AC2-948F-F5DEED7D46CF}" type="slidenum">
              <a:rPr lang="ca-ES" sz="1200" u="none" smtClean="0"/>
              <a:pPr eaLnBrk="1" hangingPunct="1"/>
              <a:t>32</a:t>
            </a:fld>
            <a:endParaRPr lang="ca-ES" sz="1200" u="none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7BA1B96-E706-450E-A50F-70D5AB4D0DA8}" type="slidenum">
              <a:rPr lang="ca-ES" sz="1200" u="none" smtClean="0"/>
              <a:pPr eaLnBrk="1" hangingPunct="1"/>
              <a:t>33</a:t>
            </a:fld>
            <a:endParaRPr lang="ca-ES" sz="1200" u="none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E3DAD54-4A5E-4B44-8516-626D3B9C3F26}" type="slidenum">
              <a:rPr lang="ca-ES" sz="1200" u="none" smtClean="0"/>
              <a:pPr eaLnBrk="1" hangingPunct="1"/>
              <a:t>34</a:t>
            </a:fld>
            <a:endParaRPr lang="ca-ES" sz="1200" u="none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C4F7D7D-6172-469E-A9CE-0453612ECC7F}" type="slidenum">
              <a:rPr lang="ca-ES" sz="1200" u="none" smtClean="0"/>
              <a:pPr eaLnBrk="1" hangingPunct="1"/>
              <a:t>35</a:t>
            </a:fld>
            <a:endParaRPr lang="ca-ES" sz="1200" u="none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28312C-0B47-4764-8976-04D341AED062}" type="slidenum">
              <a:rPr lang="ca-ES" sz="1200" u="none" smtClean="0"/>
              <a:pPr eaLnBrk="1" hangingPunct="1"/>
              <a:t>36</a:t>
            </a:fld>
            <a:endParaRPr lang="ca-ES" sz="1200" u="none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659BC9A-5F82-4DEE-8ECB-55596EA7EE98}" type="slidenum">
              <a:rPr lang="ca-ES" sz="1200" u="none" smtClean="0"/>
              <a:pPr eaLnBrk="1" hangingPunct="1"/>
              <a:t>37</a:t>
            </a:fld>
            <a:endParaRPr lang="ca-ES" sz="1200" u="none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8A2117-C23D-4C5E-83AD-7FC21E227FBC}" type="slidenum">
              <a:rPr lang="ca-ES" sz="1200" u="none" smtClean="0"/>
              <a:pPr eaLnBrk="1" hangingPunct="1"/>
              <a:t>38</a:t>
            </a:fld>
            <a:endParaRPr lang="ca-ES" sz="1200" u="none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B5CD6C-898B-442B-B181-0AC0777C02D7}" type="slidenum">
              <a:rPr lang="ca-ES" sz="1200" u="none" smtClean="0"/>
              <a:pPr eaLnBrk="1" hangingPunct="1"/>
              <a:t>39</a:t>
            </a:fld>
            <a:endParaRPr lang="ca-ES" sz="1200" u="none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1CA18BB-0A3B-4226-93DD-07462B316F87}" type="slidenum">
              <a:rPr lang="ca-ES" sz="1200" u="none" smtClean="0"/>
              <a:pPr eaLnBrk="1" hangingPunct="1"/>
              <a:t>4</a:t>
            </a:fld>
            <a:endParaRPr lang="ca-ES" sz="1200" u="none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7D46099-E33C-4CB2-B578-BD786A813FB8}" type="slidenum">
              <a:rPr lang="ca-ES" sz="1200" u="none" smtClean="0"/>
              <a:pPr eaLnBrk="1" hangingPunct="1"/>
              <a:t>40</a:t>
            </a:fld>
            <a:endParaRPr lang="ca-ES" sz="1200" u="none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A2B5D8-6CDD-48F7-80D0-B2ED5169CA29}" type="slidenum">
              <a:rPr lang="ca-ES" sz="1200" u="none" smtClean="0"/>
              <a:pPr eaLnBrk="1" hangingPunct="1"/>
              <a:t>41</a:t>
            </a:fld>
            <a:endParaRPr lang="ca-ES" sz="1200" u="none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9FFD13E-1C50-4DD0-91E4-5406C89E030D}" type="slidenum">
              <a:rPr lang="ca-ES" sz="1200" u="none" smtClean="0"/>
              <a:pPr eaLnBrk="1" hangingPunct="1"/>
              <a:t>42</a:t>
            </a:fld>
            <a:endParaRPr lang="ca-ES" sz="1200" u="none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6955EB9-8669-4527-AED3-EF1CAFA6A0C4}" type="slidenum">
              <a:rPr lang="ca-ES" sz="1200" u="none" smtClean="0"/>
              <a:pPr eaLnBrk="1" hangingPunct="1"/>
              <a:t>43</a:t>
            </a:fld>
            <a:endParaRPr lang="ca-ES" sz="1200" u="none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87BE06F-39E4-46E1-B1FC-32BBDD82CB39}" type="slidenum">
              <a:rPr lang="ca-ES" sz="1200" u="none" smtClean="0"/>
              <a:pPr eaLnBrk="1" hangingPunct="1"/>
              <a:t>44</a:t>
            </a:fld>
            <a:endParaRPr lang="ca-ES" sz="1200" u="none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C88520-DAD7-4DAB-A55E-16420187E73C}" type="slidenum">
              <a:rPr lang="ca-ES" sz="1200" u="none" smtClean="0"/>
              <a:pPr eaLnBrk="1" hangingPunct="1"/>
              <a:t>45</a:t>
            </a:fld>
            <a:endParaRPr lang="ca-ES" sz="1200" u="none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093D9C6-8A0E-4BBF-8187-97D16975E13D}" type="slidenum">
              <a:rPr lang="ca-ES" sz="1200" u="none" smtClean="0"/>
              <a:pPr eaLnBrk="1" hangingPunct="1"/>
              <a:t>46</a:t>
            </a:fld>
            <a:endParaRPr lang="ca-ES" sz="1200" u="none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6F43067-37CD-4684-9B39-13DC67A7543D}" type="slidenum">
              <a:rPr lang="ca-ES" sz="1200" u="none" smtClean="0"/>
              <a:pPr eaLnBrk="1" hangingPunct="1"/>
              <a:t>47</a:t>
            </a:fld>
            <a:endParaRPr lang="ca-ES" sz="1200" u="none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9CADD18-477B-44ED-9ADF-B5BB0350F7B5}" type="slidenum">
              <a:rPr lang="ca-ES" sz="1200" u="none" smtClean="0"/>
              <a:pPr eaLnBrk="1" hangingPunct="1"/>
              <a:t>48</a:t>
            </a:fld>
            <a:endParaRPr lang="ca-ES" sz="1200" u="none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90D511D-6622-4885-8BD5-1D44D1BAB7DB}" type="slidenum">
              <a:rPr lang="ca-ES" sz="1200" u="none" smtClean="0"/>
              <a:pPr eaLnBrk="1" hangingPunct="1"/>
              <a:t>49</a:t>
            </a:fld>
            <a:endParaRPr lang="ca-ES" sz="1200" u="none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94C1FD2-2DFA-4BBF-AEF2-5FACD2A51526}" type="slidenum">
              <a:rPr lang="ca-ES" sz="1200" u="none" smtClean="0"/>
              <a:pPr eaLnBrk="1" hangingPunct="1"/>
              <a:t>5</a:t>
            </a:fld>
            <a:endParaRPr lang="ca-ES" sz="1200" u="none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D0D981-084C-4C25-A799-DA493216D0C6}" type="slidenum">
              <a:rPr lang="ca-ES" sz="1200" u="none" smtClean="0"/>
              <a:pPr eaLnBrk="1" hangingPunct="1"/>
              <a:t>50</a:t>
            </a:fld>
            <a:endParaRPr lang="ca-ES" sz="1200" u="none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74AF7BE-F25E-4D1A-B83C-2D3B5DB9F727}" type="slidenum">
              <a:rPr lang="ca-ES" sz="1200" u="none" smtClean="0"/>
              <a:pPr eaLnBrk="1" hangingPunct="1"/>
              <a:t>51</a:t>
            </a:fld>
            <a:endParaRPr lang="ca-ES" sz="1200" u="none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DD7D04D-DE27-43AE-A353-9BB1E068C0AE}" type="slidenum">
              <a:rPr lang="ca-ES" sz="1200" u="none" smtClean="0"/>
              <a:pPr eaLnBrk="1" hangingPunct="1"/>
              <a:t>52</a:t>
            </a:fld>
            <a:endParaRPr lang="ca-ES" sz="1200" u="none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B52218-9A60-4A43-8A76-C89041A7A81C}" type="slidenum">
              <a:rPr lang="ca-ES" sz="1200" u="none" smtClean="0"/>
              <a:pPr eaLnBrk="1" hangingPunct="1"/>
              <a:t>53</a:t>
            </a:fld>
            <a:endParaRPr lang="ca-ES" sz="1200" u="none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2A359D-68C9-4C4D-BA11-1C453F06FA12}" type="slidenum">
              <a:rPr lang="ca-ES" sz="1200" u="none" smtClean="0"/>
              <a:pPr eaLnBrk="1" hangingPunct="1"/>
              <a:t>54</a:t>
            </a:fld>
            <a:endParaRPr lang="ca-ES" sz="1200" u="none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95325"/>
            <a:ext cx="4572000" cy="342900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1942005-AF6B-4308-A5D6-BB02B823C46D}" type="slidenum">
              <a:rPr lang="ca-ES" sz="1200" u="none" smtClean="0"/>
              <a:pPr eaLnBrk="1" hangingPunct="1"/>
              <a:t>55</a:t>
            </a:fld>
            <a:endParaRPr lang="ca-ES" sz="1200" u="none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104D8F-D05F-48D0-B804-288E74990A91}" type="slidenum">
              <a:rPr lang="ca-ES" sz="1200" u="none" smtClean="0"/>
              <a:pPr eaLnBrk="1" hangingPunct="1"/>
              <a:t>56</a:t>
            </a:fld>
            <a:endParaRPr lang="ca-ES" sz="1200" u="none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918567C-E8E2-41F2-B1C6-EE1FACFC4540}" type="slidenum">
              <a:rPr lang="ca-ES" sz="1200" u="none" smtClean="0"/>
              <a:pPr eaLnBrk="1" hangingPunct="1"/>
              <a:t>57</a:t>
            </a:fld>
            <a:endParaRPr lang="ca-ES" sz="1200" u="none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4EBA16A-71BB-4704-BE89-035C0B172147}" type="slidenum">
              <a:rPr lang="ca-ES" sz="1200" u="none" smtClean="0"/>
              <a:pPr eaLnBrk="1" hangingPunct="1"/>
              <a:t>6</a:t>
            </a:fld>
            <a:endParaRPr lang="ca-ES" sz="1200" u="none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09DFCE1-08D1-4108-80C1-C2AF7AE806CF}" type="slidenum">
              <a:rPr lang="ca-ES" sz="1200" u="none" smtClean="0"/>
              <a:pPr eaLnBrk="1" hangingPunct="1"/>
              <a:t>7</a:t>
            </a:fld>
            <a:endParaRPr lang="ca-ES" sz="1200" u="none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1C044AA-D164-4C22-89DB-97723EBF0F5D}" type="slidenum">
              <a:rPr lang="ca-ES" sz="1200" u="none" smtClean="0"/>
              <a:pPr eaLnBrk="1" hangingPunct="1"/>
              <a:t>8</a:t>
            </a:fld>
            <a:endParaRPr lang="ca-ES" sz="1200" u="none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06DB394-4533-414A-916E-4A37FD9E4616}" type="slidenum">
              <a:rPr lang="ca-ES" sz="1200" u="none" smtClean="0"/>
              <a:pPr eaLnBrk="1" hangingPunct="1"/>
              <a:t>9</a:t>
            </a:fld>
            <a:endParaRPr lang="ca-ES" sz="1200" u="none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9325" cy="162083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12888" y="4284663"/>
            <a:ext cx="7056437" cy="19319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636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787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160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1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215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504825" y="303213"/>
            <a:ext cx="9072563" cy="645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363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91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209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6925" y="4859338"/>
            <a:ext cx="8567738" cy="15017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6925" y="3205163"/>
            <a:ext cx="8567738" cy="1654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84562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911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72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76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00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6047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198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300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81113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31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4825" y="1582738"/>
            <a:ext cx="3316288" cy="5172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2170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53 Rectángulo"/>
          <p:cNvSpPr>
            <a:spLocks noChangeArrowheads="1"/>
          </p:cNvSpPr>
          <p:nvPr userDrawn="1"/>
        </p:nvSpPr>
        <p:spPr bwMode="auto">
          <a:xfrm>
            <a:off x="0" y="7210425"/>
            <a:ext cx="10080625" cy="350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1008063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438" y="5292725"/>
            <a:ext cx="6048375" cy="62547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76438" y="676275"/>
            <a:ext cx="6048375" cy="453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76438" y="5918200"/>
            <a:ext cx="6048375" cy="887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914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 userDrawn="1"/>
        </p:nvGrpSpPr>
        <p:grpSpPr bwMode="auto">
          <a:xfrm>
            <a:off x="80963" y="60325"/>
            <a:ext cx="9864725" cy="576263"/>
            <a:chOff x="51" y="38"/>
            <a:chExt cx="6214" cy="363"/>
          </a:xfrm>
        </p:grpSpPr>
        <p:sp>
          <p:nvSpPr>
            <p:cNvPr id="1040" name="Oval 3"/>
            <p:cNvSpPr>
              <a:spLocks noChangeArrowheads="1"/>
            </p:cNvSpPr>
            <p:nvPr userDrawn="1"/>
          </p:nvSpPr>
          <p:spPr bwMode="auto">
            <a:xfrm>
              <a:off x="1399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1" name="Oval 4"/>
            <p:cNvSpPr>
              <a:spLocks noChangeArrowheads="1"/>
            </p:cNvSpPr>
            <p:nvPr userDrawn="1"/>
          </p:nvSpPr>
          <p:spPr bwMode="auto">
            <a:xfrm>
              <a:off x="1399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2" name="Oval 5"/>
            <p:cNvSpPr>
              <a:spLocks noChangeArrowheads="1"/>
            </p:cNvSpPr>
            <p:nvPr userDrawn="1"/>
          </p:nvSpPr>
          <p:spPr bwMode="auto">
            <a:xfrm>
              <a:off x="1671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3" name="Oval 6"/>
            <p:cNvSpPr>
              <a:spLocks noChangeArrowheads="1"/>
            </p:cNvSpPr>
            <p:nvPr userDrawn="1"/>
          </p:nvSpPr>
          <p:spPr bwMode="auto">
            <a:xfrm>
              <a:off x="1671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4" name="Oval 7"/>
            <p:cNvSpPr>
              <a:spLocks noChangeArrowheads="1"/>
            </p:cNvSpPr>
            <p:nvPr userDrawn="1"/>
          </p:nvSpPr>
          <p:spPr bwMode="auto">
            <a:xfrm>
              <a:off x="2080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5" name="Oval 8"/>
            <p:cNvSpPr>
              <a:spLocks noChangeArrowheads="1"/>
            </p:cNvSpPr>
            <p:nvPr userDrawn="1"/>
          </p:nvSpPr>
          <p:spPr bwMode="auto">
            <a:xfrm>
              <a:off x="2216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6" name="Oval 9"/>
            <p:cNvSpPr>
              <a:spLocks noChangeArrowheads="1"/>
            </p:cNvSpPr>
            <p:nvPr userDrawn="1"/>
          </p:nvSpPr>
          <p:spPr bwMode="auto">
            <a:xfrm>
              <a:off x="2216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7" name="Oval 10"/>
            <p:cNvSpPr>
              <a:spLocks noChangeArrowheads="1"/>
            </p:cNvSpPr>
            <p:nvPr userDrawn="1"/>
          </p:nvSpPr>
          <p:spPr bwMode="auto">
            <a:xfrm>
              <a:off x="2352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8" name="Oval 11"/>
            <p:cNvSpPr>
              <a:spLocks noChangeArrowheads="1"/>
            </p:cNvSpPr>
            <p:nvPr userDrawn="1"/>
          </p:nvSpPr>
          <p:spPr bwMode="auto">
            <a:xfrm>
              <a:off x="2352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49" name="Oval 12"/>
            <p:cNvSpPr>
              <a:spLocks noChangeArrowheads="1"/>
            </p:cNvSpPr>
            <p:nvPr userDrawn="1"/>
          </p:nvSpPr>
          <p:spPr bwMode="auto">
            <a:xfrm>
              <a:off x="3033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0" name="Oval 13"/>
            <p:cNvSpPr>
              <a:spLocks noChangeArrowheads="1"/>
            </p:cNvSpPr>
            <p:nvPr userDrawn="1"/>
          </p:nvSpPr>
          <p:spPr bwMode="auto">
            <a:xfrm>
              <a:off x="3033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1" name="Oval 14"/>
            <p:cNvSpPr>
              <a:spLocks noChangeArrowheads="1"/>
            </p:cNvSpPr>
            <p:nvPr userDrawn="1"/>
          </p:nvSpPr>
          <p:spPr bwMode="auto">
            <a:xfrm>
              <a:off x="3305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2" name="Oval 15"/>
            <p:cNvSpPr>
              <a:spLocks noChangeArrowheads="1"/>
            </p:cNvSpPr>
            <p:nvPr userDrawn="1"/>
          </p:nvSpPr>
          <p:spPr bwMode="auto">
            <a:xfrm>
              <a:off x="3305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3" name="Oval 16"/>
            <p:cNvSpPr>
              <a:spLocks noChangeArrowheads="1"/>
            </p:cNvSpPr>
            <p:nvPr userDrawn="1"/>
          </p:nvSpPr>
          <p:spPr bwMode="auto">
            <a:xfrm>
              <a:off x="3848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4" name="Oval 17"/>
            <p:cNvSpPr>
              <a:spLocks noChangeArrowheads="1"/>
            </p:cNvSpPr>
            <p:nvPr userDrawn="1"/>
          </p:nvSpPr>
          <p:spPr bwMode="auto">
            <a:xfrm>
              <a:off x="3848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5" name="Oval 18"/>
            <p:cNvSpPr>
              <a:spLocks noChangeArrowheads="1"/>
            </p:cNvSpPr>
            <p:nvPr userDrawn="1"/>
          </p:nvSpPr>
          <p:spPr bwMode="auto">
            <a:xfrm>
              <a:off x="3984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6" name="Oval 19"/>
            <p:cNvSpPr>
              <a:spLocks noChangeArrowheads="1"/>
            </p:cNvSpPr>
            <p:nvPr userDrawn="1"/>
          </p:nvSpPr>
          <p:spPr bwMode="auto">
            <a:xfrm>
              <a:off x="4121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7" name="Oval 20"/>
            <p:cNvSpPr>
              <a:spLocks noChangeArrowheads="1"/>
            </p:cNvSpPr>
            <p:nvPr userDrawn="1"/>
          </p:nvSpPr>
          <p:spPr bwMode="auto">
            <a:xfrm>
              <a:off x="4121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8" name="Oval 21"/>
            <p:cNvSpPr>
              <a:spLocks noChangeArrowheads="1"/>
            </p:cNvSpPr>
            <p:nvPr userDrawn="1"/>
          </p:nvSpPr>
          <p:spPr bwMode="auto">
            <a:xfrm>
              <a:off x="4393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59" name="Oval 22"/>
            <p:cNvSpPr>
              <a:spLocks noChangeArrowheads="1"/>
            </p:cNvSpPr>
            <p:nvPr userDrawn="1"/>
          </p:nvSpPr>
          <p:spPr bwMode="auto">
            <a:xfrm>
              <a:off x="4529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0" name="Oval 23"/>
            <p:cNvSpPr>
              <a:spLocks noChangeArrowheads="1"/>
            </p:cNvSpPr>
            <p:nvPr userDrawn="1"/>
          </p:nvSpPr>
          <p:spPr bwMode="auto">
            <a:xfrm>
              <a:off x="4801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1" name="Oval 24"/>
            <p:cNvSpPr>
              <a:spLocks noChangeArrowheads="1"/>
            </p:cNvSpPr>
            <p:nvPr userDrawn="1"/>
          </p:nvSpPr>
          <p:spPr bwMode="auto">
            <a:xfrm>
              <a:off x="4801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2" name="Oval 25"/>
            <p:cNvSpPr>
              <a:spLocks noChangeArrowheads="1"/>
            </p:cNvSpPr>
            <p:nvPr userDrawn="1"/>
          </p:nvSpPr>
          <p:spPr bwMode="auto">
            <a:xfrm>
              <a:off x="4937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3" name="Oval 26"/>
            <p:cNvSpPr>
              <a:spLocks noChangeArrowheads="1"/>
            </p:cNvSpPr>
            <p:nvPr userDrawn="1"/>
          </p:nvSpPr>
          <p:spPr bwMode="auto">
            <a:xfrm>
              <a:off x="5073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4" name="Oval 27"/>
            <p:cNvSpPr>
              <a:spLocks noChangeArrowheads="1"/>
            </p:cNvSpPr>
            <p:nvPr userDrawn="1"/>
          </p:nvSpPr>
          <p:spPr bwMode="auto">
            <a:xfrm>
              <a:off x="5073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5" name="Oval 28"/>
            <p:cNvSpPr>
              <a:spLocks noChangeArrowheads="1"/>
            </p:cNvSpPr>
            <p:nvPr userDrawn="1"/>
          </p:nvSpPr>
          <p:spPr bwMode="auto">
            <a:xfrm>
              <a:off x="5346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6" name="Oval 29"/>
            <p:cNvSpPr>
              <a:spLocks noChangeArrowheads="1"/>
            </p:cNvSpPr>
            <p:nvPr userDrawn="1"/>
          </p:nvSpPr>
          <p:spPr bwMode="auto">
            <a:xfrm>
              <a:off x="5482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7" name="Oval 30"/>
            <p:cNvSpPr>
              <a:spLocks noChangeArrowheads="1"/>
            </p:cNvSpPr>
            <p:nvPr userDrawn="1"/>
          </p:nvSpPr>
          <p:spPr bwMode="auto">
            <a:xfrm>
              <a:off x="583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8" name="Oval 31"/>
            <p:cNvSpPr>
              <a:spLocks noChangeArrowheads="1"/>
            </p:cNvSpPr>
            <p:nvPr userDrawn="1"/>
          </p:nvSpPr>
          <p:spPr bwMode="auto">
            <a:xfrm>
              <a:off x="719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69" name="Oval 32"/>
            <p:cNvSpPr>
              <a:spLocks noChangeArrowheads="1"/>
            </p:cNvSpPr>
            <p:nvPr userDrawn="1"/>
          </p:nvSpPr>
          <p:spPr bwMode="auto">
            <a:xfrm>
              <a:off x="855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0" name="Oval 33"/>
            <p:cNvSpPr>
              <a:spLocks noChangeArrowheads="1"/>
            </p:cNvSpPr>
            <p:nvPr userDrawn="1"/>
          </p:nvSpPr>
          <p:spPr bwMode="auto">
            <a:xfrm>
              <a:off x="991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1" name="Oval 34"/>
            <p:cNvSpPr>
              <a:spLocks noChangeArrowheads="1"/>
            </p:cNvSpPr>
            <p:nvPr userDrawn="1"/>
          </p:nvSpPr>
          <p:spPr bwMode="auto">
            <a:xfrm>
              <a:off x="3441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2" name="Oval 35"/>
            <p:cNvSpPr>
              <a:spLocks noChangeArrowheads="1"/>
            </p:cNvSpPr>
            <p:nvPr userDrawn="1"/>
          </p:nvSpPr>
          <p:spPr bwMode="auto">
            <a:xfrm>
              <a:off x="1535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3" name="Oval 36"/>
            <p:cNvSpPr>
              <a:spLocks noChangeArrowheads="1"/>
            </p:cNvSpPr>
            <p:nvPr userDrawn="1"/>
          </p:nvSpPr>
          <p:spPr bwMode="auto">
            <a:xfrm>
              <a:off x="1535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4" name="Oval 37"/>
            <p:cNvSpPr>
              <a:spLocks noChangeArrowheads="1"/>
            </p:cNvSpPr>
            <p:nvPr userDrawn="1"/>
          </p:nvSpPr>
          <p:spPr bwMode="auto">
            <a:xfrm>
              <a:off x="1807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5" name="Oval 38"/>
            <p:cNvSpPr>
              <a:spLocks noChangeArrowheads="1"/>
            </p:cNvSpPr>
            <p:nvPr userDrawn="1"/>
          </p:nvSpPr>
          <p:spPr bwMode="auto">
            <a:xfrm>
              <a:off x="1807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6" name="Oval 39"/>
            <p:cNvSpPr>
              <a:spLocks noChangeArrowheads="1"/>
            </p:cNvSpPr>
            <p:nvPr userDrawn="1"/>
          </p:nvSpPr>
          <p:spPr bwMode="auto">
            <a:xfrm>
              <a:off x="1944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7" name="Oval 40"/>
            <p:cNvSpPr>
              <a:spLocks noChangeArrowheads="1"/>
            </p:cNvSpPr>
            <p:nvPr userDrawn="1"/>
          </p:nvSpPr>
          <p:spPr bwMode="auto">
            <a:xfrm>
              <a:off x="2216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8" name="Oval 41"/>
            <p:cNvSpPr>
              <a:spLocks noChangeArrowheads="1"/>
            </p:cNvSpPr>
            <p:nvPr userDrawn="1"/>
          </p:nvSpPr>
          <p:spPr bwMode="auto">
            <a:xfrm>
              <a:off x="2488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79" name="Oval 42"/>
            <p:cNvSpPr>
              <a:spLocks noChangeArrowheads="1"/>
            </p:cNvSpPr>
            <p:nvPr userDrawn="1"/>
          </p:nvSpPr>
          <p:spPr bwMode="auto">
            <a:xfrm>
              <a:off x="2624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0" name="Oval 43"/>
            <p:cNvSpPr>
              <a:spLocks noChangeArrowheads="1"/>
            </p:cNvSpPr>
            <p:nvPr userDrawn="1"/>
          </p:nvSpPr>
          <p:spPr bwMode="auto">
            <a:xfrm>
              <a:off x="2760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1" name="Oval 44"/>
            <p:cNvSpPr>
              <a:spLocks noChangeArrowheads="1"/>
            </p:cNvSpPr>
            <p:nvPr userDrawn="1"/>
          </p:nvSpPr>
          <p:spPr bwMode="auto">
            <a:xfrm>
              <a:off x="2896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2" name="Oval 45"/>
            <p:cNvSpPr>
              <a:spLocks noChangeArrowheads="1"/>
            </p:cNvSpPr>
            <p:nvPr userDrawn="1"/>
          </p:nvSpPr>
          <p:spPr bwMode="auto">
            <a:xfrm>
              <a:off x="3169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3" name="Oval 46"/>
            <p:cNvSpPr>
              <a:spLocks noChangeArrowheads="1"/>
            </p:cNvSpPr>
            <p:nvPr userDrawn="1"/>
          </p:nvSpPr>
          <p:spPr bwMode="auto">
            <a:xfrm>
              <a:off x="3169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4" name="Oval 47"/>
            <p:cNvSpPr>
              <a:spLocks noChangeArrowheads="1"/>
            </p:cNvSpPr>
            <p:nvPr userDrawn="1"/>
          </p:nvSpPr>
          <p:spPr bwMode="auto">
            <a:xfrm>
              <a:off x="3712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5" name="Oval 48"/>
            <p:cNvSpPr>
              <a:spLocks noChangeArrowheads="1"/>
            </p:cNvSpPr>
            <p:nvPr userDrawn="1"/>
          </p:nvSpPr>
          <p:spPr bwMode="auto">
            <a:xfrm>
              <a:off x="3984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6" name="Oval 49"/>
            <p:cNvSpPr>
              <a:spLocks noChangeArrowheads="1"/>
            </p:cNvSpPr>
            <p:nvPr userDrawn="1"/>
          </p:nvSpPr>
          <p:spPr bwMode="auto">
            <a:xfrm>
              <a:off x="3984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7" name="Oval 50"/>
            <p:cNvSpPr>
              <a:spLocks noChangeArrowheads="1"/>
            </p:cNvSpPr>
            <p:nvPr userDrawn="1"/>
          </p:nvSpPr>
          <p:spPr bwMode="auto">
            <a:xfrm>
              <a:off x="4257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8" name="Oval 51"/>
            <p:cNvSpPr>
              <a:spLocks noChangeArrowheads="1"/>
            </p:cNvSpPr>
            <p:nvPr userDrawn="1"/>
          </p:nvSpPr>
          <p:spPr bwMode="auto">
            <a:xfrm>
              <a:off x="4393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89" name="Oval 52"/>
            <p:cNvSpPr>
              <a:spLocks noChangeArrowheads="1"/>
            </p:cNvSpPr>
            <p:nvPr userDrawn="1"/>
          </p:nvSpPr>
          <p:spPr bwMode="auto">
            <a:xfrm>
              <a:off x="4529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0" name="Oval 53"/>
            <p:cNvSpPr>
              <a:spLocks noChangeArrowheads="1"/>
            </p:cNvSpPr>
            <p:nvPr userDrawn="1"/>
          </p:nvSpPr>
          <p:spPr bwMode="auto">
            <a:xfrm>
              <a:off x="4665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1" name="Oval 54"/>
            <p:cNvSpPr>
              <a:spLocks noChangeArrowheads="1"/>
            </p:cNvSpPr>
            <p:nvPr userDrawn="1"/>
          </p:nvSpPr>
          <p:spPr bwMode="auto">
            <a:xfrm>
              <a:off x="4937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2" name="Oval 55"/>
            <p:cNvSpPr>
              <a:spLocks noChangeArrowheads="1"/>
            </p:cNvSpPr>
            <p:nvPr userDrawn="1"/>
          </p:nvSpPr>
          <p:spPr bwMode="auto">
            <a:xfrm>
              <a:off x="4937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3" name="Oval 56"/>
            <p:cNvSpPr>
              <a:spLocks noChangeArrowheads="1"/>
            </p:cNvSpPr>
            <p:nvPr userDrawn="1"/>
          </p:nvSpPr>
          <p:spPr bwMode="auto">
            <a:xfrm>
              <a:off x="5210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4" name="Oval 57"/>
            <p:cNvSpPr>
              <a:spLocks noChangeArrowheads="1"/>
            </p:cNvSpPr>
            <p:nvPr userDrawn="1"/>
          </p:nvSpPr>
          <p:spPr bwMode="auto">
            <a:xfrm>
              <a:off x="5346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5" name="Oval 58"/>
            <p:cNvSpPr>
              <a:spLocks noChangeArrowheads="1"/>
            </p:cNvSpPr>
            <p:nvPr userDrawn="1"/>
          </p:nvSpPr>
          <p:spPr bwMode="auto">
            <a:xfrm>
              <a:off x="5482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6" name="Oval 59"/>
            <p:cNvSpPr>
              <a:spLocks noChangeArrowheads="1"/>
            </p:cNvSpPr>
            <p:nvPr userDrawn="1"/>
          </p:nvSpPr>
          <p:spPr bwMode="auto">
            <a:xfrm>
              <a:off x="5482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7" name="Oval 60"/>
            <p:cNvSpPr>
              <a:spLocks noChangeArrowheads="1"/>
            </p:cNvSpPr>
            <p:nvPr userDrawn="1"/>
          </p:nvSpPr>
          <p:spPr bwMode="auto">
            <a:xfrm>
              <a:off x="5618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8" name="Oval 61"/>
            <p:cNvSpPr>
              <a:spLocks noChangeArrowheads="1"/>
            </p:cNvSpPr>
            <p:nvPr userDrawn="1"/>
          </p:nvSpPr>
          <p:spPr bwMode="auto">
            <a:xfrm>
              <a:off x="583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99" name="Oval 62"/>
            <p:cNvSpPr>
              <a:spLocks noChangeArrowheads="1"/>
            </p:cNvSpPr>
            <p:nvPr userDrawn="1"/>
          </p:nvSpPr>
          <p:spPr bwMode="auto">
            <a:xfrm>
              <a:off x="719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0" name="Oval 63"/>
            <p:cNvSpPr>
              <a:spLocks noChangeArrowheads="1"/>
            </p:cNvSpPr>
            <p:nvPr userDrawn="1"/>
          </p:nvSpPr>
          <p:spPr bwMode="auto">
            <a:xfrm>
              <a:off x="719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1" name="Oval 64"/>
            <p:cNvSpPr>
              <a:spLocks noChangeArrowheads="1"/>
            </p:cNvSpPr>
            <p:nvPr userDrawn="1"/>
          </p:nvSpPr>
          <p:spPr bwMode="auto">
            <a:xfrm>
              <a:off x="855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2" name="Oval 65"/>
            <p:cNvSpPr>
              <a:spLocks noChangeArrowheads="1"/>
            </p:cNvSpPr>
            <p:nvPr userDrawn="1"/>
          </p:nvSpPr>
          <p:spPr bwMode="auto">
            <a:xfrm>
              <a:off x="855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3" name="Oval 66"/>
            <p:cNvSpPr>
              <a:spLocks noChangeArrowheads="1"/>
            </p:cNvSpPr>
            <p:nvPr userDrawn="1"/>
          </p:nvSpPr>
          <p:spPr bwMode="auto">
            <a:xfrm>
              <a:off x="991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4" name="Oval 67"/>
            <p:cNvSpPr>
              <a:spLocks noChangeArrowheads="1"/>
            </p:cNvSpPr>
            <p:nvPr userDrawn="1"/>
          </p:nvSpPr>
          <p:spPr bwMode="auto">
            <a:xfrm>
              <a:off x="991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5" name="Oval 68"/>
            <p:cNvSpPr>
              <a:spLocks noChangeArrowheads="1"/>
            </p:cNvSpPr>
            <p:nvPr userDrawn="1"/>
          </p:nvSpPr>
          <p:spPr bwMode="auto">
            <a:xfrm>
              <a:off x="1264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6" name="Oval 69"/>
            <p:cNvSpPr>
              <a:spLocks noChangeArrowheads="1"/>
            </p:cNvSpPr>
            <p:nvPr userDrawn="1"/>
          </p:nvSpPr>
          <p:spPr bwMode="auto">
            <a:xfrm>
              <a:off x="447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7" name="Oval 70"/>
            <p:cNvSpPr>
              <a:spLocks noChangeArrowheads="1"/>
            </p:cNvSpPr>
            <p:nvPr userDrawn="1"/>
          </p:nvSpPr>
          <p:spPr bwMode="auto">
            <a:xfrm>
              <a:off x="5890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8" name="Oval 71"/>
            <p:cNvSpPr>
              <a:spLocks noChangeArrowheads="1"/>
            </p:cNvSpPr>
            <p:nvPr userDrawn="1"/>
          </p:nvSpPr>
          <p:spPr bwMode="auto">
            <a:xfrm>
              <a:off x="1399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09" name="Oval 72"/>
            <p:cNvSpPr>
              <a:spLocks noChangeArrowheads="1"/>
            </p:cNvSpPr>
            <p:nvPr userDrawn="1"/>
          </p:nvSpPr>
          <p:spPr bwMode="auto">
            <a:xfrm>
              <a:off x="1535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0" name="Oval 73"/>
            <p:cNvSpPr>
              <a:spLocks noChangeArrowheads="1"/>
            </p:cNvSpPr>
            <p:nvPr userDrawn="1"/>
          </p:nvSpPr>
          <p:spPr bwMode="auto">
            <a:xfrm>
              <a:off x="1671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1" name="Oval 74"/>
            <p:cNvSpPr>
              <a:spLocks noChangeArrowheads="1"/>
            </p:cNvSpPr>
            <p:nvPr userDrawn="1"/>
          </p:nvSpPr>
          <p:spPr bwMode="auto">
            <a:xfrm>
              <a:off x="1807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2" name="Oval 75"/>
            <p:cNvSpPr>
              <a:spLocks noChangeArrowheads="1"/>
            </p:cNvSpPr>
            <p:nvPr userDrawn="1"/>
          </p:nvSpPr>
          <p:spPr bwMode="auto">
            <a:xfrm>
              <a:off x="1944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3" name="Oval 76"/>
            <p:cNvSpPr>
              <a:spLocks noChangeArrowheads="1"/>
            </p:cNvSpPr>
            <p:nvPr userDrawn="1"/>
          </p:nvSpPr>
          <p:spPr bwMode="auto">
            <a:xfrm>
              <a:off x="1944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4" name="Oval 77"/>
            <p:cNvSpPr>
              <a:spLocks noChangeArrowheads="1"/>
            </p:cNvSpPr>
            <p:nvPr userDrawn="1"/>
          </p:nvSpPr>
          <p:spPr bwMode="auto">
            <a:xfrm>
              <a:off x="2080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5" name="Oval 78"/>
            <p:cNvSpPr>
              <a:spLocks noChangeArrowheads="1"/>
            </p:cNvSpPr>
            <p:nvPr userDrawn="1"/>
          </p:nvSpPr>
          <p:spPr bwMode="auto">
            <a:xfrm>
              <a:off x="2080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" name="Oval 79"/>
            <p:cNvSpPr>
              <a:spLocks noChangeArrowheads="1"/>
            </p:cNvSpPr>
            <p:nvPr userDrawn="1"/>
          </p:nvSpPr>
          <p:spPr bwMode="auto">
            <a:xfrm>
              <a:off x="2352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7" name="Oval 80"/>
            <p:cNvSpPr>
              <a:spLocks noChangeArrowheads="1"/>
            </p:cNvSpPr>
            <p:nvPr userDrawn="1"/>
          </p:nvSpPr>
          <p:spPr bwMode="auto">
            <a:xfrm>
              <a:off x="2488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8" name="Oval 81"/>
            <p:cNvSpPr>
              <a:spLocks noChangeArrowheads="1"/>
            </p:cNvSpPr>
            <p:nvPr userDrawn="1"/>
          </p:nvSpPr>
          <p:spPr bwMode="auto">
            <a:xfrm>
              <a:off x="2488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9" name="Oval 82"/>
            <p:cNvSpPr>
              <a:spLocks noChangeArrowheads="1"/>
            </p:cNvSpPr>
            <p:nvPr userDrawn="1"/>
          </p:nvSpPr>
          <p:spPr bwMode="auto">
            <a:xfrm>
              <a:off x="2624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0" name="Oval 83"/>
            <p:cNvSpPr>
              <a:spLocks noChangeArrowheads="1"/>
            </p:cNvSpPr>
            <p:nvPr userDrawn="1"/>
          </p:nvSpPr>
          <p:spPr bwMode="auto">
            <a:xfrm>
              <a:off x="2624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1" name="Oval 84"/>
            <p:cNvSpPr>
              <a:spLocks noChangeArrowheads="1"/>
            </p:cNvSpPr>
            <p:nvPr userDrawn="1"/>
          </p:nvSpPr>
          <p:spPr bwMode="auto">
            <a:xfrm>
              <a:off x="2760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2" name="Oval 85"/>
            <p:cNvSpPr>
              <a:spLocks noChangeArrowheads="1"/>
            </p:cNvSpPr>
            <p:nvPr userDrawn="1"/>
          </p:nvSpPr>
          <p:spPr bwMode="auto">
            <a:xfrm>
              <a:off x="2760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3" name="Oval 86"/>
            <p:cNvSpPr>
              <a:spLocks noChangeArrowheads="1"/>
            </p:cNvSpPr>
            <p:nvPr userDrawn="1"/>
          </p:nvSpPr>
          <p:spPr bwMode="auto">
            <a:xfrm>
              <a:off x="2896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4" name="Oval 87"/>
            <p:cNvSpPr>
              <a:spLocks noChangeArrowheads="1"/>
            </p:cNvSpPr>
            <p:nvPr userDrawn="1"/>
          </p:nvSpPr>
          <p:spPr bwMode="auto">
            <a:xfrm>
              <a:off x="2896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5" name="Oval 88"/>
            <p:cNvSpPr>
              <a:spLocks noChangeArrowheads="1"/>
            </p:cNvSpPr>
            <p:nvPr userDrawn="1"/>
          </p:nvSpPr>
          <p:spPr bwMode="auto">
            <a:xfrm>
              <a:off x="3033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6" name="Oval 89"/>
            <p:cNvSpPr>
              <a:spLocks noChangeArrowheads="1"/>
            </p:cNvSpPr>
            <p:nvPr userDrawn="1"/>
          </p:nvSpPr>
          <p:spPr bwMode="auto">
            <a:xfrm>
              <a:off x="3169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7" name="Oval 90"/>
            <p:cNvSpPr>
              <a:spLocks noChangeArrowheads="1"/>
            </p:cNvSpPr>
            <p:nvPr userDrawn="1"/>
          </p:nvSpPr>
          <p:spPr bwMode="auto">
            <a:xfrm>
              <a:off x="3305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8" name="Oval 91"/>
            <p:cNvSpPr>
              <a:spLocks noChangeArrowheads="1"/>
            </p:cNvSpPr>
            <p:nvPr userDrawn="1"/>
          </p:nvSpPr>
          <p:spPr bwMode="auto">
            <a:xfrm>
              <a:off x="3441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29" name="Oval 92"/>
            <p:cNvSpPr>
              <a:spLocks noChangeArrowheads="1"/>
            </p:cNvSpPr>
            <p:nvPr userDrawn="1"/>
          </p:nvSpPr>
          <p:spPr bwMode="auto">
            <a:xfrm>
              <a:off x="3441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0" name="Oval 93"/>
            <p:cNvSpPr>
              <a:spLocks noChangeArrowheads="1"/>
            </p:cNvSpPr>
            <p:nvPr userDrawn="1"/>
          </p:nvSpPr>
          <p:spPr bwMode="auto">
            <a:xfrm>
              <a:off x="3576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1" name="Oval 94"/>
            <p:cNvSpPr>
              <a:spLocks noChangeArrowheads="1"/>
            </p:cNvSpPr>
            <p:nvPr userDrawn="1"/>
          </p:nvSpPr>
          <p:spPr bwMode="auto">
            <a:xfrm>
              <a:off x="3576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2" name="Oval 95"/>
            <p:cNvSpPr>
              <a:spLocks noChangeArrowheads="1"/>
            </p:cNvSpPr>
            <p:nvPr userDrawn="1"/>
          </p:nvSpPr>
          <p:spPr bwMode="auto">
            <a:xfrm>
              <a:off x="3576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3" name="Oval 96"/>
            <p:cNvSpPr>
              <a:spLocks noChangeArrowheads="1"/>
            </p:cNvSpPr>
            <p:nvPr userDrawn="1"/>
          </p:nvSpPr>
          <p:spPr bwMode="auto">
            <a:xfrm>
              <a:off x="3712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4" name="Oval 97"/>
            <p:cNvSpPr>
              <a:spLocks noChangeArrowheads="1"/>
            </p:cNvSpPr>
            <p:nvPr userDrawn="1"/>
          </p:nvSpPr>
          <p:spPr bwMode="auto">
            <a:xfrm>
              <a:off x="3712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5" name="Oval 98"/>
            <p:cNvSpPr>
              <a:spLocks noChangeArrowheads="1"/>
            </p:cNvSpPr>
            <p:nvPr userDrawn="1"/>
          </p:nvSpPr>
          <p:spPr bwMode="auto">
            <a:xfrm>
              <a:off x="3848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6" name="Oval 99"/>
            <p:cNvSpPr>
              <a:spLocks noChangeArrowheads="1"/>
            </p:cNvSpPr>
            <p:nvPr userDrawn="1"/>
          </p:nvSpPr>
          <p:spPr bwMode="auto">
            <a:xfrm>
              <a:off x="4121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7" name="Oval 100"/>
            <p:cNvSpPr>
              <a:spLocks noChangeArrowheads="1"/>
            </p:cNvSpPr>
            <p:nvPr userDrawn="1"/>
          </p:nvSpPr>
          <p:spPr bwMode="auto">
            <a:xfrm>
              <a:off x="4257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8" name="Oval 101"/>
            <p:cNvSpPr>
              <a:spLocks noChangeArrowheads="1"/>
            </p:cNvSpPr>
            <p:nvPr userDrawn="1"/>
          </p:nvSpPr>
          <p:spPr bwMode="auto">
            <a:xfrm>
              <a:off x="4257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39" name="Oval 102"/>
            <p:cNvSpPr>
              <a:spLocks noChangeArrowheads="1"/>
            </p:cNvSpPr>
            <p:nvPr userDrawn="1"/>
          </p:nvSpPr>
          <p:spPr bwMode="auto">
            <a:xfrm>
              <a:off x="4393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0" name="Oval 103"/>
            <p:cNvSpPr>
              <a:spLocks noChangeArrowheads="1"/>
            </p:cNvSpPr>
            <p:nvPr userDrawn="1"/>
          </p:nvSpPr>
          <p:spPr bwMode="auto">
            <a:xfrm>
              <a:off x="4529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1" name="Oval 104"/>
            <p:cNvSpPr>
              <a:spLocks noChangeArrowheads="1"/>
            </p:cNvSpPr>
            <p:nvPr userDrawn="1"/>
          </p:nvSpPr>
          <p:spPr bwMode="auto">
            <a:xfrm>
              <a:off x="4665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2" name="Oval 105"/>
            <p:cNvSpPr>
              <a:spLocks noChangeArrowheads="1"/>
            </p:cNvSpPr>
            <p:nvPr userDrawn="1"/>
          </p:nvSpPr>
          <p:spPr bwMode="auto">
            <a:xfrm>
              <a:off x="4665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3" name="Oval 106"/>
            <p:cNvSpPr>
              <a:spLocks noChangeArrowheads="1"/>
            </p:cNvSpPr>
            <p:nvPr userDrawn="1"/>
          </p:nvSpPr>
          <p:spPr bwMode="auto">
            <a:xfrm>
              <a:off x="4801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4" name="Oval 107"/>
            <p:cNvSpPr>
              <a:spLocks noChangeArrowheads="1"/>
            </p:cNvSpPr>
            <p:nvPr userDrawn="1"/>
          </p:nvSpPr>
          <p:spPr bwMode="auto">
            <a:xfrm>
              <a:off x="5073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5" name="Oval 108"/>
            <p:cNvSpPr>
              <a:spLocks noChangeArrowheads="1"/>
            </p:cNvSpPr>
            <p:nvPr userDrawn="1"/>
          </p:nvSpPr>
          <p:spPr bwMode="auto">
            <a:xfrm>
              <a:off x="5210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6" name="Oval 109"/>
            <p:cNvSpPr>
              <a:spLocks noChangeArrowheads="1"/>
            </p:cNvSpPr>
            <p:nvPr userDrawn="1"/>
          </p:nvSpPr>
          <p:spPr bwMode="auto">
            <a:xfrm>
              <a:off x="5210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7" name="Oval 110"/>
            <p:cNvSpPr>
              <a:spLocks noChangeArrowheads="1"/>
            </p:cNvSpPr>
            <p:nvPr userDrawn="1"/>
          </p:nvSpPr>
          <p:spPr bwMode="auto">
            <a:xfrm>
              <a:off x="5346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8" name="Oval 111"/>
            <p:cNvSpPr>
              <a:spLocks noChangeArrowheads="1"/>
            </p:cNvSpPr>
            <p:nvPr userDrawn="1"/>
          </p:nvSpPr>
          <p:spPr bwMode="auto">
            <a:xfrm>
              <a:off x="5618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49" name="Oval 112"/>
            <p:cNvSpPr>
              <a:spLocks noChangeArrowheads="1"/>
            </p:cNvSpPr>
            <p:nvPr userDrawn="1"/>
          </p:nvSpPr>
          <p:spPr bwMode="auto">
            <a:xfrm>
              <a:off x="5618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0" name="Oval 113"/>
            <p:cNvSpPr>
              <a:spLocks noChangeArrowheads="1"/>
            </p:cNvSpPr>
            <p:nvPr userDrawn="1"/>
          </p:nvSpPr>
          <p:spPr bwMode="auto">
            <a:xfrm>
              <a:off x="583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1" name="Oval 114"/>
            <p:cNvSpPr>
              <a:spLocks noChangeArrowheads="1"/>
            </p:cNvSpPr>
            <p:nvPr userDrawn="1"/>
          </p:nvSpPr>
          <p:spPr bwMode="auto">
            <a:xfrm>
              <a:off x="1128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2" name="Oval 115"/>
            <p:cNvSpPr>
              <a:spLocks noChangeArrowheads="1"/>
            </p:cNvSpPr>
            <p:nvPr userDrawn="1"/>
          </p:nvSpPr>
          <p:spPr bwMode="auto">
            <a:xfrm>
              <a:off x="1128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3" name="Oval 116"/>
            <p:cNvSpPr>
              <a:spLocks noChangeArrowheads="1"/>
            </p:cNvSpPr>
            <p:nvPr userDrawn="1"/>
          </p:nvSpPr>
          <p:spPr bwMode="auto">
            <a:xfrm>
              <a:off x="1128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4" name="Oval 117"/>
            <p:cNvSpPr>
              <a:spLocks noChangeArrowheads="1"/>
            </p:cNvSpPr>
            <p:nvPr userDrawn="1"/>
          </p:nvSpPr>
          <p:spPr bwMode="auto">
            <a:xfrm>
              <a:off x="1264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5" name="Oval 118"/>
            <p:cNvSpPr>
              <a:spLocks noChangeArrowheads="1"/>
            </p:cNvSpPr>
            <p:nvPr userDrawn="1"/>
          </p:nvSpPr>
          <p:spPr bwMode="auto">
            <a:xfrm>
              <a:off x="1264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6" name="Oval 119"/>
            <p:cNvSpPr>
              <a:spLocks noChangeArrowheads="1"/>
            </p:cNvSpPr>
            <p:nvPr userDrawn="1"/>
          </p:nvSpPr>
          <p:spPr bwMode="auto">
            <a:xfrm>
              <a:off x="447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7" name="Oval 120"/>
            <p:cNvSpPr>
              <a:spLocks noChangeArrowheads="1"/>
            </p:cNvSpPr>
            <p:nvPr userDrawn="1"/>
          </p:nvSpPr>
          <p:spPr bwMode="auto">
            <a:xfrm>
              <a:off x="447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8" name="Oval 121"/>
            <p:cNvSpPr>
              <a:spLocks noChangeArrowheads="1"/>
            </p:cNvSpPr>
            <p:nvPr userDrawn="1"/>
          </p:nvSpPr>
          <p:spPr bwMode="auto">
            <a:xfrm>
              <a:off x="5754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9" name="Oval 122"/>
            <p:cNvSpPr>
              <a:spLocks noChangeArrowheads="1"/>
            </p:cNvSpPr>
            <p:nvPr userDrawn="1"/>
          </p:nvSpPr>
          <p:spPr bwMode="auto">
            <a:xfrm>
              <a:off x="5754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0" name="Oval 123"/>
            <p:cNvSpPr>
              <a:spLocks noChangeArrowheads="1"/>
            </p:cNvSpPr>
            <p:nvPr userDrawn="1"/>
          </p:nvSpPr>
          <p:spPr bwMode="auto">
            <a:xfrm>
              <a:off x="5754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1" name="Oval 124"/>
            <p:cNvSpPr>
              <a:spLocks noChangeArrowheads="1"/>
            </p:cNvSpPr>
            <p:nvPr userDrawn="1"/>
          </p:nvSpPr>
          <p:spPr bwMode="auto">
            <a:xfrm>
              <a:off x="5890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2" name="Oval 125"/>
            <p:cNvSpPr>
              <a:spLocks noChangeArrowheads="1"/>
            </p:cNvSpPr>
            <p:nvPr userDrawn="1"/>
          </p:nvSpPr>
          <p:spPr bwMode="auto">
            <a:xfrm>
              <a:off x="5890" y="174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3" name="Oval 126"/>
            <p:cNvSpPr>
              <a:spLocks noChangeArrowheads="1"/>
            </p:cNvSpPr>
            <p:nvPr userDrawn="1"/>
          </p:nvSpPr>
          <p:spPr bwMode="auto">
            <a:xfrm>
              <a:off x="51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4" name="Oval 127"/>
            <p:cNvSpPr>
              <a:spLocks noChangeArrowheads="1"/>
            </p:cNvSpPr>
            <p:nvPr userDrawn="1"/>
          </p:nvSpPr>
          <p:spPr bwMode="auto">
            <a:xfrm>
              <a:off x="51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5" name="Oval 128"/>
            <p:cNvSpPr>
              <a:spLocks noChangeArrowheads="1"/>
            </p:cNvSpPr>
            <p:nvPr userDrawn="1"/>
          </p:nvSpPr>
          <p:spPr bwMode="auto">
            <a:xfrm>
              <a:off x="323" y="38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6" name="Oval 129"/>
            <p:cNvSpPr>
              <a:spLocks noChangeArrowheads="1"/>
            </p:cNvSpPr>
            <p:nvPr userDrawn="1"/>
          </p:nvSpPr>
          <p:spPr bwMode="auto">
            <a:xfrm>
              <a:off x="323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7" name="Oval 130"/>
            <p:cNvSpPr>
              <a:spLocks noChangeArrowheads="1"/>
            </p:cNvSpPr>
            <p:nvPr userDrawn="1"/>
          </p:nvSpPr>
          <p:spPr bwMode="auto">
            <a:xfrm>
              <a:off x="187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8" name="Oval 131"/>
            <p:cNvSpPr>
              <a:spLocks noChangeArrowheads="1"/>
            </p:cNvSpPr>
            <p:nvPr userDrawn="1"/>
          </p:nvSpPr>
          <p:spPr bwMode="auto">
            <a:xfrm>
              <a:off x="187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69" name="Oval 132"/>
            <p:cNvSpPr>
              <a:spLocks noChangeArrowheads="1"/>
            </p:cNvSpPr>
            <p:nvPr userDrawn="1"/>
          </p:nvSpPr>
          <p:spPr bwMode="auto">
            <a:xfrm>
              <a:off x="51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" name="Oval 133"/>
            <p:cNvSpPr>
              <a:spLocks noChangeArrowheads="1"/>
            </p:cNvSpPr>
            <p:nvPr userDrawn="1"/>
          </p:nvSpPr>
          <p:spPr bwMode="auto">
            <a:xfrm>
              <a:off x="187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3" name="Oval 134"/>
            <p:cNvSpPr>
              <a:spLocks noChangeArrowheads="1"/>
            </p:cNvSpPr>
            <p:nvPr userDrawn="1"/>
          </p:nvSpPr>
          <p:spPr bwMode="auto">
            <a:xfrm>
              <a:off x="323" y="310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" name="Oval 135"/>
            <p:cNvSpPr>
              <a:spLocks noChangeArrowheads="1"/>
            </p:cNvSpPr>
            <p:nvPr userDrawn="1"/>
          </p:nvSpPr>
          <p:spPr bwMode="auto">
            <a:xfrm>
              <a:off x="6038" y="174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" name="Oval 136"/>
            <p:cNvSpPr>
              <a:spLocks noChangeArrowheads="1"/>
            </p:cNvSpPr>
            <p:nvPr userDrawn="1"/>
          </p:nvSpPr>
          <p:spPr bwMode="auto">
            <a:xfrm>
              <a:off x="6174" y="310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4" name="Oval 137"/>
            <p:cNvSpPr>
              <a:spLocks noChangeArrowheads="1"/>
            </p:cNvSpPr>
            <p:nvPr userDrawn="1"/>
          </p:nvSpPr>
          <p:spPr bwMode="auto">
            <a:xfrm>
              <a:off x="6038" y="310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5" name="Oval 138"/>
            <p:cNvSpPr>
              <a:spLocks noChangeArrowheads="1"/>
            </p:cNvSpPr>
            <p:nvPr userDrawn="1"/>
          </p:nvSpPr>
          <p:spPr bwMode="auto">
            <a:xfrm>
              <a:off x="6174" y="38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6" name="Oval 139"/>
            <p:cNvSpPr>
              <a:spLocks noChangeArrowheads="1"/>
            </p:cNvSpPr>
            <p:nvPr userDrawn="1"/>
          </p:nvSpPr>
          <p:spPr bwMode="auto">
            <a:xfrm>
              <a:off x="6174" y="174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77" name="Oval 140"/>
            <p:cNvSpPr>
              <a:spLocks noChangeArrowheads="1"/>
            </p:cNvSpPr>
            <p:nvPr userDrawn="1"/>
          </p:nvSpPr>
          <p:spPr bwMode="auto">
            <a:xfrm>
              <a:off x="6038" y="38"/>
              <a:ext cx="91" cy="9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027" name="AutoShape 141"/>
          <p:cNvSpPr>
            <a:spLocks noChangeArrowheads="1"/>
          </p:cNvSpPr>
          <p:nvPr userDrawn="1"/>
        </p:nvSpPr>
        <p:spPr bwMode="auto">
          <a:xfrm>
            <a:off x="7561263" y="7243763"/>
            <a:ext cx="1871662" cy="315912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8" name="AutoShape 142"/>
          <p:cNvSpPr>
            <a:spLocks noChangeArrowheads="1"/>
          </p:cNvSpPr>
          <p:nvPr userDrawn="1"/>
        </p:nvSpPr>
        <p:spPr bwMode="auto">
          <a:xfrm>
            <a:off x="5616575" y="7243763"/>
            <a:ext cx="1944688" cy="315912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endParaRPr lang="es-ES" sz="1800" u="none">
              <a:cs typeface="Lucida Sans Unicode" pitchFamily="34" charset="0"/>
            </a:endParaRPr>
          </a:p>
        </p:txBody>
      </p:sp>
      <p:sp>
        <p:nvSpPr>
          <p:cNvPr id="1029" name="AutoShape 143"/>
          <p:cNvSpPr>
            <a:spLocks noChangeArrowheads="1"/>
          </p:cNvSpPr>
          <p:nvPr userDrawn="1"/>
        </p:nvSpPr>
        <p:spPr bwMode="auto">
          <a:xfrm>
            <a:off x="2200275" y="7243763"/>
            <a:ext cx="3416300" cy="315912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30" name="Rectangle 144"/>
          <p:cNvSpPr>
            <a:spLocks noChangeArrowheads="1"/>
          </p:cNvSpPr>
          <p:nvPr userDrawn="1"/>
        </p:nvSpPr>
        <p:spPr bwMode="auto">
          <a:xfrm>
            <a:off x="0" y="0"/>
            <a:ext cx="10080625" cy="612775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31" name="AutoShape 145"/>
          <p:cNvSpPr>
            <a:spLocks noChangeArrowheads="1"/>
          </p:cNvSpPr>
          <p:nvPr userDrawn="1"/>
        </p:nvSpPr>
        <p:spPr bwMode="auto">
          <a:xfrm>
            <a:off x="0" y="7243763"/>
            <a:ext cx="2214563" cy="314325"/>
          </a:xfrm>
          <a:prstGeom prst="roundRect">
            <a:avLst>
              <a:gd name="adj" fmla="val 505"/>
            </a:avLst>
          </a:prstGeom>
          <a:gradFill rotWithShape="0">
            <a:gsLst>
              <a:gs pos="0">
                <a:srgbClr val="D3D3D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170" name="Text Box 146"/>
          <p:cNvSpPr txBox="1">
            <a:spLocks noChangeArrowheads="1"/>
          </p:cNvSpPr>
          <p:nvPr userDrawn="1"/>
        </p:nvSpPr>
        <p:spPr bwMode="auto">
          <a:xfrm>
            <a:off x="106363" y="7254875"/>
            <a:ext cx="19018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s-ES" sz="1500" b="1" u="none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sp>
        <p:nvSpPr>
          <p:cNvPr id="1171" name="Text Box 147"/>
          <p:cNvSpPr txBox="1">
            <a:spLocks noChangeArrowheads="1"/>
          </p:cNvSpPr>
          <p:nvPr userDrawn="1"/>
        </p:nvSpPr>
        <p:spPr bwMode="auto">
          <a:xfrm>
            <a:off x="2232025" y="7237413"/>
            <a:ext cx="3527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s-ES" sz="1500" b="1" u="none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172" name="Text Box 148"/>
          <p:cNvSpPr txBox="1">
            <a:spLocks noChangeArrowheads="1"/>
          </p:cNvSpPr>
          <p:nvPr userDrawn="1"/>
        </p:nvSpPr>
        <p:spPr bwMode="auto">
          <a:xfrm>
            <a:off x="5688013" y="7237413"/>
            <a:ext cx="1819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s-ES" sz="1500" b="1" u="none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1173" name="Text Box 149"/>
          <p:cNvSpPr txBox="1">
            <a:spLocks noChangeArrowheads="1"/>
          </p:cNvSpPr>
          <p:nvPr userDrawn="1"/>
        </p:nvSpPr>
        <p:spPr bwMode="auto">
          <a:xfrm>
            <a:off x="7675563" y="7254875"/>
            <a:ext cx="1757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s-ES" sz="1500" b="1" u="none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1036" name="AutoShape 150"/>
          <p:cNvSpPr>
            <a:spLocks noChangeArrowheads="1"/>
          </p:cNvSpPr>
          <p:nvPr userDrawn="1"/>
        </p:nvSpPr>
        <p:spPr bwMode="auto">
          <a:xfrm>
            <a:off x="9432925" y="7243763"/>
            <a:ext cx="647700" cy="315912"/>
          </a:xfrm>
          <a:prstGeom prst="roundRect">
            <a:avLst>
              <a:gd name="adj" fmla="val 505"/>
            </a:avLst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37" name="Text Box 151"/>
          <p:cNvSpPr txBox="1">
            <a:spLocks noChangeArrowheads="1"/>
          </p:cNvSpPr>
          <p:nvPr userDrawn="1"/>
        </p:nvSpPr>
        <p:spPr bwMode="auto">
          <a:xfrm>
            <a:off x="9636125" y="7262813"/>
            <a:ext cx="5048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b="1" u="none">
                <a:solidFill>
                  <a:srgbClr val="333333"/>
                </a:solidFill>
                <a:latin typeface="Verdana" pitchFamily="34" charset="0"/>
                <a:cs typeface="Lucida Sans Unicode" pitchFamily="34" charset="0"/>
              </a:rPr>
              <a:t>/16</a:t>
            </a:r>
          </a:p>
        </p:txBody>
      </p:sp>
      <p:sp>
        <p:nvSpPr>
          <p:cNvPr id="1038" name="Rectangle 152"/>
          <p:cNvSpPr>
            <a:spLocks noChangeArrowheads="1"/>
          </p:cNvSpPr>
          <p:nvPr userDrawn="1"/>
        </p:nvSpPr>
        <p:spPr bwMode="auto">
          <a:xfrm>
            <a:off x="0" y="585788"/>
            <a:ext cx="10080625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es-ES"/>
          </a:p>
        </p:txBody>
      </p:sp>
      <p:sp>
        <p:nvSpPr>
          <p:cNvPr id="1039" name="Line 153"/>
          <p:cNvSpPr>
            <a:spLocks noChangeShapeType="1"/>
          </p:cNvSpPr>
          <p:nvPr userDrawn="1"/>
        </p:nvSpPr>
        <p:spPr bwMode="auto">
          <a:xfrm>
            <a:off x="0" y="573088"/>
            <a:ext cx="10080625" cy="0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4572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9144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3716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828800" algn="ctr" defTabSz="10080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jpe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4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6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9.avi"/><Relationship Id="rId1" Type="http://schemas.microsoft.com/office/2007/relationships/media" Target="../media/media9.avi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6" Type="http://schemas.openxmlformats.org/officeDocument/2006/relationships/image" Target="../media/image44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6" Type="http://schemas.openxmlformats.org/officeDocument/2006/relationships/image" Target="../media/image48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6" Type="http://schemas.openxmlformats.org/officeDocument/2006/relationships/image" Target="../media/image49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6" Type="http://schemas.openxmlformats.org/officeDocument/2006/relationships/image" Target="../media/image49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6" Type="http://schemas.openxmlformats.org/officeDocument/2006/relationships/image" Target="../media/image52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5.jpeg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26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62.jpeg"/><Relationship Id="rId5" Type="http://schemas.openxmlformats.org/officeDocument/2006/relationships/image" Target="../media/image28.jpeg"/><Relationship Id="rId10" Type="http://schemas.openxmlformats.org/officeDocument/2006/relationships/image" Target="../media/image61.jpeg"/><Relationship Id="rId4" Type="http://schemas.openxmlformats.org/officeDocument/2006/relationships/image" Target="../media/image27.jpeg"/><Relationship Id="rId9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8.jpeg"/><Relationship Id="rId7" Type="http://schemas.openxmlformats.org/officeDocument/2006/relationships/image" Target="../media/image29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11" Type="http://schemas.openxmlformats.org/officeDocument/2006/relationships/image" Target="../media/image62.jpeg"/><Relationship Id="rId5" Type="http://schemas.openxmlformats.org/officeDocument/2006/relationships/image" Target="../media/image27.jpeg"/><Relationship Id="rId10" Type="http://schemas.openxmlformats.org/officeDocument/2006/relationships/image" Target="../media/image61.jpeg"/><Relationship Id="rId4" Type="http://schemas.openxmlformats.org/officeDocument/2006/relationships/image" Target="../media/image26.jpeg"/><Relationship Id="rId9" Type="http://schemas.openxmlformats.org/officeDocument/2006/relationships/image" Target="../media/image60.jpeg"/><Relationship Id="rId1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6.jpeg"/><Relationship Id="rId7" Type="http://schemas.openxmlformats.org/officeDocument/2006/relationships/image" Target="../media/image59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63.jpeg"/><Relationship Id="rId5" Type="http://schemas.openxmlformats.org/officeDocument/2006/relationships/image" Target="../media/image28.jpeg"/><Relationship Id="rId10" Type="http://schemas.openxmlformats.org/officeDocument/2006/relationships/image" Target="../media/image62.jpeg"/><Relationship Id="rId4" Type="http://schemas.openxmlformats.org/officeDocument/2006/relationships/image" Target="../media/image27.jpeg"/><Relationship Id="rId9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-34925"/>
            <a:ext cx="10080625" cy="7634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endParaRPr lang="es-ES" sz="1800">
              <a:cs typeface="Lucida Sans Unicode" pitchFamily="34" charset="0"/>
            </a:endParaRPr>
          </a:p>
        </p:txBody>
      </p:sp>
      <p:sp>
        <p:nvSpPr>
          <p:cNvPr id="8195" name="Oval 3"/>
          <p:cNvSpPr>
            <a:spLocks noChangeArrowheads="1"/>
          </p:cNvSpPr>
          <p:nvPr/>
        </p:nvSpPr>
        <p:spPr bwMode="auto">
          <a:xfrm rot="-700670">
            <a:off x="3128963" y="26717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6" name="Oval 4"/>
          <p:cNvSpPr>
            <a:spLocks noChangeArrowheads="1"/>
          </p:cNvSpPr>
          <p:nvPr/>
        </p:nvSpPr>
        <p:spPr bwMode="auto">
          <a:xfrm rot="-700670">
            <a:off x="3508375" y="237331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 rot="-700670">
            <a:off x="4230688" y="266541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8" name="Oval 6"/>
          <p:cNvSpPr>
            <a:spLocks noChangeArrowheads="1"/>
          </p:cNvSpPr>
          <p:nvPr/>
        </p:nvSpPr>
        <p:spPr bwMode="auto">
          <a:xfrm rot="-700670">
            <a:off x="4356100" y="2198688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 rot="-700670">
            <a:off x="4443413" y="26209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 rot="-700670">
            <a:off x="4610100" y="2365375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 rot="-700670">
            <a:off x="4654550" y="257651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 rot="-700670">
            <a:off x="4697413" y="27892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 rot="-700670">
            <a:off x="5668963" y="214630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 rot="-700670">
            <a:off x="5713413" y="23590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 rot="-700670">
            <a:off x="5967413" y="252571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 rot="-700670">
            <a:off x="6091238" y="205898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 rot="-700670">
            <a:off x="6135688" y="227171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8" name="Oval 16"/>
          <p:cNvSpPr>
            <a:spLocks noChangeArrowheads="1"/>
          </p:cNvSpPr>
          <p:nvPr/>
        </p:nvSpPr>
        <p:spPr bwMode="auto">
          <a:xfrm rot="-700670">
            <a:off x="6935788" y="188595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09" name="Oval 17"/>
          <p:cNvSpPr>
            <a:spLocks noChangeArrowheads="1"/>
          </p:cNvSpPr>
          <p:nvPr/>
        </p:nvSpPr>
        <p:spPr bwMode="auto">
          <a:xfrm rot="-700670">
            <a:off x="6980238" y="209708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 rot="-700670">
            <a:off x="7146925" y="18415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 rot="-700670">
            <a:off x="7316788" y="158591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2" name="Oval 20"/>
          <p:cNvSpPr>
            <a:spLocks noChangeArrowheads="1"/>
          </p:cNvSpPr>
          <p:nvPr/>
        </p:nvSpPr>
        <p:spPr bwMode="auto">
          <a:xfrm rot="-700670">
            <a:off x="7361238" y="179705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3" name="Oval 21"/>
          <p:cNvSpPr>
            <a:spLocks noChangeArrowheads="1"/>
          </p:cNvSpPr>
          <p:nvPr/>
        </p:nvSpPr>
        <p:spPr bwMode="auto">
          <a:xfrm rot="-700670">
            <a:off x="7783513" y="17097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4" name="Oval 22"/>
          <p:cNvSpPr>
            <a:spLocks noChangeArrowheads="1"/>
          </p:cNvSpPr>
          <p:nvPr/>
        </p:nvSpPr>
        <p:spPr bwMode="auto">
          <a:xfrm rot="-700670">
            <a:off x="8039100" y="187801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5" name="Oval 23"/>
          <p:cNvSpPr>
            <a:spLocks noChangeArrowheads="1"/>
          </p:cNvSpPr>
          <p:nvPr/>
        </p:nvSpPr>
        <p:spPr bwMode="auto">
          <a:xfrm rot="-700670">
            <a:off x="8374063" y="1366838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6" name="Oval 24"/>
          <p:cNvSpPr>
            <a:spLocks noChangeArrowheads="1"/>
          </p:cNvSpPr>
          <p:nvPr/>
        </p:nvSpPr>
        <p:spPr bwMode="auto">
          <a:xfrm rot="-700670">
            <a:off x="8418513" y="15795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7" name="Oval 25"/>
          <p:cNvSpPr>
            <a:spLocks noChangeArrowheads="1"/>
          </p:cNvSpPr>
          <p:nvPr/>
        </p:nvSpPr>
        <p:spPr bwMode="auto">
          <a:xfrm rot="-700670">
            <a:off x="8672513" y="174625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8" name="Oval 26"/>
          <p:cNvSpPr>
            <a:spLocks noChangeArrowheads="1"/>
          </p:cNvSpPr>
          <p:nvPr/>
        </p:nvSpPr>
        <p:spPr bwMode="auto">
          <a:xfrm rot="-700670">
            <a:off x="8796338" y="12795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19" name="Oval 27"/>
          <p:cNvSpPr>
            <a:spLocks noChangeArrowheads="1"/>
          </p:cNvSpPr>
          <p:nvPr/>
        </p:nvSpPr>
        <p:spPr bwMode="auto">
          <a:xfrm rot="-700670">
            <a:off x="8840788" y="1492250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0" name="Oval 28"/>
          <p:cNvSpPr>
            <a:spLocks noChangeArrowheads="1"/>
          </p:cNvSpPr>
          <p:nvPr/>
        </p:nvSpPr>
        <p:spPr bwMode="auto">
          <a:xfrm rot="-700670">
            <a:off x="9264650" y="140335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1" name="Oval 29"/>
          <p:cNvSpPr>
            <a:spLocks noChangeArrowheads="1"/>
          </p:cNvSpPr>
          <p:nvPr/>
        </p:nvSpPr>
        <p:spPr bwMode="auto">
          <a:xfrm rot="-700670">
            <a:off x="9520238" y="1571625"/>
            <a:ext cx="144462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2" name="Oval 30"/>
          <p:cNvSpPr>
            <a:spLocks noChangeArrowheads="1"/>
          </p:cNvSpPr>
          <p:nvPr/>
        </p:nvSpPr>
        <p:spPr bwMode="auto">
          <a:xfrm rot="-700670">
            <a:off x="9563100" y="1782763"/>
            <a:ext cx="144463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3" name="Oval 31"/>
          <p:cNvSpPr>
            <a:spLocks noChangeArrowheads="1"/>
          </p:cNvSpPr>
          <p:nvPr/>
        </p:nvSpPr>
        <p:spPr bwMode="auto">
          <a:xfrm rot="-700670">
            <a:off x="9775825" y="17399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4" name="Oval 32"/>
          <p:cNvSpPr>
            <a:spLocks noChangeArrowheads="1"/>
          </p:cNvSpPr>
          <p:nvPr/>
        </p:nvSpPr>
        <p:spPr bwMode="auto">
          <a:xfrm rot="-700670">
            <a:off x="1860550" y="2933700"/>
            <a:ext cx="144463" cy="144463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5" name="Oval 33"/>
          <p:cNvSpPr>
            <a:spLocks noChangeArrowheads="1"/>
          </p:cNvSpPr>
          <p:nvPr/>
        </p:nvSpPr>
        <p:spPr bwMode="auto">
          <a:xfrm rot="-700670">
            <a:off x="2538413" y="3014663"/>
            <a:ext cx="144462" cy="144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B2B2B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226" name="Oval 34"/>
          <p:cNvSpPr>
            <a:spLocks noChangeArrowheads="1"/>
          </p:cNvSpPr>
          <p:nvPr/>
        </p:nvSpPr>
        <p:spPr bwMode="auto">
          <a:xfrm rot="349616">
            <a:off x="4999038" y="231298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27" name="Oval 35"/>
          <p:cNvSpPr>
            <a:spLocks noChangeArrowheads="1"/>
          </p:cNvSpPr>
          <p:nvPr/>
        </p:nvSpPr>
        <p:spPr bwMode="auto">
          <a:xfrm rot="349616">
            <a:off x="1989138" y="200660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28" name="Oval 36"/>
          <p:cNvSpPr>
            <a:spLocks noChangeArrowheads="1"/>
          </p:cNvSpPr>
          <p:nvPr/>
        </p:nvSpPr>
        <p:spPr bwMode="auto">
          <a:xfrm rot="349616">
            <a:off x="2138363" y="267176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29" name="Oval 37"/>
          <p:cNvSpPr>
            <a:spLocks noChangeArrowheads="1"/>
          </p:cNvSpPr>
          <p:nvPr/>
        </p:nvSpPr>
        <p:spPr bwMode="auto">
          <a:xfrm rot="349616">
            <a:off x="2998788" y="276066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0" name="Oval 38"/>
          <p:cNvSpPr>
            <a:spLocks noChangeArrowheads="1"/>
          </p:cNvSpPr>
          <p:nvPr/>
        </p:nvSpPr>
        <p:spPr bwMode="auto">
          <a:xfrm rot="349616">
            <a:off x="3449638" y="258921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1" name="Oval 39"/>
          <p:cNvSpPr>
            <a:spLocks noChangeArrowheads="1"/>
          </p:cNvSpPr>
          <p:nvPr/>
        </p:nvSpPr>
        <p:spPr bwMode="auto">
          <a:xfrm rot="349616">
            <a:off x="3427413" y="2803525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2" name="Oval 40"/>
          <p:cNvSpPr>
            <a:spLocks noChangeArrowheads="1"/>
          </p:cNvSpPr>
          <p:nvPr/>
        </p:nvSpPr>
        <p:spPr bwMode="auto">
          <a:xfrm rot="349616">
            <a:off x="3922713" y="220345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3" name="Oval 41"/>
          <p:cNvSpPr>
            <a:spLocks noChangeArrowheads="1"/>
          </p:cNvSpPr>
          <p:nvPr/>
        </p:nvSpPr>
        <p:spPr bwMode="auto">
          <a:xfrm rot="349616">
            <a:off x="4094163" y="265588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4" name="Oval 42"/>
          <p:cNvSpPr>
            <a:spLocks noChangeArrowheads="1"/>
          </p:cNvSpPr>
          <p:nvPr/>
        </p:nvSpPr>
        <p:spPr bwMode="auto">
          <a:xfrm rot="349616">
            <a:off x="4546600" y="248443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5" name="Oval 43"/>
          <p:cNvSpPr>
            <a:spLocks noChangeArrowheads="1"/>
          </p:cNvSpPr>
          <p:nvPr/>
        </p:nvSpPr>
        <p:spPr bwMode="auto">
          <a:xfrm rot="349616">
            <a:off x="4525963" y="269875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6" name="Oval 44"/>
          <p:cNvSpPr>
            <a:spLocks noChangeArrowheads="1"/>
          </p:cNvSpPr>
          <p:nvPr/>
        </p:nvSpPr>
        <p:spPr bwMode="auto">
          <a:xfrm rot="349616">
            <a:off x="4718050" y="293528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7" name="Oval 45"/>
          <p:cNvSpPr>
            <a:spLocks noChangeArrowheads="1"/>
          </p:cNvSpPr>
          <p:nvPr/>
        </p:nvSpPr>
        <p:spPr bwMode="auto">
          <a:xfrm rot="349616">
            <a:off x="5405438" y="257175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8" name="Oval 46"/>
          <p:cNvSpPr>
            <a:spLocks noChangeArrowheads="1"/>
          </p:cNvSpPr>
          <p:nvPr/>
        </p:nvSpPr>
        <p:spPr bwMode="auto">
          <a:xfrm rot="349616">
            <a:off x="5856288" y="240030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39" name="Oval 47"/>
          <p:cNvSpPr>
            <a:spLocks noChangeArrowheads="1"/>
          </p:cNvSpPr>
          <p:nvPr/>
        </p:nvSpPr>
        <p:spPr bwMode="auto">
          <a:xfrm rot="349616">
            <a:off x="5811838" y="283051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0" name="Oval 48"/>
          <p:cNvSpPr>
            <a:spLocks noChangeArrowheads="1"/>
          </p:cNvSpPr>
          <p:nvPr/>
        </p:nvSpPr>
        <p:spPr bwMode="auto">
          <a:xfrm rot="349616">
            <a:off x="6265863" y="265906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1" name="Oval 49"/>
          <p:cNvSpPr>
            <a:spLocks noChangeArrowheads="1"/>
          </p:cNvSpPr>
          <p:nvPr/>
        </p:nvSpPr>
        <p:spPr bwMode="auto">
          <a:xfrm rot="349616">
            <a:off x="6457950" y="289718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2" name="Oval 50"/>
          <p:cNvSpPr>
            <a:spLocks noChangeArrowheads="1"/>
          </p:cNvSpPr>
          <p:nvPr/>
        </p:nvSpPr>
        <p:spPr bwMode="auto">
          <a:xfrm rot="349616">
            <a:off x="6694488" y="270351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3" name="Oval 51"/>
          <p:cNvSpPr>
            <a:spLocks noChangeArrowheads="1"/>
          </p:cNvSpPr>
          <p:nvPr/>
        </p:nvSpPr>
        <p:spPr bwMode="auto">
          <a:xfrm rot="349616">
            <a:off x="6888163" y="294005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4" name="Oval 52"/>
          <p:cNvSpPr>
            <a:spLocks noChangeArrowheads="1"/>
          </p:cNvSpPr>
          <p:nvPr/>
        </p:nvSpPr>
        <p:spPr bwMode="auto">
          <a:xfrm rot="349616">
            <a:off x="7080250" y="317658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5" name="Oval 53"/>
          <p:cNvSpPr>
            <a:spLocks noChangeArrowheads="1"/>
          </p:cNvSpPr>
          <p:nvPr/>
        </p:nvSpPr>
        <p:spPr bwMode="auto">
          <a:xfrm rot="349616">
            <a:off x="7361238" y="255428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6" name="Oval 54"/>
          <p:cNvSpPr>
            <a:spLocks noChangeArrowheads="1"/>
          </p:cNvSpPr>
          <p:nvPr/>
        </p:nvSpPr>
        <p:spPr bwMode="auto">
          <a:xfrm rot="349616">
            <a:off x="7339013" y="276860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7" name="Oval 55"/>
          <p:cNvSpPr>
            <a:spLocks noChangeArrowheads="1"/>
          </p:cNvSpPr>
          <p:nvPr/>
        </p:nvSpPr>
        <p:spPr bwMode="auto">
          <a:xfrm rot="349616">
            <a:off x="7793038" y="259873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8" name="Oval 56"/>
          <p:cNvSpPr>
            <a:spLocks noChangeArrowheads="1"/>
          </p:cNvSpPr>
          <p:nvPr/>
        </p:nvSpPr>
        <p:spPr bwMode="auto">
          <a:xfrm rot="349616">
            <a:off x="7962900" y="304958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49" name="Oval 57"/>
          <p:cNvSpPr>
            <a:spLocks noChangeArrowheads="1"/>
          </p:cNvSpPr>
          <p:nvPr/>
        </p:nvSpPr>
        <p:spPr bwMode="auto">
          <a:xfrm rot="349616">
            <a:off x="8221663" y="264160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0" name="Oval 58"/>
          <p:cNvSpPr>
            <a:spLocks noChangeArrowheads="1"/>
          </p:cNvSpPr>
          <p:nvPr/>
        </p:nvSpPr>
        <p:spPr bwMode="auto">
          <a:xfrm rot="349616">
            <a:off x="8199438" y="2857500"/>
            <a:ext cx="144462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1" name="Oval 59"/>
          <p:cNvSpPr>
            <a:spLocks noChangeArrowheads="1"/>
          </p:cNvSpPr>
          <p:nvPr/>
        </p:nvSpPr>
        <p:spPr bwMode="auto">
          <a:xfrm rot="349616">
            <a:off x="8393113" y="309403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2" name="Oval 60"/>
          <p:cNvSpPr>
            <a:spLocks noChangeArrowheads="1"/>
          </p:cNvSpPr>
          <p:nvPr/>
        </p:nvSpPr>
        <p:spPr bwMode="auto">
          <a:xfrm rot="349616">
            <a:off x="892175" y="2111375"/>
            <a:ext cx="144463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3" name="Oval 61"/>
          <p:cNvSpPr>
            <a:spLocks noChangeArrowheads="1"/>
          </p:cNvSpPr>
          <p:nvPr/>
        </p:nvSpPr>
        <p:spPr bwMode="auto">
          <a:xfrm rot="349616">
            <a:off x="849313" y="2541588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4" name="Oval 62"/>
          <p:cNvSpPr>
            <a:spLocks noChangeArrowheads="1"/>
          </p:cNvSpPr>
          <p:nvPr/>
        </p:nvSpPr>
        <p:spPr bwMode="auto">
          <a:xfrm rot="349616">
            <a:off x="1516063" y="2392363"/>
            <a:ext cx="144462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5" name="Oval 63"/>
          <p:cNvSpPr>
            <a:spLocks noChangeArrowheads="1"/>
          </p:cNvSpPr>
          <p:nvPr/>
        </p:nvSpPr>
        <p:spPr bwMode="auto">
          <a:xfrm rot="349616">
            <a:off x="247650" y="2046288"/>
            <a:ext cx="144463" cy="144462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6" name="Oval 64"/>
          <p:cNvSpPr>
            <a:spLocks noChangeArrowheads="1"/>
          </p:cNvSpPr>
          <p:nvPr/>
        </p:nvSpPr>
        <p:spPr bwMode="auto">
          <a:xfrm rot="349616">
            <a:off x="8823325" y="3136900"/>
            <a:ext cx="144463" cy="144463"/>
          </a:xfrm>
          <a:prstGeom prst="ellipse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7" name="Oval 65"/>
          <p:cNvSpPr>
            <a:spLocks noChangeArrowheads="1"/>
          </p:cNvSpPr>
          <p:nvPr/>
        </p:nvSpPr>
        <p:spPr bwMode="auto">
          <a:xfrm rot="-857326">
            <a:off x="1839913" y="238125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8" name="Oval 66"/>
          <p:cNvSpPr>
            <a:spLocks noChangeArrowheads="1"/>
          </p:cNvSpPr>
          <p:nvPr/>
        </p:nvSpPr>
        <p:spPr bwMode="auto">
          <a:xfrm rot="-857326">
            <a:off x="1893888" y="25908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59" name="Oval 67"/>
          <p:cNvSpPr>
            <a:spLocks noChangeArrowheads="1"/>
          </p:cNvSpPr>
          <p:nvPr/>
        </p:nvSpPr>
        <p:spPr bwMode="auto">
          <a:xfrm rot="-857326">
            <a:off x="2101850" y="253682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0" name="Oval 68"/>
          <p:cNvSpPr>
            <a:spLocks noChangeArrowheads="1"/>
          </p:cNvSpPr>
          <p:nvPr/>
        </p:nvSpPr>
        <p:spPr bwMode="auto">
          <a:xfrm rot="-857326">
            <a:off x="2414588" y="201295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1" name="Oval 69"/>
          <p:cNvSpPr>
            <a:spLocks noChangeArrowheads="1"/>
          </p:cNvSpPr>
          <p:nvPr/>
        </p:nvSpPr>
        <p:spPr bwMode="auto">
          <a:xfrm rot="-857326">
            <a:off x="2571750" y="174942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2" name="Oval 70"/>
          <p:cNvSpPr>
            <a:spLocks noChangeArrowheads="1"/>
          </p:cNvSpPr>
          <p:nvPr/>
        </p:nvSpPr>
        <p:spPr bwMode="auto">
          <a:xfrm rot="-857326">
            <a:off x="2678113" y="216693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3" name="Oval 71"/>
          <p:cNvSpPr>
            <a:spLocks noChangeArrowheads="1"/>
          </p:cNvSpPr>
          <p:nvPr/>
        </p:nvSpPr>
        <p:spPr bwMode="auto">
          <a:xfrm rot="-857326">
            <a:off x="2732088" y="23764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4" name="Oval 72"/>
          <p:cNvSpPr>
            <a:spLocks noChangeArrowheads="1"/>
          </p:cNvSpPr>
          <p:nvPr/>
        </p:nvSpPr>
        <p:spPr bwMode="auto">
          <a:xfrm rot="-857326">
            <a:off x="2781300" y="169545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5" name="Oval 73"/>
          <p:cNvSpPr>
            <a:spLocks noChangeArrowheads="1"/>
          </p:cNvSpPr>
          <p:nvPr/>
        </p:nvSpPr>
        <p:spPr bwMode="auto">
          <a:xfrm rot="-857326">
            <a:off x="2833688" y="19050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6" name="Oval 74"/>
          <p:cNvSpPr>
            <a:spLocks noChangeArrowheads="1"/>
          </p:cNvSpPr>
          <p:nvPr/>
        </p:nvSpPr>
        <p:spPr bwMode="auto">
          <a:xfrm rot="-857326">
            <a:off x="2941638" y="23241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7" name="Oval 75"/>
          <p:cNvSpPr>
            <a:spLocks noChangeArrowheads="1"/>
          </p:cNvSpPr>
          <p:nvPr/>
        </p:nvSpPr>
        <p:spPr bwMode="auto">
          <a:xfrm rot="-857326">
            <a:off x="3198813" y="15890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8" name="Oval 76"/>
          <p:cNvSpPr>
            <a:spLocks noChangeArrowheads="1"/>
          </p:cNvSpPr>
          <p:nvPr/>
        </p:nvSpPr>
        <p:spPr bwMode="auto">
          <a:xfrm rot="-857326">
            <a:off x="3408363" y="15367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69" name="Oval 77"/>
          <p:cNvSpPr>
            <a:spLocks noChangeArrowheads="1"/>
          </p:cNvSpPr>
          <p:nvPr/>
        </p:nvSpPr>
        <p:spPr bwMode="auto">
          <a:xfrm rot="-857326">
            <a:off x="3462338" y="17446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0" name="Oval 78"/>
          <p:cNvSpPr>
            <a:spLocks noChangeArrowheads="1"/>
          </p:cNvSpPr>
          <p:nvPr/>
        </p:nvSpPr>
        <p:spPr bwMode="auto">
          <a:xfrm rot="-857326">
            <a:off x="3617913" y="148272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1" name="Oval 79"/>
          <p:cNvSpPr>
            <a:spLocks noChangeArrowheads="1"/>
          </p:cNvSpPr>
          <p:nvPr/>
        </p:nvSpPr>
        <p:spPr bwMode="auto">
          <a:xfrm rot="-857326">
            <a:off x="3724275" y="190182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2" name="Oval 80"/>
          <p:cNvSpPr>
            <a:spLocks noChangeArrowheads="1"/>
          </p:cNvSpPr>
          <p:nvPr/>
        </p:nvSpPr>
        <p:spPr bwMode="auto">
          <a:xfrm rot="-857326">
            <a:off x="3778250" y="210978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3" name="Oval 81"/>
          <p:cNvSpPr>
            <a:spLocks noChangeArrowheads="1"/>
          </p:cNvSpPr>
          <p:nvPr/>
        </p:nvSpPr>
        <p:spPr bwMode="auto">
          <a:xfrm rot="-857326">
            <a:off x="3879850" y="163830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4" name="Oval 82"/>
          <p:cNvSpPr>
            <a:spLocks noChangeArrowheads="1"/>
          </p:cNvSpPr>
          <p:nvPr/>
        </p:nvSpPr>
        <p:spPr bwMode="auto">
          <a:xfrm rot="-857326">
            <a:off x="3986213" y="20574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5" name="Oval 83"/>
          <p:cNvSpPr>
            <a:spLocks noChangeArrowheads="1"/>
          </p:cNvSpPr>
          <p:nvPr/>
        </p:nvSpPr>
        <p:spPr bwMode="auto">
          <a:xfrm rot="-857326">
            <a:off x="4037013" y="13763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6" name="Oval 84"/>
          <p:cNvSpPr>
            <a:spLocks noChangeArrowheads="1"/>
          </p:cNvSpPr>
          <p:nvPr/>
        </p:nvSpPr>
        <p:spPr bwMode="auto">
          <a:xfrm rot="-857326">
            <a:off x="4089400" y="158591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7" name="Oval 85"/>
          <p:cNvSpPr>
            <a:spLocks noChangeArrowheads="1"/>
          </p:cNvSpPr>
          <p:nvPr/>
        </p:nvSpPr>
        <p:spPr bwMode="auto">
          <a:xfrm rot="-857326">
            <a:off x="4195763" y="200342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8" name="Oval 86"/>
          <p:cNvSpPr>
            <a:spLocks noChangeArrowheads="1"/>
          </p:cNvSpPr>
          <p:nvPr/>
        </p:nvSpPr>
        <p:spPr bwMode="auto">
          <a:xfrm rot="-857326">
            <a:off x="4246563" y="13223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79" name="Oval 87"/>
          <p:cNvSpPr>
            <a:spLocks noChangeArrowheads="1"/>
          </p:cNvSpPr>
          <p:nvPr/>
        </p:nvSpPr>
        <p:spPr bwMode="auto">
          <a:xfrm rot="-857326">
            <a:off x="4406900" y="195103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0" name="Oval 88"/>
          <p:cNvSpPr>
            <a:spLocks noChangeArrowheads="1"/>
          </p:cNvSpPr>
          <p:nvPr/>
        </p:nvSpPr>
        <p:spPr bwMode="auto">
          <a:xfrm rot="-857326">
            <a:off x="4456113" y="12700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1" name="Oval 89"/>
          <p:cNvSpPr>
            <a:spLocks noChangeArrowheads="1"/>
          </p:cNvSpPr>
          <p:nvPr/>
        </p:nvSpPr>
        <p:spPr bwMode="auto">
          <a:xfrm rot="-857326">
            <a:off x="4665663" y="121602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2" name="Oval 90"/>
          <p:cNvSpPr>
            <a:spLocks noChangeArrowheads="1"/>
          </p:cNvSpPr>
          <p:nvPr/>
        </p:nvSpPr>
        <p:spPr bwMode="auto">
          <a:xfrm rot="-857326">
            <a:off x="4927600" y="137160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3" name="Oval 91"/>
          <p:cNvSpPr>
            <a:spLocks noChangeArrowheads="1"/>
          </p:cNvSpPr>
          <p:nvPr/>
        </p:nvSpPr>
        <p:spPr bwMode="auto">
          <a:xfrm rot="-857326">
            <a:off x="4981575" y="158115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4" name="Oval 92"/>
          <p:cNvSpPr>
            <a:spLocks noChangeArrowheads="1"/>
          </p:cNvSpPr>
          <p:nvPr/>
        </p:nvSpPr>
        <p:spPr bwMode="auto">
          <a:xfrm rot="-857326">
            <a:off x="5033963" y="17907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5" name="Oval 93"/>
          <p:cNvSpPr>
            <a:spLocks noChangeArrowheads="1"/>
          </p:cNvSpPr>
          <p:nvPr/>
        </p:nvSpPr>
        <p:spPr bwMode="auto">
          <a:xfrm rot="-857326">
            <a:off x="5083175" y="11096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6" name="Oval 94"/>
          <p:cNvSpPr>
            <a:spLocks noChangeArrowheads="1"/>
          </p:cNvSpPr>
          <p:nvPr/>
        </p:nvSpPr>
        <p:spPr bwMode="auto">
          <a:xfrm rot="-857326">
            <a:off x="5135563" y="131921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7" name="Oval 95"/>
          <p:cNvSpPr>
            <a:spLocks noChangeArrowheads="1"/>
          </p:cNvSpPr>
          <p:nvPr/>
        </p:nvSpPr>
        <p:spPr bwMode="auto">
          <a:xfrm rot="-857326">
            <a:off x="5189538" y="15287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8" name="Oval 96"/>
          <p:cNvSpPr>
            <a:spLocks noChangeArrowheads="1"/>
          </p:cNvSpPr>
          <p:nvPr/>
        </p:nvSpPr>
        <p:spPr bwMode="auto">
          <a:xfrm rot="-857326">
            <a:off x="5241925" y="173672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89" name="Oval 97"/>
          <p:cNvSpPr>
            <a:spLocks noChangeArrowheads="1"/>
          </p:cNvSpPr>
          <p:nvPr/>
        </p:nvSpPr>
        <p:spPr bwMode="auto">
          <a:xfrm rot="-857326">
            <a:off x="5291138" y="105727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0" name="Oval 98"/>
          <p:cNvSpPr>
            <a:spLocks noChangeArrowheads="1"/>
          </p:cNvSpPr>
          <p:nvPr/>
        </p:nvSpPr>
        <p:spPr bwMode="auto">
          <a:xfrm rot="-857326">
            <a:off x="5397500" y="147478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1" name="Oval 99"/>
          <p:cNvSpPr>
            <a:spLocks noChangeArrowheads="1"/>
          </p:cNvSpPr>
          <p:nvPr/>
        </p:nvSpPr>
        <p:spPr bwMode="auto">
          <a:xfrm rot="-857326">
            <a:off x="5451475" y="168433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2" name="Oval 100"/>
          <p:cNvSpPr>
            <a:spLocks noChangeArrowheads="1"/>
          </p:cNvSpPr>
          <p:nvPr/>
        </p:nvSpPr>
        <p:spPr bwMode="auto">
          <a:xfrm rot="-857326">
            <a:off x="5500688" y="10033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3" name="Oval 101"/>
          <p:cNvSpPr>
            <a:spLocks noChangeArrowheads="1"/>
          </p:cNvSpPr>
          <p:nvPr/>
        </p:nvSpPr>
        <p:spPr bwMode="auto">
          <a:xfrm rot="-857326">
            <a:off x="5661025" y="16303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4" name="Oval 102"/>
          <p:cNvSpPr>
            <a:spLocks noChangeArrowheads="1"/>
          </p:cNvSpPr>
          <p:nvPr/>
        </p:nvSpPr>
        <p:spPr bwMode="auto">
          <a:xfrm rot="-857326">
            <a:off x="5870575" y="157797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5" name="Oval 103"/>
          <p:cNvSpPr>
            <a:spLocks noChangeArrowheads="1"/>
          </p:cNvSpPr>
          <p:nvPr/>
        </p:nvSpPr>
        <p:spPr bwMode="auto">
          <a:xfrm rot="-857326">
            <a:off x="6027738" y="131445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6" name="Oval 104"/>
          <p:cNvSpPr>
            <a:spLocks noChangeArrowheads="1"/>
          </p:cNvSpPr>
          <p:nvPr/>
        </p:nvSpPr>
        <p:spPr bwMode="auto">
          <a:xfrm rot="-857326">
            <a:off x="6080125" y="152400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7" name="Oval 105"/>
          <p:cNvSpPr>
            <a:spLocks noChangeArrowheads="1"/>
          </p:cNvSpPr>
          <p:nvPr/>
        </p:nvSpPr>
        <p:spPr bwMode="auto">
          <a:xfrm rot="-857326">
            <a:off x="6129338" y="8429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8" name="Oval 106"/>
          <p:cNvSpPr>
            <a:spLocks noChangeArrowheads="1"/>
          </p:cNvSpPr>
          <p:nvPr/>
        </p:nvSpPr>
        <p:spPr bwMode="auto">
          <a:xfrm rot="-857326">
            <a:off x="6237288" y="12620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299" name="Oval 107"/>
          <p:cNvSpPr>
            <a:spLocks noChangeArrowheads="1"/>
          </p:cNvSpPr>
          <p:nvPr/>
        </p:nvSpPr>
        <p:spPr bwMode="auto">
          <a:xfrm rot="-857326">
            <a:off x="6289675" y="147002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0" name="Oval 108"/>
          <p:cNvSpPr>
            <a:spLocks noChangeArrowheads="1"/>
          </p:cNvSpPr>
          <p:nvPr/>
        </p:nvSpPr>
        <p:spPr bwMode="auto">
          <a:xfrm rot="-857326">
            <a:off x="6338888" y="7889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1" name="Oval 109"/>
          <p:cNvSpPr>
            <a:spLocks noChangeArrowheads="1"/>
          </p:cNvSpPr>
          <p:nvPr/>
        </p:nvSpPr>
        <p:spPr bwMode="auto">
          <a:xfrm rot="-857326">
            <a:off x="6499225" y="141763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2" name="Oval 110"/>
          <p:cNvSpPr>
            <a:spLocks noChangeArrowheads="1"/>
          </p:cNvSpPr>
          <p:nvPr/>
        </p:nvSpPr>
        <p:spPr bwMode="auto">
          <a:xfrm rot="-857326">
            <a:off x="6548438" y="73660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3" name="Oval 111"/>
          <p:cNvSpPr>
            <a:spLocks noChangeArrowheads="1"/>
          </p:cNvSpPr>
          <p:nvPr/>
        </p:nvSpPr>
        <p:spPr bwMode="auto">
          <a:xfrm rot="-857326">
            <a:off x="6708775" y="13636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4" name="Oval 112"/>
          <p:cNvSpPr>
            <a:spLocks noChangeArrowheads="1"/>
          </p:cNvSpPr>
          <p:nvPr/>
        </p:nvSpPr>
        <p:spPr bwMode="auto">
          <a:xfrm rot="-857326">
            <a:off x="6757988" y="68262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5" name="Oval 113"/>
          <p:cNvSpPr>
            <a:spLocks noChangeArrowheads="1"/>
          </p:cNvSpPr>
          <p:nvPr/>
        </p:nvSpPr>
        <p:spPr bwMode="auto">
          <a:xfrm rot="-857326">
            <a:off x="6810375" y="89217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6" name="Oval 114"/>
          <p:cNvSpPr>
            <a:spLocks noChangeArrowheads="1"/>
          </p:cNvSpPr>
          <p:nvPr/>
        </p:nvSpPr>
        <p:spPr bwMode="auto">
          <a:xfrm rot="-857326">
            <a:off x="6918325" y="131127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7" name="Oval 115"/>
          <p:cNvSpPr>
            <a:spLocks noChangeArrowheads="1"/>
          </p:cNvSpPr>
          <p:nvPr/>
        </p:nvSpPr>
        <p:spPr bwMode="auto">
          <a:xfrm rot="-857326">
            <a:off x="7073900" y="104775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8" name="Oval 116"/>
          <p:cNvSpPr>
            <a:spLocks noChangeArrowheads="1"/>
          </p:cNvSpPr>
          <p:nvPr/>
        </p:nvSpPr>
        <p:spPr bwMode="auto">
          <a:xfrm rot="-857326">
            <a:off x="7335838" y="120491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09" name="Oval 117"/>
          <p:cNvSpPr>
            <a:spLocks noChangeArrowheads="1"/>
          </p:cNvSpPr>
          <p:nvPr/>
        </p:nvSpPr>
        <p:spPr bwMode="auto">
          <a:xfrm rot="-857326">
            <a:off x="7491413" y="9413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0" name="Oval 118"/>
          <p:cNvSpPr>
            <a:spLocks noChangeArrowheads="1"/>
          </p:cNvSpPr>
          <p:nvPr/>
        </p:nvSpPr>
        <p:spPr bwMode="auto">
          <a:xfrm rot="-857326">
            <a:off x="7545388" y="115093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1" name="Oval 119"/>
          <p:cNvSpPr>
            <a:spLocks noChangeArrowheads="1"/>
          </p:cNvSpPr>
          <p:nvPr/>
        </p:nvSpPr>
        <p:spPr bwMode="auto">
          <a:xfrm rot="-857326">
            <a:off x="7650163" y="67945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2" name="Oval 120"/>
          <p:cNvSpPr>
            <a:spLocks noChangeArrowheads="1"/>
          </p:cNvSpPr>
          <p:nvPr/>
        </p:nvSpPr>
        <p:spPr bwMode="auto">
          <a:xfrm rot="-857326">
            <a:off x="7702550" y="88741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3" name="Oval 121"/>
          <p:cNvSpPr>
            <a:spLocks noChangeArrowheads="1"/>
          </p:cNvSpPr>
          <p:nvPr/>
        </p:nvSpPr>
        <p:spPr bwMode="auto">
          <a:xfrm rot="-857326">
            <a:off x="7756525" y="10969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4" name="Oval 122"/>
          <p:cNvSpPr>
            <a:spLocks noChangeArrowheads="1"/>
          </p:cNvSpPr>
          <p:nvPr/>
        </p:nvSpPr>
        <p:spPr bwMode="auto">
          <a:xfrm rot="-857326">
            <a:off x="7805738" y="41592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5" name="Oval 123"/>
          <p:cNvSpPr>
            <a:spLocks noChangeArrowheads="1"/>
          </p:cNvSpPr>
          <p:nvPr/>
        </p:nvSpPr>
        <p:spPr bwMode="auto">
          <a:xfrm rot="-857326">
            <a:off x="7964488" y="1044575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6" name="Oval 124"/>
          <p:cNvSpPr>
            <a:spLocks noChangeArrowheads="1"/>
          </p:cNvSpPr>
          <p:nvPr/>
        </p:nvSpPr>
        <p:spPr bwMode="auto">
          <a:xfrm rot="-857326">
            <a:off x="8223250" y="3095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7" name="Oval 125"/>
          <p:cNvSpPr>
            <a:spLocks noChangeArrowheads="1"/>
          </p:cNvSpPr>
          <p:nvPr/>
        </p:nvSpPr>
        <p:spPr bwMode="auto">
          <a:xfrm rot="-857326">
            <a:off x="8277225" y="51911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8" name="Oval 126"/>
          <p:cNvSpPr>
            <a:spLocks noChangeArrowheads="1"/>
          </p:cNvSpPr>
          <p:nvPr/>
        </p:nvSpPr>
        <p:spPr bwMode="auto">
          <a:xfrm rot="-857326">
            <a:off x="584200" y="270033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19" name="Oval 127"/>
          <p:cNvSpPr>
            <a:spLocks noChangeArrowheads="1"/>
          </p:cNvSpPr>
          <p:nvPr/>
        </p:nvSpPr>
        <p:spPr bwMode="auto">
          <a:xfrm rot="-857326">
            <a:off x="638175" y="290988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0" name="Oval 128"/>
          <p:cNvSpPr>
            <a:spLocks noChangeArrowheads="1"/>
          </p:cNvSpPr>
          <p:nvPr/>
        </p:nvSpPr>
        <p:spPr bwMode="auto">
          <a:xfrm rot="-857326">
            <a:off x="1265238" y="2749550"/>
            <a:ext cx="144462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1" name="Oval 129"/>
          <p:cNvSpPr>
            <a:spLocks noChangeArrowheads="1"/>
          </p:cNvSpPr>
          <p:nvPr/>
        </p:nvSpPr>
        <p:spPr bwMode="auto">
          <a:xfrm rot="-857326">
            <a:off x="1316038" y="206851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2" name="Oval 130"/>
          <p:cNvSpPr>
            <a:spLocks noChangeArrowheads="1"/>
          </p:cNvSpPr>
          <p:nvPr/>
        </p:nvSpPr>
        <p:spPr bwMode="auto">
          <a:xfrm rot="-857326">
            <a:off x="1476375" y="269716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3" name="Oval 131"/>
          <p:cNvSpPr>
            <a:spLocks noChangeArrowheads="1"/>
          </p:cNvSpPr>
          <p:nvPr/>
        </p:nvSpPr>
        <p:spPr bwMode="auto">
          <a:xfrm rot="-857326">
            <a:off x="268288" y="233521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4" name="Oval 132"/>
          <p:cNvSpPr>
            <a:spLocks noChangeArrowheads="1"/>
          </p:cNvSpPr>
          <p:nvPr/>
        </p:nvSpPr>
        <p:spPr bwMode="auto">
          <a:xfrm rot="-857326">
            <a:off x="374650" y="2754313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5" name="Oval 133"/>
          <p:cNvSpPr>
            <a:spLocks noChangeArrowheads="1"/>
          </p:cNvSpPr>
          <p:nvPr/>
        </p:nvSpPr>
        <p:spPr bwMode="auto">
          <a:xfrm rot="-857326">
            <a:off x="8432800" y="257175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6" name="Oval 134"/>
          <p:cNvSpPr>
            <a:spLocks noChangeArrowheads="1"/>
          </p:cNvSpPr>
          <p:nvPr/>
        </p:nvSpPr>
        <p:spPr bwMode="auto">
          <a:xfrm rot="-857326">
            <a:off x="8486775" y="465138"/>
            <a:ext cx="144463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7" name="Oval 135"/>
          <p:cNvSpPr>
            <a:spLocks noChangeArrowheads="1"/>
          </p:cNvSpPr>
          <p:nvPr/>
        </p:nvSpPr>
        <p:spPr bwMode="auto">
          <a:xfrm rot="-857326">
            <a:off x="8539163" y="67468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8" name="Oval 136"/>
          <p:cNvSpPr>
            <a:spLocks noChangeArrowheads="1"/>
          </p:cNvSpPr>
          <p:nvPr/>
        </p:nvSpPr>
        <p:spPr bwMode="auto">
          <a:xfrm rot="-857326">
            <a:off x="8593138" y="884238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29" name="Oval 137"/>
          <p:cNvSpPr>
            <a:spLocks noChangeArrowheads="1"/>
          </p:cNvSpPr>
          <p:nvPr/>
        </p:nvSpPr>
        <p:spPr bwMode="auto">
          <a:xfrm rot="-857326">
            <a:off x="8642350" y="20320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30" name="Oval 138"/>
          <p:cNvSpPr>
            <a:spLocks noChangeArrowheads="1"/>
          </p:cNvSpPr>
          <p:nvPr/>
        </p:nvSpPr>
        <p:spPr bwMode="auto">
          <a:xfrm rot="-857326">
            <a:off x="8696325" y="412750"/>
            <a:ext cx="144463" cy="144463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331" name="Oval 139"/>
          <p:cNvSpPr>
            <a:spLocks noChangeArrowheads="1"/>
          </p:cNvSpPr>
          <p:nvPr/>
        </p:nvSpPr>
        <p:spPr bwMode="auto">
          <a:xfrm rot="-857326">
            <a:off x="8802688" y="830263"/>
            <a:ext cx="144462" cy="144462"/>
          </a:xfrm>
          <a:prstGeom prst="ellipse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237" name="Text Box 141"/>
          <p:cNvSpPr txBox="1">
            <a:spLocks noChangeArrowheads="1"/>
          </p:cNvSpPr>
          <p:nvPr/>
        </p:nvSpPr>
        <p:spPr bwMode="auto">
          <a:xfrm>
            <a:off x="71438" y="1620838"/>
            <a:ext cx="9936162" cy="1111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3600" b="1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pitchFamily="34" charset="0"/>
              </a:rPr>
              <a:t>Scanning order strategies for				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lang="en-US" sz="3600" b="1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pitchFamily="34" charset="0"/>
              </a:rPr>
              <a:t>	</a:t>
            </a:r>
            <a:r>
              <a:rPr lang="en-US" sz="3600" b="1" u="none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pitchFamily="34" charset="0"/>
              </a:rPr>
              <a:t>bitplane</a:t>
            </a:r>
            <a:r>
              <a:rPr lang="en-US" sz="3600" b="1" u="none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Lucida Sans Unicode" pitchFamily="34" charset="0"/>
              </a:rPr>
              <a:t> image coding engines</a:t>
            </a:r>
            <a:endParaRPr lang="en-GB" sz="3600" b="1" u="none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Lucida Sans Unicode" pitchFamily="34" charset="0"/>
            </a:endParaRPr>
          </a:p>
        </p:txBody>
      </p:sp>
      <p:sp>
        <p:nvSpPr>
          <p:cNvPr id="143" name="2 Subtítulo"/>
          <p:cNvSpPr txBox="1">
            <a:spLocks/>
          </p:cNvSpPr>
          <p:nvPr/>
        </p:nvSpPr>
        <p:spPr>
          <a:xfrm>
            <a:off x="1479550" y="4892675"/>
            <a:ext cx="6400800" cy="723900"/>
          </a:xfrm>
          <a:prstGeom prst="rect">
            <a:avLst/>
          </a:prstGeom>
        </p:spPr>
        <p:txBody>
          <a:bodyPr>
            <a:normAutofit/>
          </a:bodyPr>
          <a:lstStyle>
            <a:lvl1pPr marL="377825" indent="-377825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19150" indent="-31591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100">
                <a:solidFill>
                  <a:schemeClr val="tx1"/>
                </a:solidFill>
                <a:latin typeface="+mn-lt"/>
              </a:defRPr>
            </a:lvl2pPr>
            <a:lvl3pPr marL="1260475" indent="-25241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</a:defRPr>
            </a:lvl3pPr>
            <a:lvl4pPr marL="1763713" indent="-25241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</a:defRPr>
            </a:lvl4pPr>
            <a:lvl5pPr marL="2268538" indent="-252413" algn="l" defTabSz="1008063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5pPr>
            <a:lvl6pPr marL="27257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6pPr>
            <a:lvl7pPr marL="31829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7pPr>
            <a:lvl8pPr marL="36401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8pPr>
            <a:lvl9pPr marL="4097338" indent="-252413" algn="l" defTabSz="1008063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449263">
              <a:lnSpc>
                <a:spcPct val="93000"/>
              </a:lnSpc>
              <a:buClr>
                <a:srgbClr val="000000"/>
              </a:buClr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600" i="1" u="none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Department of Information and Communications Engineering</a:t>
            </a:r>
          </a:p>
          <a:p>
            <a:pPr marL="0" indent="0" algn="ctr" defTabSz="449263">
              <a:lnSpc>
                <a:spcPct val="93000"/>
              </a:lnSpc>
              <a:buClr>
                <a:srgbClr val="000000"/>
              </a:buClr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/>
            </a:pPr>
            <a:r>
              <a:rPr lang="en-US" sz="1600" i="1" u="none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Universitat</a:t>
            </a:r>
            <a:r>
              <a:rPr lang="en-US" sz="1600" i="1" u="none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</a:t>
            </a:r>
            <a:r>
              <a:rPr lang="en-US" sz="1600" i="1" u="none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Autònoma</a:t>
            </a:r>
            <a:r>
              <a:rPr lang="en-US" sz="1600" i="1" u="none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Lucida Sans Unicode" pitchFamily="34" charset="0"/>
              </a:rPr>
              <a:t> de Barcelona, Spain</a:t>
            </a:r>
            <a:endParaRPr lang="ca-ES" sz="1600" u="none" kern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4" name="2 Subtítulo"/>
          <p:cNvSpPr txBox="1">
            <a:spLocks/>
          </p:cNvSpPr>
          <p:nvPr/>
        </p:nvSpPr>
        <p:spPr>
          <a:xfrm>
            <a:off x="1519238" y="4101231"/>
            <a:ext cx="6400800" cy="471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a-ES" sz="1800" u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Francesc </a:t>
            </a:r>
            <a:r>
              <a:rPr lang="ca-ES" sz="1800" u="none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Aulí</a:t>
            </a:r>
            <a:r>
              <a:rPr lang="ca-ES" sz="1800" u="non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-Llinàs</a:t>
            </a:r>
            <a:endParaRPr lang="ca-ES" sz="1600" u="non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335" name="Picture 72" descr="U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6445250"/>
            <a:ext cx="29527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17412" name="Picture 6" descr="codecsEvaluation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5761038" y="5507038"/>
            <a:ext cx="10795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i="1" u="none">
                <a:latin typeface="Verdana" pitchFamily="34" charset="0"/>
                <a:cs typeface="Lucida Sans Unicode" pitchFamily="34" charset="0"/>
              </a:rPr>
              <a:t>QUALITY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17418" name="Rectangle 9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17419" name="Rectangle 10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17420" name="Rectangle 11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17416" name="Picture 19" descr="pyramid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Rectangle 20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18437" name="Group 9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18438" name="Picture 10" descr="pyramid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9" name="Rectangle 11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pic>
        <p:nvPicPr>
          <p:cNvPr id="4" name="codecsEvaluation03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19460" name="Picture 6" descr="codecsEvaluation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5761038" y="5507038"/>
            <a:ext cx="10795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i="1" u="none">
                <a:latin typeface="Verdana" pitchFamily="34" charset="0"/>
                <a:cs typeface="Lucida Sans Unicode" pitchFamily="34" charset="0"/>
              </a:rPr>
              <a:t>QUALITY</a:t>
            </a:r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5761038" y="4427538"/>
            <a:ext cx="1512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i="1" u="none">
                <a:latin typeface="Verdana" pitchFamily="34" charset="0"/>
                <a:cs typeface="Lucida Sans Unicode" pitchFamily="34" charset="0"/>
              </a:rPr>
              <a:t>RESOLUTION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19470" name="Rectangle 10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19471" name="Rectangle 11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19472" name="Rectangle 12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  <p:grpSp>
        <p:nvGrpSpPr>
          <p:cNvPr id="19464" name="Group 19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19468" name="Picture 20" descr="pyramid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Rectangle 21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19466" name="Picture 23" descr="pyramid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ctangle 24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/>
      <p:bldP spid="26631" grpId="1"/>
      <p:bldP spid="26632" grpId="0"/>
      <p:bldP spid="266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20485" name="Group 10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0489" name="Picture 11" descr="pyramid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Rectangle 12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0486" name="Group 13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0487" name="Picture 14" descr="pyramid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15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pic>
        <p:nvPicPr>
          <p:cNvPr id="7" name="codecsEvaluation04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21508" name="Picture 6" descr="codecsEvaluation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61038" y="3348038"/>
            <a:ext cx="1512887" cy="2447925"/>
            <a:chOff x="3674" y="2109"/>
            <a:chExt cx="953" cy="1542"/>
          </a:xfrm>
        </p:grpSpPr>
        <p:sp>
          <p:nvSpPr>
            <p:cNvPr id="21523" name="Rectangle 8"/>
            <p:cNvSpPr>
              <a:spLocks noChangeArrowheads="1"/>
            </p:cNvSpPr>
            <p:nvPr/>
          </p:nvSpPr>
          <p:spPr bwMode="auto">
            <a:xfrm>
              <a:off x="3674" y="3469"/>
              <a:ext cx="68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QUALITY</a:t>
              </a:r>
            </a:p>
          </p:txBody>
        </p:sp>
        <p:sp>
          <p:nvSpPr>
            <p:cNvPr id="21524" name="Rectangle 9"/>
            <p:cNvSpPr>
              <a:spLocks noChangeArrowheads="1"/>
            </p:cNvSpPr>
            <p:nvPr/>
          </p:nvSpPr>
          <p:spPr bwMode="auto">
            <a:xfrm>
              <a:off x="3674" y="2789"/>
              <a:ext cx="95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RESOLUTION</a:t>
              </a:r>
            </a:p>
          </p:txBody>
        </p:sp>
        <p:sp>
          <p:nvSpPr>
            <p:cNvPr id="21525" name="Rectangle 10"/>
            <p:cNvSpPr>
              <a:spLocks noChangeArrowheads="1"/>
            </p:cNvSpPr>
            <p:nvPr/>
          </p:nvSpPr>
          <p:spPr bwMode="auto">
            <a:xfrm>
              <a:off x="3674" y="2109"/>
              <a:ext cx="86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SPATIAL</a:t>
              </a:r>
              <a:r>
                <a:rPr lang="es-ES" sz="1200" b="1" i="1" u="none">
                  <a:latin typeface="Verdana" pitchFamily="34" charset="0"/>
                  <a:cs typeface="Lucida Sans Unicode" pitchFamily="34" charset="0"/>
                </a:rPr>
                <a:t>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LOCATION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21520" name="Rectangle 12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21521" name="Rectangle 13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21522" name="Rectangle 14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  <p:grpSp>
        <p:nvGrpSpPr>
          <p:cNvPr id="21511" name="Group 19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1518" name="Picture 20" descr="pyramid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Rectangle 21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1512" name="Group 22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1516" name="Picture 23" descr="pyramid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Rectangle 24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815263" y="4360863"/>
            <a:ext cx="2265362" cy="787400"/>
            <a:chOff x="4787" y="2611"/>
            <a:chExt cx="1427" cy="496"/>
          </a:xfrm>
        </p:grpSpPr>
        <p:pic>
          <p:nvPicPr>
            <p:cNvPr id="21514" name="Picture 26" descr="pyramid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611"/>
              <a:ext cx="4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Rectangle 27"/>
            <p:cNvSpPr>
              <a:spLocks noChangeArrowheads="1"/>
            </p:cNvSpPr>
            <p:nvPr/>
          </p:nvSpPr>
          <p:spPr bwMode="auto">
            <a:xfrm>
              <a:off x="5216" y="2744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EBCOT, SBHP,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...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22533" name="Group 11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2540" name="Picture 12" descr="pyramid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2534" name="Group 14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2538" name="Picture 15" descr="pyramid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Rectangle 16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grpSp>
        <p:nvGrpSpPr>
          <p:cNvPr id="22535" name="Group 17"/>
          <p:cNvGrpSpPr>
            <a:grpSpLocks/>
          </p:cNvGrpSpPr>
          <p:nvPr/>
        </p:nvGrpSpPr>
        <p:grpSpPr bwMode="auto">
          <a:xfrm>
            <a:off x="7815263" y="4360863"/>
            <a:ext cx="2265362" cy="787400"/>
            <a:chOff x="4787" y="2611"/>
            <a:chExt cx="1427" cy="496"/>
          </a:xfrm>
        </p:grpSpPr>
        <p:pic>
          <p:nvPicPr>
            <p:cNvPr id="22536" name="Picture 18" descr="pyramid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611"/>
              <a:ext cx="4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7" name="Rectangle 19"/>
            <p:cNvSpPr>
              <a:spLocks noChangeArrowheads="1"/>
            </p:cNvSpPr>
            <p:nvPr/>
          </p:nvSpPr>
          <p:spPr bwMode="auto">
            <a:xfrm>
              <a:off x="5216" y="2744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EBCOT, SBHP,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...</a:t>
              </a:r>
            </a:p>
          </p:txBody>
        </p:sp>
      </p:grpSp>
      <p:pic>
        <p:nvPicPr>
          <p:cNvPr id="4" name="codecsEvaluation05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23556" name="Picture 6" descr="codecsEvaluation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61038" y="3348038"/>
            <a:ext cx="1512887" cy="2447925"/>
            <a:chOff x="3674" y="2109"/>
            <a:chExt cx="953" cy="1542"/>
          </a:xfrm>
        </p:grpSpPr>
        <p:sp>
          <p:nvSpPr>
            <p:cNvPr id="23575" name="Rectangle 8"/>
            <p:cNvSpPr>
              <a:spLocks noChangeArrowheads="1"/>
            </p:cNvSpPr>
            <p:nvPr/>
          </p:nvSpPr>
          <p:spPr bwMode="auto">
            <a:xfrm>
              <a:off x="3674" y="3469"/>
              <a:ext cx="68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QUALITY</a:t>
              </a:r>
            </a:p>
          </p:txBody>
        </p:sp>
        <p:sp>
          <p:nvSpPr>
            <p:cNvPr id="23576" name="Rectangle 9"/>
            <p:cNvSpPr>
              <a:spLocks noChangeArrowheads="1"/>
            </p:cNvSpPr>
            <p:nvPr/>
          </p:nvSpPr>
          <p:spPr bwMode="auto">
            <a:xfrm>
              <a:off x="3674" y="2789"/>
              <a:ext cx="95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RESOLUTION</a:t>
              </a:r>
            </a:p>
          </p:txBody>
        </p:sp>
        <p:sp>
          <p:nvSpPr>
            <p:cNvPr id="23577" name="Rectangle 10"/>
            <p:cNvSpPr>
              <a:spLocks noChangeArrowheads="1"/>
            </p:cNvSpPr>
            <p:nvPr/>
          </p:nvSpPr>
          <p:spPr bwMode="auto">
            <a:xfrm>
              <a:off x="3674" y="2109"/>
              <a:ext cx="86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SPATIAL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LOCATION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23572" name="Rectangle 12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23573" name="Rectangle 13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23574" name="Rectangle 14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  <p:grpSp>
        <p:nvGrpSpPr>
          <p:cNvPr id="23559" name="Group 20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3570" name="Picture 21" descr="pyramid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71" name="Rectangle 22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3560" name="Group 23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3568" name="Picture 24" descr="pyramid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9" name="Rectangle 25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grpSp>
        <p:nvGrpSpPr>
          <p:cNvPr id="23561" name="Group 26"/>
          <p:cNvGrpSpPr>
            <a:grpSpLocks/>
          </p:cNvGrpSpPr>
          <p:nvPr/>
        </p:nvGrpSpPr>
        <p:grpSpPr bwMode="auto">
          <a:xfrm>
            <a:off x="7815263" y="4360863"/>
            <a:ext cx="2265362" cy="787400"/>
            <a:chOff x="4787" y="2611"/>
            <a:chExt cx="1427" cy="496"/>
          </a:xfrm>
        </p:grpSpPr>
        <p:pic>
          <p:nvPicPr>
            <p:cNvPr id="23566" name="Picture 27" descr="pyramid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611"/>
              <a:ext cx="4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Rectangle 28"/>
            <p:cNvSpPr>
              <a:spLocks noChangeArrowheads="1"/>
            </p:cNvSpPr>
            <p:nvPr/>
          </p:nvSpPr>
          <p:spPr bwMode="auto">
            <a:xfrm>
              <a:off x="5216" y="2744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EBCOT, SBHP,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...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7958138" y="3492500"/>
            <a:ext cx="1978025" cy="717550"/>
            <a:chOff x="4877" y="2064"/>
            <a:chExt cx="1246" cy="452"/>
          </a:xfrm>
        </p:grpSpPr>
        <p:pic>
          <p:nvPicPr>
            <p:cNvPr id="23564" name="Picture 30" descr="tube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2064"/>
              <a:ext cx="19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5" name="Rectangle 31"/>
            <p:cNvSpPr>
              <a:spLocks noChangeArrowheads="1"/>
            </p:cNvSpPr>
            <p:nvPr/>
          </p:nvSpPr>
          <p:spPr bwMode="auto">
            <a:xfrm>
              <a:off x="5125" y="2155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PROPOSED</a:t>
              </a:r>
            </a:p>
          </p:txBody>
        </p:sp>
      </p:grpSp>
      <p:sp>
        <p:nvSpPr>
          <p:cNvPr id="34851" name="Rectangle 35"/>
          <p:cNvSpPr>
            <a:spLocks noChangeArrowheads="1"/>
          </p:cNvSpPr>
          <p:nvPr/>
        </p:nvSpPr>
        <p:spPr bwMode="auto">
          <a:xfrm>
            <a:off x="7848600" y="3421063"/>
            <a:ext cx="1871663" cy="863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24581" name="Group 28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4592" name="Picture 29" descr="pyramid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3" name="Rectangle 30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4582" name="Group 31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4590" name="Picture 32" descr="pyramid0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1" name="Rectangle 33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grpSp>
        <p:nvGrpSpPr>
          <p:cNvPr id="24583" name="Group 34"/>
          <p:cNvGrpSpPr>
            <a:grpSpLocks/>
          </p:cNvGrpSpPr>
          <p:nvPr/>
        </p:nvGrpSpPr>
        <p:grpSpPr bwMode="auto">
          <a:xfrm>
            <a:off x="7815263" y="4360863"/>
            <a:ext cx="2265362" cy="787400"/>
            <a:chOff x="4787" y="2611"/>
            <a:chExt cx="1427" cy="496"/>
          </a:xfrm>
        </p:grpSpPr>
        <p:pic>
          <p:nvPicPr>
            <p:cNvPr id="24588" name="Picture 35" descr="pyramid0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611"/>
              <a:ext cx="4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9" name="Rectangle 36"/>
            <p:cNvSpPr>
              <a:spLocks noChangeArrowheads="1"/>
            </p:cNvSpPr>
            <p:nvPr/>
          </p:nvSpPr>
          <p:spPr bwMode="auto">
            <a:xfrm>
              <a:off x="5216" y="2744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EBCOT, SBHP,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...</a:t>
              </a:r>
            </a:p>
          </p:txBody>
        </p:sp>
      </p:grpSp>
      <p:grpSp>
        <p:nvGrpSpPr>
          <p:cNvPr id="24584" name="Group 37"/>
          <p:cNvGrpSpPr>
            <a:grpSpLocks/>
          </p:cNvGrpSpPr>
          <p:nvPr/>
        </p:nvGrpSpPr>
        <p:grpSpPr bwMode="auto">
          <a:xfrm>
            <a:off x="7958138" y="3492500"/>
            <a:ext cx="1978025" cy="717550"/>
            <a:chOff x="4877" y="2064"/>
            <a:chExt cx="1246" cy="452"/>
          </a:xfrm>
        </p:grpSpPr>
        <p:pic>
          <p:nvPicPr>
            <p:cNvPr id="24586" name="Picture 38" descr="tube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2064"/>
              <a:ext cx="19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7" name="Rectangle 39"/>
            <p:cNvSpPr>
              <a:spLocks noChangeArrowheads="1"/>
            </p:cNvSpPr>
            <p:nvPr/>
          </p:nvSpPr>
          <p:spPr bwMode="auto">
            <a:xfrm>
              <a:off x="5125" y="2155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PROPOSED</a:t>
              </a:r>
            </a:p>
          </p:txBody>
        </p:sp>
      </p:grpSp>
      <p:sp>
        <p:nvSpPr>
          <p:cNvPr id="24585" name="Rectangle 43"/>
          <p:cNvSpPr>
            <a:spLocks noChangeArrowheads="1"/>
          </p:cNvSpPr>
          <p:nvPr/>
        </p:nvSpPr>
        <p:spPr bwMode="auto">
          <a:xfrm>
            <a:off x="7848600" y="3421063"/>
            <a:ext cx="1871663" cy="863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5" name="codecsEvaluation06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25604" name="Picture 6" descr="codecsEvaluation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761038" y="3348038"/>
            <a:ext cx="1512887" cy="2447925"/>
            <a:chOff x="3674" y="2109"/>
            <a:chExt cx="953" cy="1542"/>
          </a:xfrm>
        </p:grpSpPr>
        <p:sp>
          <p:nvSpPr>
            <p:cNvPr id="25626" name="Rectangle 13"/>
            <p:cNvSpPr>
              <a:spLocks noChangeArrowheads="1"/>
            </p:cNvSpPr>
            <p:nvPr/>
          </p:nvSpPr>
          <p:spPr bwMode="auto">
            <a:xfrm>
              <a:off x="3674" y="3469"/>
              <a:ext cx="68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QUALITY</a:t>
              </a:r>
            </a:p>
          </p:txBody>
        </p:sp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3674" y="2789"/>
              <a:ext cx="95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RESOLUTION</a:t>
              </a:r>
            </a:p>
          </p:txBody>
        </p:sp>
        <p:sp>
          <p:nvSpPr>
            <p:cNvPr id="25628" name="Rectangle 15"/>
            <p:cNvSpPr>
              <a:spLocks noChangeArrowheads="1"/>
            </p:cNvSpPr>
            <p:nvPr/>
          </p:nvSpPr>
          <p:spPr bwMode="auto">
            <a:xfrm>
              <a:off x="3674" y="2109"/>
              <a:ext cx="86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SPATIAL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i="1" u="none">
                  <a:latin typeface="Verdana" pitchFamily="34" charset="0"/>
                  <a:cs typeface="Lucida Sans Unicode" pitchFamily="34" charset="0"/>
                </a:rPr>
                <a:t>LOCATION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25623" name="Rectangle 17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25624" name="Rectangle 18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25625" name="Rectangle 19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  <p:grpSp>
        <p:nvGrpSpPr>
          <p:cNvPr id="25607" name="Group 32"/>
          <p:cNvGrpSpPr>
            <a:grpSpLocks/>
          </p:cNvGrpSpPr>
          <p:nvPr/>
        </p:nvGrpSpPr>
        <p:grpSpPr bwMode="auto">
          <a:xfrm>
            <a:off x="7886700" y="6156325"/>
            <a:ext cx="2193925" cy="504825"/>
            <a:chOff x="4832" y="3742"/>
            <a:chExt cx="1382" cy="318"/>
          </a:xfrm>
        </p:grpSpPr>
        <p:pic>
          <p:nvPicPr>
            <p:cNvPr id="25621" name="Picture 33" descr="pyramid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750"/>
              <a:ext cx="38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2" name="Rectangle 34"/>
            <p:cNvSpPr>
              <a:spLocks noChangeArrowheads="1"/>
            </p:cNvSpPr>
            <p:nvPr/>
          </p:nvSpPr>
          <p:spPr bwMode="auto">
            <a:xfrm>
              <a:off x="5216" y="3742"/>
              <a:ext cx="998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EZW, SPIHT,...</a:t>
              </a:r>
            </a:p>
          </p:txBody>
        </p:sp>
      </p:grpSp>
      <p:grpSp>
        <p:nvGrpSpPr>
          <p:cNvPr id="25608" name="Group 35"/>
          <p:cNvGrpSpPr>
            <a:grpSpLocks/>
          </p:cNvGrpSpPr>
          <p:nvPr/>
        </p:nvGrpSpPr>
        <p:grpSpPr bwMode="auto">
          <a:xfrm>
            <a:off x="7886700" y="5321300"/>
            <a:ext cx="2193925" cy="619125"/>
            <a:chOff x="4832" y="3216"/>
            <a:chExt cx="1382" cy="390"/>
          </a:xfrm>
        </p:grpSpPr>
        <p:pic>
          <p:nvPicPr>
            <p:cNvPr id="25619" name="Picture 36" descr="pyramid0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" y="3216"/>
              <a:ext cx="384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0" name="Rectangle 37"/>
            <p:cNvSpPr>
              <a:spLocks noChangeArrowheads="1"/>
            </p:cNvSpPr>
            <p:nvPr/>
          </p:nvSpPr>
          <p:spPr bwMode="auto">
            <a:xfrm>
              <a:off x="5216" y="3289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CREW, EPWIC, 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RDE,...</a:t>
              </a:r>
            </a:p>
          </p:txBody>
        </p:sp>
      </p:grpSp>
      <p:grpSp>
        <p:nvGrpSpPr>
          <p:cNvPr id="25609" name="Group 38"/>
          <p:cNvGrpSpPr>
            <a:grpSpLocks/>
          </p:cNvGrpSpPr>
          <p:nvPr/>
        </p:nvGrpSpPr>
        <p:grpSpPr bwMode="auto">
          <a:xfrm>
            <a:off x="7815263" y="4360863"/>
            <a:ext cx="2265362" cy="787400"/>
            <a:chOff x="4787" y="2611"/>
            <a:chExt cx="1427" cy="496"/>
          </a:xfrm>
        </p:grpSpPr>
        <p:pic>
          <p:nvPicPr>
            <p:cNvPr id="25617" name="Picture 39" descr="pyramid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" y="2611"/>
              <a:ext cx="40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8" name="Rectangle 40"/>
            <p:cNvSpPr>
              <a:spLocks noChangeArrowheads="1"/>
            </p:cNvSpPr>
            <p:nvPr/>
          </p:nvSpPr>
          <p:spPr bwMode="auto">
            <a:xfrm>
              <a:off x="5216" y="2744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EBCOT, SBHP,</a:t>
              </a:r>
            </a:p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...</a:t>
              </a:r>
            </a:p>
          </p:txBody>
        </p:sp>
      </p:grpSp>
      <p:grpSp>
        <p:nvGrpSpPr>
          <p:cNvPr id="25610" name="Group 41"/>
          <p:cNvGrpSpPr>
            <a:grpSpLocks/>
          </p:cNvGrpSpPr>
          <p:nvPr/>
        </p:nvGrpSpPr>
        <p:grpSpPr bwMode="auto">
          <a:xfrm>
            <a:off x="7958138" y="3492500"/>
            <a:ext cx="1978025" cy="717550"/>
            <a:chOff x="4877" y="2064"/>
            <a:chExt cx="1246" cy="452"/>
          </a:xfrm>
        </p:grpSpPr>
        <p:pic>
          <p:nvPicPr>
            <p:cNvPr id="25615" name="Picture 42" descr="tube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7" y="2064"/>
              <a:ext cx="199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6" name="Rectangle 43"/>
            <p:cNvSpPr>
              <a:spLocks noChangeArrowheads="1"/>
            </p:cNvSpPr>
            <p:nvPr/>
          </p:nvSpPr>
          <p:spPr bwMode="auto">
            <a:xfrm>
              <a:off x="5125" y="2155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PROPOSED</a:t>
              </a: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8012113" y="2555875"/>
            <a:ext cx="1924050" cy="703263"/>
            <a:chOff x="4911" y="1474"/>
            <a:chExt cx="1212" cy="443"/>
          </a:xfrm>
        </p:grpSpPr>
        <p:pic>
          <p:nvPicPr>
            <p:cNvPr id="25613" name="Picture 45" descr="tube0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" y="1474"/>
              <a:ext cx="127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4" name="Rectangle 46"/>
            <p:cNvSpPr>
              <a:spLocks noChangeArrowheads="1"/>
            </p:cNvSpPr>
            <p:nvPr/>
          </p:nvSpPr>
          <p:spPr bwMode="auto">
            <a:xfrm>
              <a:off x="5125" y="1565"/>
              <a:ext cx="998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400" b="1" i="1" u="none">
                  <a:solidFill>
                    <a:srgbClr val="333333"/>
                  </a:solidFill>
                  <a:latin typeface="Verdana" pitchFamily="34" charset="0"/>
                  <a:cs typeface="Lucida Sans Unicode" pitchFamily="34" charset="0"/>
                </a:rPr>
                <a:t>FUTURE WORK</a:t>
              </a:r>
            </a:p>
          </p:txBody>
        </p:sp>
      </p:grpSp>
      <p:sp>
        <p:nvSpPr>
          <p:cNvPr id="25612" name="Rectangle 47"/>
          <p:cNvSpPr>
            <a:spLocks noChangeArrowheads="1"/>
          </p:cNvSpPr>
          <p:nvPr/>
        </p:nvSpPr>
        <p:spPr bwMode="auto">
          <a:xfrm>
            <a:off x="7848600" y="3421063"/>
            <a:ext cx="1871663" cy="8636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odecsEvaluation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63688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016125" y="2771775"/>
            <a:ext cx="69850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26633" name="Group 9"/>
          <p:cNvGrpSpPr>
            <a:grpSpLocks/>
          </p:cNvGrpSpPr>
          <p:nvPr/>
        </p:nvGrpSpPr>
        <p:grpSpPr bwMode="auto">
          <a:xfrm rot="2649950">
            <a:off x="792163" y="1547813"/>
            <a:ext cx="173037" cy="173037"/>
            <a:chOff x="1043" y="2908"/>
            <a:chExt cx="154" cy="154"/>
          </a:xfrm>
        </p:grpSpPr>
        <p:sp>
          <p:nvSpPr>
            <p:cNvPr id="26654" name="Oval 10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55" name="Oval 11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56" name="Oval 12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634" name="Group 13"/>
          <p:cNvGrpSpPr>
            <a:grpSpLocks/>
          </p:cNvGrpSpPr>
          <p:nvPr/>
        </p:nvGrpSpPr>
        <p:grpSpPr bwMode="auto">
          <a:xfrm rot="2649950">
            <a:off x="1795463" y="2916238"/>
            <a:ext cx="173037" cy="173037"/>
            <a:chOff x="1043" y="2908"/>
            <a:chExt cx="154" cy="154"/>
          </a:xfrm>
        </p:grpSpPr>
        <p:sp>
          <p:nvSpPr>
            <p:cNvPr id="26651" name="Oval 14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52" name="Oval 15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53" name="Oval 16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635" name="Group 17"/>
          <p:cNvGrpSpPr>
            <a:grpSpLocks/>
          </p:cNvGrpSpPr>
          <p:nvPr/>
        </p:nvGrpSpPr>
        <p:grpSpPr bwMode="auto">
          <a:xfrm rot="2649950">
            <a:off x="3479800" y="4471988"/>
            <a:ext cx="173038" cy="173037"/>
            <a:chOff x="1043" y="2908"/>
            <a:chExt cx="154" cy="154"/>
          </a:xfrm>
        </p:grpSpPr>
        <p:sp>
          <p:nvSpPr>
            <p:cNvPr id="26648" name="Oval 18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49" name="Oval 19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50" name="Oval 20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636" name="Group 21"/>
          <p:cNvGrpSpPr>
            <a:grpSpLocks/>
          </p:cNvGrpSpPr>
          <p:nvPr/>
        </p:nvGrpSpPr>
        <p:grpSpPr bwMode="auto">
          <a:xfrm rot="2649950">
            <a:off x="5711825" y="5949950"/>
            <a:ext cx="173038" cy="173038"/>
            <a:chOff x="1043" y="2908"/>
            <a:chExt cx="154" cy="154"/>
          </a:xfrm>
        </p:grpSpPr>
        <p:sp>
          <p:nvSpPr>
            <p:cNvPr id="26645" name="Oval 22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46" name="Oval 23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6647" name="Oval 24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26637" name="Group 25"/>
          <p:cNvGrpSpPr>
            <a:grpSpLocks/>
          </p:cNvGrpSpPr>
          <p:nvPr/>
        </p:nvGrpSpPr>
        <p:grpSpPr bwMode="auto">
          <a:xfrm>
            <a:off x="7127875" y="3060700"/>
            <a:ext cx="1360488" cy="1152525"/>
            <a:chOff x="4490" y="1928"/>
            <a:chExt cx="857" cy="726"/>
          </a:xfrm>
        </p:grpSpPr>
        <p:pic>
          <p:nvPicPr>
            <p:cNvPr id="26643" name="Picture 26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" y="1928"/>
              <a:ext cx="35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4" name="Picture 27" descr="5_0_0000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064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8" name="Rectangle 29"/>
          <p:cNvSpPr>
            <a:spLocks noChangeArrowheads="1"/>
          </p:cNvSpPr>
          <p:nvPr/>
        </p:nvSpPr>
        <p:spPr bwMode="auto">
          <a:xfrm>
            <a:off x="647700" y="1189038"/>
            <a:ext cx="8856663" cy="143986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26639" name="Group 30"/>
          <p:cNvGrpSpPr>
            <a:grpSpLocks/>
          </p:cNvGrpSpPr>
          <p:nvPr/>
        </p:nvGrpSpPr>
        <p:grpSpPr bwMode="auto">
          <a:xfrm>
            <a:off x="7521575" y="6300788"/>
            <a:ext cx="1911350" cy="633412"/>
            <a:chOff x="1860" y="839"/>
            <a:chExt cx="1204" cy="399"/>
          </a:xfrm>
        </p:grpSpPr>
        <p:sp>
          <p:nvSpPr>
            <p:cNvPr id="26641" name="Rectangle 31"/>
            <p:cNvSpPr>
              <a:spLocks noChangeArrowheads="1"/>
            </p:cNvSpPr>
            <p:nvPr/>
          </p:nvSpPr>
          <p:spPr bwMode="auto">
            <a:xfrm>
              <a:off x="1860" y="839"/>
              <a:ext cx="12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  <p:sp>
          <p:nvSpPr>
            <p:cNvPr id="26642" name="Rectangle 32"/>
            <p:cNvSpPr>
              <a:spLocks noChangeArrowheads="1"/>
            </p:cNvSpPr>
            <p:nvPr/>
          </p:nvSpPr>
          <p:spPr bwMode="auto">
            <a:xfrm>
              <a:off x="2132" y="1021"/>
              <a:ext cx="9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  <p:sp>
        <p:nvSpPr>
          <p:cNvPr id="26640" name="Rectangle 28"/>
          <p:cNvSpPr>
            <a:spLocks noChangeArrowheads="1"/>
          </p:cNvSpPr>
          <p:nvPr/>
        </p:nvSpPr>
        <p:spPr bwMode="auto">
          <a:xfrm>
            <a:off x="1223963" y="4284663"/>
            <a:ext cx="8856662" cy="30257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decsEvaluation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63688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016125" y="2771775"/>
            <a:ext cx="69850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9225" name="Group 9"/>
          <p:cNvGrpSpPr>
            <a:grpSpLocks/>
          </p:cNvGrpSpPr>
          <p:nvPr/>
        </p:nvGrpSpPr>
        <p:grpSpPr bwMode="auto">
          <a:xfrm rot="2649950">
            <a:off x="792163" y="1547813"/>
            <a:ext cx="173037" cy="173037"/>
            <a:chOff x="1043" y="2908"/>
            <a:chExt cx="154" cy="154"/>
          </a:xfrm>
        </p:grpSpPr>
        <p:sp>
          <p:nvSpPr>
            <p:cNvPr id="9245" name="Oval 10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6" name="Oval 11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7" name="Oval 12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226" name="Group 13"/>
          <p:cNvGrpSpPr>
            <a:grpSpLocks/>
          </p:cNvGrpSpPr>
          <p:nvPr/>
        </p:nvGrpSpPr>
        <p:grpSpPr bwMode="auto">
          <a:xfrm rot="2649950">
            <a:off x="1795463" y="2916238"/>
            <a:ext cx="173037" cy="173037"/>
            <a:chOff x="1043" y="2908"/>
            <a:chExt cx="154" cy="154"/>
          </a:xfrm>
        </p:grpSpPr>
        <p:sp>
          <p:nvSpPr>
            <p:cNvPr id="9242" name="Oval 14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3" name="Oval 15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4" name="Oval 16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227" name="Group 17"/>
          <p:cNvGrpSpPr>
            <a:grpSpLocks/>
          </p:cNvGrpSpPr>
          <p:nvPr/>
        </p:nvGrpSpPr>
        <p:grpSpPr bwMode="auto">
          <a:xfrm rot="2649950">
            <a:off x="3479800" y="4471988"/>
            <a:ext cx="173038" cy="173037"/>
            <a:chOff x="1043" y="2908"/>
            <a:chExt cx="154" cy="154"/>
          </a:xfrm>
        </p:grpSpPr>
        <p:sp>
          <p:nvSpPr>
            <p:cNvPr id="9239" name="Oval 18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0" name="Oval 19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41" name="Oval 20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228" name="Group 21"/>
          <p:cNvGrpSpPr>
            <a:grpSpLocks/>
          </p:cNvGrpSpPr>
          <p:nvPr/>
        </p:nvGrpSpPr>
        <p:grpSpPr bwMode="auto">
          <a:xfrm rot="2649950">
            <a:off x="5711825" y="5949950"/>
            <a:ext cx="173038" cy="173038"/>
            <a:chOff x="1043" y="2908"/>
            <a:chExt cx="154" cy="154"/>
          </a:xfrm>
        </p:grpSpPr>
        <p:sp>
          <p:nvSpPr>
            <p:cNvPr id="9236" name="Oval 22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37" name="Oval 23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238" name="Oval 24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9229" name="Group 25"/>
          <p:cNvGrpSpPr>
            <a:grpSpLocks/>
          </p:cNvGrpSpPr>
          <p:nvPr/>
        </p:nvGrpSpPr>
        <p:grpSpPr bwMode="auto">
          <a:xfrm>
            <a:off x="7127875" y="3060700"/>
            <a:ext cx="1360488" cy="1152525"/>
            <a:chOff x="4490" y="1928"/>
            <a:chExt cx="857" cy="726"/>
          </a:xfrm>
        </p:grpSpPr>
        <p:pic>
          <p:nvPicPr>
            <p:cNvPr id="9234" name="Picture 26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" y="1928"/>
              <a:ext cx="35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5" name="Picture 27" descr="5_0_0000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064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30" name="Picture 28" descr="0_4_0_3_1-PSNRDIFFb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89488"/>
            <a:ext cx="2303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31" name="Group 29"/>
          <p:cNvGrpSpPr>
            <a:grpSpLocks/>
          </p:cNvGrpSpPr>
          <p:nvPr/>
        </p:nvGrpSpPr>
        <p:grpSpPr bwMode="auto">
          <a:xfrm>
            <a:off x="7521575" y="6300788"/>
            <a:ext cx="1911350" cy="633412"/>
            <a:chOff x="1860" y="839"/>
            <a:chExt cx="1204" cy="399"/>
          </a:xfrm>
        </p:grpSpPr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860" y="839"/>
              <a:ext cx="12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  <p:sp>
          <p:nvSpPr>
            <p:cNvPr id="9233" name="Rectangle 31"/>
            <p:cNvSpPr>
              <a:spLocks noChangeArrowheads="1"/>
            </p:cNvSpPr>
            <p:nvPr/>
          </p:nvSpPr>
          <p:spPr bwMode="auto">
            <a:xfrm>
              <a:off x="2132" y="1021"/>
              <a:ext cx="9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27652" name="Picture 6" descr="n1_G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2275"/>
            <a:ext cx="4046537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pic>
        <p:nvPicPr>
          <p:cNvPr id="28675" name="Picture 6" descr="n1_G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2275"/>
            <a:ext cx="19589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284663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692275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84663"/>
            <a:ext cx="19573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 spd="med" advClick="0" advTm="0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pic>
        <p:nvPicPr>
          <p:cNvPr id="29699" name="Picture 6" descr="n1_G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2275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284663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692275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84663"/>
            <a:ext cx="19573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0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989263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1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6922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2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9876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7" name="Text Box 1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 spd="med" advClick="0" advTm="0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pic>
        <p:nvPicPr>
          <p:cNvPr id="30723" name="Picture 6" descr="n1_G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2275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284663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692275"/>
            <a:ext cx="19573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4284663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0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989263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1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6922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9876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122863" y="1692275"/>
            <a:ext cx="1943100" cy="2447925"/>
            <a:chOff x="3266" y="1066"/>
            <a:chExt cx="1224" cy="1542"/>
          </a:xfrm>
        </p:grpSpPr>
        <p:sp>
          <p:nvSpPr>
            <p:cNvPr id="30826" name="Line 14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7" name="Line 15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8" name="Line 16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9" name="Line 17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0" name="Line 18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1" name="Line 19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2" name="Line 20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3" name="Line 21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4" name="Line 22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5" name="Line 23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6" name="Line 24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7" name="Line 25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8" name="Line 26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39" name="Line 27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0" name="Line 28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1" name="Line 29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2" name="Line 30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3" name="Line 31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4" name="Line 32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5" name="Line 33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6" name="Line 34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47" name="Line 35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122863" y="4284663"/>
            <a:ext cx="1943100" cy="2447925"/>
            <a:chOff x="3266" y="1066"/>
            <a:chExt cx="1224" cy="1542"/>
          </a:xfrm>
        </p:grpSpPr>
        <p:sp>
          <p:nvSpPr>
            <p:cNvPr id="30804" name="Line 37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5" name="Line 38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6" name="Line 39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7" name="Line 40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8" name="Line 41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9" name="Line 42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0" name="Line 43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1" name="Line 44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2" name="Line 45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3" name="Line 46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4" name="Line 47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5" name="Line 48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6" name="Line 49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7" name="Line 50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8" name="Line 51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19" name="Line 52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0" name="Line 53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1" name="Line 54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2" name="Line 55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3" name="Line 56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4" name="Line 57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25" name="Line 58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022600" y="4284663"/>
            <a:ext cx="1943100" cy="2447925"/>
            <a:chOff x="3266" y="1066"/>
            <a:chExt cx="1224" cy="1542"/>
          </a:xfrm>
        </p:grpSpPr>
        <p:sp>
          <p:nvSpPr>
            <p:cNvPr id="30782" name="Line 60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3" name="Line 61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4" name="Line 62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5" name="Line 63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6" name="Line 64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7" name="Line 65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8" name="Line 66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9" name="Line 67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0" name="Line 68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1" name="Line 69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2" name="Line 70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3" name="Line 71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4" name="Line 72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5" name="Line 73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6" name="Line 74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7" name="Line 75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8" name="Line 76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99" name="Line 77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0" name="Line 78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1" name="Line 79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2" name="Line 80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803" name="Line 81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4032250" y="1692275"/>
            <a:ext cx="863600" cy="1081088"/>
            <a:chOff x="635" y="1111"/>
            <a:chExt cx="544" cy="681"/>
          </a:xfrm>
        </p:grpSpPr>
        <p:sp>
          <p:nvSpPr>
            <p:cNvPr id="30771" name="Line 83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2" name="Line 84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3" name="Line 85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4" name="Line 86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5" name="Line 87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6" name="Line 88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7" name="Line 89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8" name="Line 90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9" name="Line 91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0" name="Line 92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81" name="Line 93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4032250" y="2987675"/>
            <a:ext cx="863600" cy="1081088"/>
            <a:chOff x="635" y="1111"/>
            <a:chExt cx="544" cy="681"/>
          </a:xfrm>
        </p:grpSpPr>
        <p:sp>
          <p:nvSpPr>
            <p:cNvPr id="30760" name="Line 95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1" name="Line 96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2" name="Line 97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3" name="Line 98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4" name="Line 99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5" name="Line 100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6" name="Line 101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7" name="Line 102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8" name="Line 103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69" name="Line 104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70" name="Line 105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3024188" y="2989263"/>
            <a:ext cx="863600" cy="1081087"/>
            <a:chOff x="635" y="1111"/>
            <a:chExt cx="544" cy="681"/>
          </a:xfrm>
        </p:grpSpPr>
        <p:sp>
          <p:nvSpPr>
            <p:cNvPr id="30749" name="Line 107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0" name="Line 108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1" name="Line 109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2" name="Line 110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3" name="Line 111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4" name="Line 112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5" name="Line 113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6" name="Line 114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7" name="Line 115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8" name="Line 116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59" name="Line 117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3024188" y="1692275"/>
            <a:ext cx="863600" cy="1081088"/>
            <a:chOff x="635" y="1111"/>
            <a:chExt cx="544" cy="681"/>
          </a:xfrm>
        </p:grpSpPr>
        <p:sp>
          <p:nvSpPr>
            <p:cNvPr id="30738" name="Line 119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39" name="Line 120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0" name="Line 121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1" name="Line 122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2" name="Line 123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3" name="Line 124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4" name="Line 125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5" name="Line 126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6" name="Line 127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7" name="Line 128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0748" name="Line 129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49282" name="Text Box 130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pic>
        <p:nvPicPr>
          <p:cNvPr id="51206" name="Picture 6" descr="n1_GR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692275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7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4284663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8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1692275"/>
            <a:ext cx="19573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9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4284663"/>
            <a:ext cx="19573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0" descr="HH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989263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11" descr="HL"/>
          <p:cNvPicPr>
            <a:picLocks noChangeAspect="1" noChangeArrowheads="1"/>
          </p:cNvPicPr>
          <p:nvPr/>
        </p:nvPicPr>
        <p:blipFill>
          <a:blip r:embed="rId5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16922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2" descr="LH"/>
          <p:cNvPicPr>
            <a:picLocks noChangeAspect="1" noChangeArrowheads="1"/>
          </p:cNvPicPr>
          <p:nvPr/>
        </p:nvPicPr>
        <p:blipFill>
          <a:blip r:embed="rId6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987675"/>
            <a:ext cx="8636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122863" y="1692275"/>
            <a:ext cx="1943100" cy="2447925"/>
            <a:chOff x="3266" y="1066"/>
            <a:chExt cx="1224" cy="1542"/>
          </a:xfrm>
        </p:grpSpPr>
        <p:sp>
          <p:nvSpPr>
            <p:cNvPr id="31852" name="Line 14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3" name="Line 15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4" name="Line 16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5" name="Line 17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6" name="Line 18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7" name="Line 19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8" name="Line 20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9" name="Line 21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0" name="Line 22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1" name="Line 23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2" name="Line 24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3" name="Line 25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4" name="Line 26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5" name="Line 27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6" name="Line 28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7" name="Line 29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8" name="Line 30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69" name="Line 31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70" name="Line 32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71" name="Line 33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72" name="Line 34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73" name="Line 35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5122863" y="4284663"/>
            <a:ext cx="1943100" cy="2447925"/>
            <a:chOff x="3266" y="1066"/>
            <a:chExt cx="1224" cy="1542"/>
          </a:xfrm>
        </p:grpSpPr>
        <p:sp>
          <p:nvSpPr>
            <p:cNvPr id="31830" name="Line 37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1" name="Line 38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2" name="Line 39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3" name="Line 40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4" name="Line 41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5" name="Line 42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6" name="Line 43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7" name="Line 44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8" name="Line 45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39" name="Line 46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0" name="Line 47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1" name="Line 48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2" name="Line 49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3" name="Line 50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4" name="Line 51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5" name="Line 52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6" name="Line 53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7" name="Line 54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8" name="Line 55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49" name="Line 56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0" name="Line 57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51" name="Line 58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3024188" y="4284663"/>
            <a:ext cx="1943100" cy="2447925"/>
            <a:chOff x="3266" y="1066"/>
            <a:chExt cx="1224" cy="1542"/>
          </a:xfrm>
        </p:grpSpPr>
        <p:sp>
          <p:nvSpPr>
            <p:cNvPr id="31808" name="Line 60"/>
            <p:cNvSpPr>
              <a:spLocks noChangeShapeType="1"/>
            </p:cNvSpPr>
            <p:nvPr/>
          </p:nvSpPr>
          <p:spPr bwMode="auto">
            <a:xfrm>
              <a:off x="340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9" name="Line 61"/>
            <p:cNvSpPr>
              <a:spLocks noChangeShapeType="1"/>
            </p:cNvSpPr>
            <p:nvPr/>
          </p:nvSpPr>
          <p:spPr bwMode="auto">
            <a:xfrm>
              <a:off x="353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0" name="Line 62"/>
            <p:cNvSpPr>
              <a:spLocks noChangeShapeType="1"/>
            </p:cNvSpPr>
            <p:nvPr/>
          </p:nvSpPr>
          <p:spPr bwMode="auto">
            <a:xfrm>
              <a:off x="367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1" name="Line 63"/>
            <p:cNvSpPr>
              <a:spLocks noChangeShapeType="1"/>
            </p:cNvSpPr>
            <p:nvPr/>
          </p:nvSpPr>
          <p:spPr bwMode="auto">
            <a:xfrm>
              <a:off x="381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2" name="Line 64"/>
            <p:cNvSpPr>
              <a:spLocks noChangeShapeType="1"/>
            </p:cNvSpPr>
            <p:nvPr/>
          </p:nvSpPr>
          <p:spPr bwMode="auto">
            <a:xfrm>
              <a:off x="394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3" name="Line 65"/>
            <p:cNvSpPr>
              <a:spLocks noChangeShapeType="1"/>
            </p:cNvSpPr>
            <p:nvPr/>
          </p:nvSpPr>
          <p:spPr bwMode="auto">
            <a:xfrm>
              <a:off x="4082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4" name="Line 66"/>
            <p:cNvSpPr>
              <a:spLocks noChangeShapeType="1"/>
            </p:cNvSpPr>
            <p:nvPr/>
          </p:nvSpPr>
          <p:spPr bwMode="auto">
            <a:xfrm>
              <a:off x="4218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5" name="Line 67"/>
            <p:cNvSpPr>
              <a:spLocks noChangeShapeType="1"/>
            </p:cNvSpPr>
            <p:nvPr/>
          </p:nvSpPr>
          <p:spPr bwMode="auto">
            <a:xfrm>
              <a:off x="4354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6" name="Line 68"/>
            <p:cNvSpPr>
              <a:spLocks noChangeShapeType="1"/>
            </p:cNvSpPr>
            <p:nvPr/>
          </p:nvSpPr>
          <p:spPr bwMode="auto">
            <a:xfrm flipH="1">
              <a:off x="3266" y="1066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7" name="Line 69"/>
            <p:cNvSpPr>
              <a:spLocks noChangeShapeType="1"/>
            </p:cNvSpPr>
            <p:nvPr/>
          </p:nvSpPr>
          <p:spPr bwMode="auto">
            <a:xfrm flipH="1">
              <a:off x="3266" y="120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8" name="Line 70"/>
            <p:cNvSpPr>
              <a:spLocks noChangeShapeType="1"/>
            </p:cNvSpPr>
            <p:nvPr/>
          </p:nvSpPr>
          <p:spPr bwMode="auto">
            <a:xfrm flipH="1">
              <a:off x="3266" y="134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19" name="Line 71"/>
            <p:cNvSpPr>
              <a:spLocks noChangeShapeType="1"/>
            </p:cNvSpPr>
            <p:nvPr/>
          </p:nvSpPr>
          <p:spPr bwMode="auto">
            <a:xfrm flipH="1">
              <a:off x="3266" y="148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0" name="Line 72"/>
            <p:cNvSpPr>
              <a:spLocks noChangeShapeType="1"/>
            </p:cNvSpPr>
            <p:nvPr/>
          </p:nvSpPr>
          <p:spPr bwMode="auto">
            <a:xfrm flipH="1">
              <a:off x="3266" y="1625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1" name="Line 73"/>
            <p:cNvSpPr>
              <a:spLocks noChangeShapeType="1"/>
            </p:cNvSpPr>
            <p:nvPr/>
          </p:nvSpPr>
          <p:spPr bwMode="auto">
            <a:xfrm flipH="1">
              <a:off x="3266" y="1761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2" name="Line 74"/>
            <p:cNvSpPr>
              <a:spLocks noChangeShapeType="1"/>
            </p:cNvSpPr>
            <p:nvPr/>
          </p:nvSpPr>
          <p:spPr bwMode="auto">
            <a:xfrm flipH="1">
              <a:off x="3266" y="1897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3" name="Line 75"/>
            <p:cNvSpPr>
              <a:spLocks noChangeShapeType="1"/>
            </p:cNvSpPr>
            <p:nvPr/>
          </p:nvSpPr>
          <p:spPr bwMode="auto">
            <a:xfrm flipH="1">
              <a:off x="3266" y="2040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4" name="Line 76"/>
            <p:cNvSpPr>
              <a:spLocks noChangeShapeType="1"/>
            </p:cNvSpPr>
            <p:nvPr/>
          </p:nvSpPr>
          <p:spPr bwMode="auto">
            <a:xfrm flipH="1">
              <a:off x="3266" y="2193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5" name="Line 77"/>
            <p:cNvSpPr>
              <a:spLocks noChangeShapeType="1"/>
            </p:cNvSpPr>
            <p:nvPr/>
          </p:nvSpPr>
          <p:spPr bwMode="auto">
            <a:xfrm flipH="1">
              <a:off x="3266" y="2329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6" name="Line 78"/>
            <p:cNvSpPr>
              <a:spLocks noChangeShapeType="1"/>
            </p:cNvSpPr>
            <p:nvPr/>
          </p:nvSpPr>
          <p:spPr bwMode="auto">
            <a:xfrm flipH="1">
              <a:off x="3266" y="2472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7" name="Line 79"/>
            <p:cNvSpPr>
              <a:spLocks noChangeShapeType="1"/>
            </p:cNvSpPr>
            <p:nvPr/>
          </p:nvSpPr>
          <p:spPr bwMode="auto">
            <a:xfrm flipH="1">
              <a:off x="3266" y="2608"/>
              <a:ext cx="122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8" name="Line 80"/>
            <p:cNvSpPr>
              <a:spLocks noChangeShapeType="1"/>
            </p:cNvSpPr>
            <p:nvPr/>
          </p:nvSpPr>
          <p:spPr bwMode="auto">
            <a:xfrm>
              <a:off x="3266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29" name="Line 81"/>
            <p:cNvSpPr>
              <a:spLocks noChangeShapeType="1"/>
            </p:cNvSpPr>
            <p:nvPr/>
          </p:nvSpPr>
          <p:spPr bwMode="auto">
            <a:xfrm>
              <a:off x="4490" y="1066"/>
              <a:ext cx="0" cy="154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4032250" y="1692275"/>
            <a:ext cx="863600" cy="1081088"/>
            <a:chOff x="635" y="1111"/>
            <a:chExt cx="544" cy="681"/>
          </a:xfrm>
        </p:grpSpPr>
        <p:sp>
          <p:nvSpPr>
            <p:cNvPr id="31797" name="Line 83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8" name="Line 84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9" name="Line 85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0" name="Line 86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1" name="Line 87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2" name="Line 88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3" name="Line 89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4" name="Line 90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5" name="Line 91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6" name="Line 92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807" name="Line 93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4032250" y="2987675"/>
            <a:ext cx="863600" cy="1081088"/>
            <a:chOff x="635" y="1111"/>
            <a:chExt cx="544" cy="681"/>
          </a:xfrm>
        </p:grpSpPr>
        <p:sp>
          <p:nvSpPr>
            <p:cNvPr id="31786" name="Line 95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7" name="Line 96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8" name="Line 97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9" name="Line 98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0" name="Line 99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1" name="Line 100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2" name="Line 101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3" name="Line 102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4" name="Line 103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5" name="Line 104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96" name="Line 105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3024188" y="2989263"/>
            <a:ext cx="863600" cy="1081087"/>
            <a:chOff x="635" y="1111"/>
            <a:chExt cx="544" cy="681"/>
          </a:xfrm>
        </p:grpSpPr>
        <p:sp>
          <p:nvSpPr>
            <p:cNvPr id="31775" name="Line 107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6" name="Line 108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7" name="Line 109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8" name="Line 110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9" name="Line 111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0" name="Line 112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1" name="Line 113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2" name="Line 114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3" name="Line 115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4" name="Line 116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85" name="Line 117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3024188" y="1692275"/>
            <a:ext cx="863600" cy="1081088"/>
            <a:chOff x="635" y="1111"/>
            <a:chExt cx="544" cy="681"/>
          </a:xfrm>
        </p:grpSpPr>
        <p:sp>
          <p:nvSpPr>
            <p:cNvPr id="31764" name="Line 119"/>
            <p:cNvSpPr>
              <a:spLocks noChangeShapeType="1"/>
            </p:cNvSpPr>
            <p:nvPr/>
          </p:nvSpPr>
          <p:spPr bwMode="auto">
            <a:xfrm>
              <a:off x="771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5" name="Line 120"/>
            <p:cNvSpPr>
              <a:spLocks noChangeShapeType="1"/>
            </p:cNvSpPr>
            <p:nvPr/>
          </p:nvSpPr>
          <p:spPr bwMode="auto">
            <a:xfrm>
              <a:off x="907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6" name="Line 121"/>
            <p:cNvSpPr>
              <a:spLocks noChangeShapeType="1"/>
            </p:cNvSpPr>
            <p:nvPr/>
          </p:nvSpPr>
          <p:spPr bwMode="auto">
            <a:xfrm>
              <a:off x="1043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7" name="Line 122"/>
            <p:cNvSpPr>
              <a:spLocks noChangeShapeType="1"/>
            </p:cNvSpPr>
            <p:nvPr/>
          </p:nvSpPr>
          <p:spPr bwMode="auto">
            <a:xfrm>
              <a:off x="1179" y="1111"/>
              <a:ext cx="0" cy="68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8" name="Line 123"/>
            <p:cNvSpPr>
              <a:spLocks noChangeShapeType="1"/>
            </p:cNvSpPr>
            <p:nvPr/>
          </p:nvSpPr>
          <p:spPr bwMode="auto">
            <a:xfrm flipH="1">
              <a:off x="635" y="1111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69" name="Line 124"/>
            <p:cNvSpPr>
              <a:spLocks noChangeShapeType="1"/>
            </p:cNvSpPr>
            <p:nvPr/>
          </p:nvSpPr>
          <p:spPr bwMode="auto">
            <a:xfrm flipH="1">
              <a:off x="635" y="1247"/>
              <a:ext cx="54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0" name="Line 125"/>
            <p:cNvSpPr>
              <a:spLocks noChangeShapeType="1"/>
            </p:cNvSpPr>
            <p:nvPr/>
          </p:nvSpPr>
          <p:spPr bwMode="auto">
            <a:xfrm flipH="1">
              <a:off x="635" y="1383"/>
              <a:ext cx="544" cy="7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1" name="Line 126"/>
            <p:cNvSpPr>
              <a:spLocks noChangeShapeType="1"/>
            </p:cNvSpPr>
            <p:nvPr/>
          </p:nvSpPr>
          <p:spPr bwMode="auto">
            <a:xfrm flipH="1">
              <a:off x="635" y="1519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2" name="Line 127"/>
            <p:cNvSpPr>
              <a:spLocks noChangeShapeType="1"/>
            </p:cNvSpPr>
            <p:nvPr/>
          </p:nvSpPr>
          <p:spPr bwMode="auto">
            <a:xfrm flipH="1">
              <a:off x="635" y="1655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3" name="Line 128"/>
            <p:cNvSpPr>
              <a:spLocks noChangeShapeType="1"/>
            </p:cNvSpPr>
            <p:nvPr/>
          </p:nvSpPr>
          <p:spPr bwMode="auto">
            <a:xfrm flipH="1">
              <a:off x="635" y="1791"/>
              <a:ext cx="544" cy="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1774" name="Line 129"/>
            <p:cNvSpPr>
              <a:spLocks noChangeShapeType="1"/>
            </p:cNvSpPr>
            <p:nvPr/>
          </p:nvSpPr>
          <p:spPr bwMode="auto">
            <a:xfrm>
              <a:off x="635" y="1111"/>
              <a:ext cx="0" cy="681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1330" name="Rectangle 130"/>
          <p:cNvSpPr>
            <a:spLocks noChangeArrowheads="1"/>
          </p:cNvSpPr>
          <p:nvPr/>
        </p:nvSpPr>
        <p:spPr bwMode="auto">
          <a:xfrm>
            <a:off x="4259263" y="1908175"/>
            <a:ext cx="215900" cy="2159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51331" name="Picture 131" descr="HL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333500"/>
            <a:ext cx="1439862" cy="1439863"/>
          </a:xfrm>
          <a:prstGeom prst="rect">
            <a:avLst/>
          </a:prstGeom>
          <a:solidFill>
            <a:srgbClr val="C0C0C0"/>
          </a:solidFill>
          <a:ln w="28575">
            <a:solidFill>
              <a:srgbClr val="FF3300"/>
            </a:solidFill>
            <a:prstDash val="sysDot"/>
            <a:miter lim="800000"/>
            <a:headEnd/>
            <a:tailEnd/>
          </a:ln>
        </p:spPr>
      </p:pic>
      <p:sp>
        <p:nvSpPr>
          <p:cNvPr id="51332" name="Text Box 13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0"/>
                                        <p:tgtEl>
                                          <p:spTgt spid="51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0" grpId="0" animBg="1"/>
      <p:bldP spid="513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1333500"/>
            <a:ext cx="1439862" cy="1439863"/>
          </a:xfrm>
          <a:prstGeom prst="rect">
            <a:avLst/>
          </a:prstGeom>
          <a:solidFill>
            <a:srgbClr val="C0C0C0"/>
          </a:solidFill>
          <a:ln w="28575">
            <a:solidFill>
              <a:srgbClr val="FF3300"/>
            </a:solidFill>
            <a:prstDash val="sysDot"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671888" y="1260475"/>
            <a:ext cx="3024187" cy="1511300"/>
            <a:chOff x="2313" y="794"/>
            <a:chExt cx="1905" cy="952"/>
          </a:xfrm>
        </p:grpSpPr>
        <p:sp>
          <p:nvSpPr>
            <p:cNvPr id="34063" name="Line 4"/>
            <p:cNvSpPr>
              <a:spLocks noChangeShapeType="1"/>
            </p:cNvSpPr>
            <p:nvPr/>
          </p:nvSpPr>
          <p:spPr bwMode="auto">
            <a:xfrm flipV="1">
              <a:off x="3220" y="794"/>
              <a:ext cx="998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64" name="Line 5"/>
            <p:cNvSpPr>
              <a:spLocks noChangeShapeType="1"/>
            </p:cNvSpPr>
            <p:nvPr/>
          </p:nvSpPr>
          <p:spPr bwMode="auto">
            <a:xfrm flipV="1">
              <a:off x="3220" y="1248"/>
              <a:ext cx="862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65" name="Line 6"/>
            <p:cNvSpPr>
              <a:spLocks noChangeShapeType="1"/>
            </p:cNvSpPr>
            <p:nvPr/>
          </p:nvSpPr>
          <p:spPr bwMode="auto">
            <a:xfrm flipV="1">
              <a:off x="2313" y="1248"/>
              <a:ext cx="1134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4066" name="Line 7"/>
            <p:cNvSpPr>
              <a:spLocks noChangeShapeType="1"/>
            </p:cNvSpPr>
            <p:nvPr/>
          </p:nvSpPr>
          <p:spPr bwMode="auto">
            <a:xfrm flipV="1">
              <a:off x="2313" y="794"/>
              <a:ext cx="127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</p:grp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BITPLANE IMAGE CODING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33972" name="AutoShape 1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973" name="Group 1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4055" name="Oval 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6" name="Oval 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7" name="Oval 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8" name="Oval 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9" name="Oval 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60" name="Oval 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61" name="Oval 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62" name="Oval 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4" name="Group 2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4047" name="Oval 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8" name="Oval 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9" name="Oval 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0" name="Oval 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1" name="Oval 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2" name="Oval 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3" name="Oval 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54" name="Oval 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5" name="Group 3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4039" name="Oval 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0" name="Oval 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1" name="Oval 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2" name="Oval 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3" name="Oval 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4" name="Oval 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5" name="Oval 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46" name="Oval 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6" name="Group 4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4031" name="Oval 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2" name="Oval 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3" name="Oval 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4" name="Oval 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5" name="Oval 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6" name="Oval 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7" name="Oval 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8" name="Oval 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7" name="Group 5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4023" name="Oval 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4" name="Oval 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5" name="Oval 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6" name="Oval 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7" name="Oval 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8" name="Oval 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9" name="Oval 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30" name="Oval 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8" name="Group 5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4015" name="Oval 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6" name="Oval 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7" name="Oval 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8" name="Oval 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9" name="Oval 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0" name="Oval 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1" name="Oval 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22" name="Oval 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79" name="Group 6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4007" name="Oval 6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8" name="Oval 7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9" name="Oval 7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0" name="Oval 7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1" name="Oval 7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2" name="Oval 7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3" name="Oval 7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14" name="Oval 7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80" name="Group 7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999" name="Oval 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0" name="Oval 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1" name="Oval 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2" name="Oval 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3" name="Oval 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4" name="Oval 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5" name="Oval 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4006" name="Oval 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81" name="Group 8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991" name="Oval 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2" name="Oval 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3" name="Oval 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4" name="Oval 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5" name="Oval 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6" name="Oval 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7" name="Oval 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8" name="Oval 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982" name="Group 9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983" name="Oval 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4" name="Oval 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5" name="Oval 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6" name="Oval 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7" name="Oval 1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8" name="Oval 1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89" name="Oval 1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90" name="Oval 1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4" name="Group 104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33881" name="AutoShape 10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882" name="Group 10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964" name="Oval 1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5" name="Oval 1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6" name="Oval 1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7" name="Oval 1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8" name="Oval 1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9" name="Oval 1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70" name="Oval 1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71" name="Oval 1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3" name="Group 11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956" name="Oval 1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7" name="Oval 1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8" name="Oval 1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9" name="Oval 1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0" name="Oval 1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1" name="Oval 1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2" name="Oval 1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63" name="Oval 1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4" name="Group 12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948" name="Oval 1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9" name="Oval 1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0" name="Oval 1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1" name="Oval 1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2" name="Oval 1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3" name="Oval 1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4" name="Oval 1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55" name="Oval 1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5" name="Group 13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940" name="Oval 1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1" name="Oval 1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2" name="Oval 1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3" name="Oval 1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4" name="Oval 1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5" name="Oval 1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6" name="Oval 1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47" name="Oval 1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6" name="Group 14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932" name="Oval 1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3" name="Oval 1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4" name="Oval 1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5" name="Oval 1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6" name="Oval 1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7" name="Oval 1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8" name="Oval 1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9" name="Oval 1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7" name="Group 15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924" name="Oval 1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5" name="Oval 1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6" name="Oval 1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7" name="Oval 1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8" name="Oval 1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9" name="Oval 1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0" name="Oval 1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31" name="Oval 1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8" name="Group 16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916" name="Oval 16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7" name="Oval 16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8" name="Oval 16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9" name="Oval 16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0" name="Oval 16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1" name="Oval 16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2" name="Oval 16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23" name="Oval 16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89" name="Group 16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908" name="Oval 1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9" name="Oval 1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0" name="Oval 1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1" name="Oval 1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2" name="Oval 1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3" name="Oval 1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4" name="Oval 1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15" name="Oval 1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90" name="Group 17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900" name="Oval 1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1" name="Oval 1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2" name="Oval 1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3" name="Oval 1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4" name="Oval 1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5" name="Oval 1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6" name="Oval 1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907" name="Oval 1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91" name="Group 18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892" name="Oval 1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3" name="Oval 1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4" name="Oval 1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5" name="Oval 1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6" name="Oval 1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7" name="Oval 1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8" name="Oval 1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99" name="Oval 1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25" name="Group 196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33790" name="AutoShape 19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791" name="Group 19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873" name="Oval 1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4" name="Oval 2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5" name="Oval 2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6" name="Oval 2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7" name="Oval 2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8" name="Oval 2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9" name="Oval 2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80" name="Oval 2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2" name="Group 20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865" name="Oval 2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6" name="Oval 2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7" name="Oval 2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8" name="Oval 2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9" name="Oval 2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0" name="Oval 2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1" name="Oval 2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72" name="Oval 2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3" name="Group 21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857" name="Oval 2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8" name="Oval 2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9" name="Oval 2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0" name="Oval 2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1" name="Oval 2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2" name="Oval 2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3" name="Oval 2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64" name="Oval 2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4" name="Group 22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849" name="Oval 2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0" name="Oval 2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1" name="Oval 2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2" name="Oval 2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3" name="Oval 2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4" name="Oval 2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5" name="Oval 2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56" name="Oval 2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5" name="Group 23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841" name="Oval 2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2" name="Oval 2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3" name="Oval 2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4" name="Oval 2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5" name="Oval 2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6" name="Oval 2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7" name="Oval 2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8" name="Oval 2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6" name="Group 24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833" name="Oval 2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4" name="Oval 2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5" name="Oval 2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6" name="Oval 2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7" name="Oval 2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8" name="Oval 2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9" name="Oval 2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40" name="Oval 2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7" name="Group 25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825" name="Oval 25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6" name="Oval 25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7" name="Oval 25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8" name="Oval 25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9" name="Oval 25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0" name="Oval 25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1" name="Oval 25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32" name="Oval 26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8" name="Group 26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817" name="Oval 2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8" name="Oval 2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9" name="Oval 2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0" name="Oval 2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1" name="Oval 2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2" name="Oval 2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3" name="Oval 2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24" name="Oval 2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99" name="Group 27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809" name="Oval 2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0" name="Oval 2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1" name="Oval 2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2" name="Oval 2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3" name="Oval 2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4" name="Oval 2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5" name="Oval 2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16" name="Oval 2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800" name="Group 27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801" name="Oval 2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2" name="Oval 2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3" name="Oval 2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4" name="Oval 2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5" name="Oval 2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6" name="Oval 2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7" name="Oval 2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808" name="Oval 2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2885" name="Group 288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33699" name="AutoShape 28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700" name="Group 29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782" name="Oval 2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3" name="Oval 2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4" name="Oval 2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5" name="Oval 2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6" name="Oval 2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7" name="Oval 2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8" name="Oval 2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9" name="Oval 2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1" name="Group 29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774" name="Oval 30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5" name="Oval 30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6" name="Oval 30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7" name="Oval 30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8" name="Oval 30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9" name="Oval 30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0" name="Oval 30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81" name="Oval 30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2" name="Group 30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766" name="Oval 30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7" name="Oval 31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8" name="Oval 31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9" name="Oval 31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0" name="Oval 31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1" name="Oval 31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2" name="Oval 31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73" name="Oval 31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3" name="Group 31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758" name="Oval 3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9" name="Oval 3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0" name="Oval 3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1" name="Oval 3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2" name="Oval 3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3" name="Oval 3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4" name="Oval 3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65" name="Oval 3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4" name="Group 32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750" name="Oval 3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1" name="Oval 3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2" name="Oval 3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3" name="Oval 3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4" name="Oval 3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5" name="Oval 3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6" name="Oval 3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57" name="Oval 3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5" name="Group 33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742" name="Oval 3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3" name="Oval 3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4" name="Oval 3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5" name="Oval 3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6" name="Oval 3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7" name="Oval 3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8" name="Oval 3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9" name="Oval 3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6" name="Group 34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734" name="Oval 3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5" name="Oval 3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6" name="Oval 3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7" name="Oval 3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8" name="Oval 3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9" name="Oval 3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0" name="Oval 3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41" name="Oval 3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7" name="Group 35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726" name="Oval 3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7" name="Oval 3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8" name="Oval 3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9" name="Oval 3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0" name="Oval 3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1" name="Oval 3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2" name="Oval 3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33" name="Oval 3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8" name="Group 36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718" name="Oval 3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9" name="Oval 3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0" name="Oval 3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1" name="Oval 3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2" name="Oval 3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3" name="Oval 3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4" name="Oval 3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25" name="Oval 3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709" name="Group 37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710" name="Oval 3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1" name="Oval 3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2" name="Oval 3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3" name="Oval 3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4" name="Oval 3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5" name="Oval 3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6" name="Oval 3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717" name="Oval 3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2977" name="Group 380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33608" name="AutoShape 38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609" name="Group 38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691" name="Oval 3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2" name="Oval 3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3" name="Oval 3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4" name="Oval 3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5" name="Oval 3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6" name="Oval 3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7" name="Oval 3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8" name="Oval 3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0" name="Group 39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683" name="Oval 3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4" name="Oval 3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5" name="Oval 3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6" name="Oval 3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7" name="Oval 3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8" name="Oval 3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9" name="Oval 3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90" name="Oval 3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1" name="Group 40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675" name="Oval 40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6" name="Oval 40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7" name="Oval 40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8" name="Oval 40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9" name="Oval 40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0" name="Oval 40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1" name="Oval 40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82" name="Oval 40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2" name="Group 40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667" name="Oval 4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8" name="Oval 4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9" name="Oval 4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0" name="Oval 4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1" name="Oval 4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2" name="Oval 4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3" name="Oval 4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74" name="Oval 4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3" name="Group 41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659" name="Oval 4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0" name="Oval 4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1" name="Oval 4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2" name="Oval 4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3" name="Oval 4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4" name="Oval 4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5" name="Oval 4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66" name="Oval 4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4" name="Group 42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651" name="Oval 4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2" name="Oval 4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3" name="Oval 4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4" name="Oval 4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5" name="Oval 4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6" name="Oval 4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7" name="Oval 4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8" name="Oval 4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5" name="Group 43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643" name="Oval 4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4" name="Oval 4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5" name="Oval 4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6" name="Oval 4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7" name="Oval 4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8" name="Oval 4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9" name="Oval 4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50" name="Oval 4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6" name="Group 44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635" name="Oval 4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6" name="Oval 4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7" name="Oval 4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8" name="Oval 4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9" name="Oval 4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0" name="Oval 4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1" name="Oval 4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42" name="Oval 4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7" name="Group 45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627" name="Oval 4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8" name="Oval 4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9" name="Oval 4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0" name="Oval 4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1" name="Oval 4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2" name="Oval 4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3" name="Oval 4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34" name="Oval 4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618" name="Group 46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619" name="Oval 4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0" name="Oval 4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1" name="Oval 4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2" name="Oval 4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3" name="Oval 4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4" name="Oval 4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5" name="Oval 4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26" name="Oval 4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16998" name="Group 472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33517" name="AutoShape 47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518" name="Group 47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600" name="Oval 4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1" name="Oval 4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2" name="Oval 4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3" name="Oval 4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4" name="Oval 4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5" name="Oval 4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6" name="Oval 4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607" name="Oval 4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19" name="Group 48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592" name="Oval 4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3" name="Oval 4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4" name="Oval 4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5" name="Oval 4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6" name="Oval 4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7" name="Oval 4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8" name="Oval 4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9" name="Oval 4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0" name="Group 49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584" name="Oval 49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5" name="Oval 49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6" name="Oval 49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7" name="Oval 49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8" name="Oval 49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9" name="Oval 49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0" name="Oval 49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91" name="Oval 50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1" name="Group 50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576" name="Oval 5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7" name="Oval 5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8" name="Oval 5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9" name="Oval 5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0" name="Oval 5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1" name="Oval 5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2" name="Oval 5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83" name="Oval 5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2" name="Group 51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568" name="Oval 5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9" name="Oval 5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0" name="Oval 5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1" name="Oval 5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2" name="Oval 5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3" name="Oval 5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4" name="Oval 5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75" name="Oval 5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3" name="Group 51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560" name="Oval 5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1" name="Oval 5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2" name="Oval 5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3" name="Oval 5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4" name="Oval 5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5" name="Oval 5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6" name="Oval 5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67" name="Oval 5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4" name="Group 52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552" name="Oval 5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3" name="Oval 5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4" name="Oval 5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5" name="Oval 5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6" name="Oval 5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7" name="Oval 5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8" name="Oval 5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9" name="Oval 5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5" name="Group 53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544" name="Oval 5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5" name="Oval 5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6" name="Oval 5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7" name="Oval 5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8" name="Oval 5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9" name="Oval 5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0" name="Oval 5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51" name="Oval 5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6" name="Group 54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536" name="Oval 5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7" name="Oval 5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8" name="Oval 5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9" name="Oval 5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0" name="Oval 5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1" name="Oval 5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2" name="Oval 5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43" name="Oval 5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527" name="Group 55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528" name="Oval 5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29" name="Oval 5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0" name="Oval 5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1" name="Oval 5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2" name="Oval 5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3" name="Oval 5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4" name="Oval 5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35" name="Oval 5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17009" name="Group 564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33426" name="AutoShape 56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3427" name="Group 56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3509" name="Oval 5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0" name="Oval 5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1" name="Oval 5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2" name="Oval 5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3" name="Oval 5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4" name="Oval 5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5" name="Oval 5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16" name="Oval 5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28" name="Group 57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3501" name="Oval 5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2" name="Oval 5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3" name="Oval 5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4" name="Oval 5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5" name="Oval 5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6" name="Oval 5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7" name="Oval 5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8" name="Oval 5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29" name="Group 58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3493" name="Oval 58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4" name="Oval 58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5" name="Oval 58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6" name="Oval 58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7" name="Oval 58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8" name="Oval 59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9" name="Oval 59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500" name="Oval 59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0" name="Group 59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3485" name="Oval 5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6" name="Oval 5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7" name="Oval 5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8" name="Oval 5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9" name="Oval 5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0" name="Oval 5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1" name="Oval 6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92" name="Oval 6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1" name="Group 60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3477" name="Oval 6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8" name="Oval 6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9" name="Oval 6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0" name="Oval 6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1" name="Oval 6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2" name="Oval 6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3" name="Oval 6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84" name="Oval 6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2" name="Group 61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3469" name="Oval 6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0" name="Oval 6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1" name="Oval 6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2" name="Oval 6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3" name="Oval 6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4" name="Oval 6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5" name="Oval 6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76" name="Oval 6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3" name="Group 62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3461" name="Oval 6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2" name="Oval 6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3" name="Oval 6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4" name="Oval 6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5" name="Oval 6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6" name="Oval 6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7" name="Oval 6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8" name="Oval 6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4" name="Group 62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3453" name="Oval 6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4" name="Oval 6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5" name="Oval 6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6" name="Oval 6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7" name="Oval 6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8" name="Oval 6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9" name="Oval 6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60" name="Oval 6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5" name="Group 63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3445" name="Oval 6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6" name="Oval 6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7" name="Oval 6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8" name="Oval 6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9" name="Oval 6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0" name="Oval 6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1" name="Oval 6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52" name="Oval 6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3436" name="Group 64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3437" name="Oval 6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38" name="Oval 6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39" name="Oval 6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0" name="Oval 6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1" name="Oval 6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2" name="Oval 6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3" name="Oval 6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3444" name="Oval 6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117021" name="Group 656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32782" name="Group 657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33335" name="AutoShape 65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3336" name="Group 65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3418" name="Oval 6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9" name="Oval 6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0" name="Oval 6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1" name="Oval 6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2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3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4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25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37" name="Group 66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3410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1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2" name="Oval 6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3" name="Oval 6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4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5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6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17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38" name="Group 67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3402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3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4" name="Oval 6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5" name="Oval 6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6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7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8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9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39" name="Group 68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3394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5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6" name="Oval 6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7" name="Oval 6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8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9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0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401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0" name="Group 69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3386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7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8" name="Oval 6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9" name="Oval 6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0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1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2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93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1" name="Group 70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3378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9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0" name="Oval 7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1" name="Oval 7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2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3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4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85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2" name="Group 71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3370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1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2" name="Oval 7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3" name="Oval 7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4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5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6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77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3" name="Group 72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3362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3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4" name="Oval 7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5" name="Oval 7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6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7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8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9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4" name="Group 73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3354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5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6" name="Oval 7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7" name="Oval 7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8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9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0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61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345" name="Group 74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3346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47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48" name="Oval 7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49" name="Oval 7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0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1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2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53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3" name="Group 749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33244" name="AutoShape 75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3245" name="Group 75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3327" name="Oval 75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8" name="Oval 75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9" name="Oval 75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30" name="Oval 75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31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32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33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34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46" name="Group 76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3319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0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1" name="Oval 7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2" name="Oval 7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3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4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5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26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47" name="Group 76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3311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2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3" name="Oval 7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4" name="Oval 7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5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6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7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8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48" name="Group 77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3303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4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5" name="Oval 7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6" name="Oval 7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7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8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9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10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49" name="Group 78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3295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6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7" name="Oval 7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8" name="Oval 7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9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0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1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302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50" name="Group 79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3287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8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9" name="Oval 7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0" name="Oval 8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1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2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3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94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51" name="Group 80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3279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0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1" name="Oval 8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2" name="Oval 8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3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4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5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86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52" name="Group 81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3271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2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3" name="Oval 8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4" name="Oval 8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5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6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7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8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53" name="Group 82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3263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4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5" name="Oval 8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6" name="Oval 8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7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8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9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70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254" name="Group 83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3255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56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57" name="Oval 8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58" name="Oval 8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59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0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1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62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4" name="Group 841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33153" name="AutoShape 84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3154" name="Group 84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3236" name="Oval 8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7" name="Oval 8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8" name="Oval 8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9" name="Oval 8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40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41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42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43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55" name="Group 85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3228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9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0" name="Oval 85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1" name="Oval 85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2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3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4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35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56" name="Group 86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3220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1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2" name="Oval 8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3" name="Oval 8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4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5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6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27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57" name="Group 87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3212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3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4" name="Oval 8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5" name="Oval 8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6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7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8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9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58" name="Group 87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3204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5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6" name="Oval 8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7" name="Oval 8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8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9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0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11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59" name="Group 88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3196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7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8" name="Oval 8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9" name="Oval 8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0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1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2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203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60" name="Group 89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3188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9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0" name="Oval 9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1" name="Oval 9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2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3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4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95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61" name="Group 90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3180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1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2" name="Oval 9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3" name="Oval 9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4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5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6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87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62" name="Group 91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3172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3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4" name="Oval 9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5" name="Oval 9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6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7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8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9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163" name="Group 92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3164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65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66" name="Oval 9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67" name="Oval 9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68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69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0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71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5" name="Group 933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33062" name="AutoShape 93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3063" name="Group 93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3145" name="Oval 9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6" name="Oval 9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7" name="Oval 9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8" name="Oval 9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9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50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51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52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4" name="Group 94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3137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8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9" name="Oval 94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0" name="Oval 94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1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2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3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44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5" name="Group 95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3129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0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1" name="Oval 95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2" name="Oval 95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3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4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5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36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6" name="Group 96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3121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2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3" name="Oval 96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4" name="Oval 96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5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6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7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8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7" name="Group 97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3113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4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5" name="Oval 97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6" name="Oval 97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7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8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9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20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8" name="Group 98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3105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6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7" name="Oval 9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8" name="Oval 9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9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0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1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12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69" name="Group 98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3097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8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9" name="Oval 9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0" name="Oval 9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1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2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3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104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70" name="Group 99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3089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0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1" name="Oval 100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2" name="Oval 100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3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4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5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96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71" name="Group 100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3081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2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3" name="Oval 10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4" name="Oval 10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5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6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7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8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3072" name="Group 101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3073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4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5" name="Oval 10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6" name="Oval 10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7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8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79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80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6" name="Group 1025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32971" name="AutoShape 102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2972" name="Group 102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3054" name="Oval 10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5" name="Oval 10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6" name="Oval 10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7" name="Oval 10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8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9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60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61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3" name="Group 103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3046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7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8" name="Oval 10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9" name="Oval 10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0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1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2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53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4" name="Group 104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3038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9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0" name="Oval 10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1" name="Oval 10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2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3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4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45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5" name="Group 105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3030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1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2" name="Oval 10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3" name="Oval 10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4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5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6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37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6" name="Group 106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3022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3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4" name="Oval 10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5" name="Oval 10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6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7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8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9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" name="Group 107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3014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5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6" name="Oval 10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7" name="Oval 10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8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9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0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21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8" name="Group 108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3006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7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8" name="Oval 10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9" name="Oval 10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0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1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2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13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79" name="Group 109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2998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9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0" name="Oval 10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1" name="Oval 10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2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3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4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3005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80" name="Group 109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2990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1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2" name="Oval 11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3" name="Oval 11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4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5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6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97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981" name="Group 110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2982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3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4" name="Oval 11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5" name="Oval 11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6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7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8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89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7" name="Group 1117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32880" name="AutoShape 111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2881" name="Group 111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2963" name="Oval 1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4" name="Oval 1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5" name="Oval 1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6" name="Oval 1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7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8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9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70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2" name="Group 112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2955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6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7" name="Oval 1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8" name="Oval 1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9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0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1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62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3" name="Group 113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2947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8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9" name="Oval 11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0" name="Oval 11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1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2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3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54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4" name="Group 114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2939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0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1" name="Oval 11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2" name="Oval 11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3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4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5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46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" name="Group 115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2931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2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3" name="Oval 11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4" name="Oval 11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5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6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7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8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6" name="Group 116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2923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4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5" name="Oval 11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6" name="Oval 11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7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8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9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30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7" name="Group 117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2915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6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7" name="Oval 11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8" name="Oval 11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9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0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1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22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8" name="Group 118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2907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8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9" name="Oval 11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0" name="Oval 11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1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2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3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14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89" name="Group 119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2899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0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1" name="Oval 11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2" name="Oval 11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3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4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5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906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890" name="Group 120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2891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2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3" name="Oval 12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4" name="Oval 12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5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6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7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98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2788" name="Group 1209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32789" name="AutoShape 121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2790" name="Group 121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2872" name="Oval 1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3" name="Oval 1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4" name="Oval 1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5" name="Oval 1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6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7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8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9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1" name="Group 122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2864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5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6" name="Oval 1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7" name="Oval 1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8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9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0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71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2" name="Group 122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2856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7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8" name="Oval 12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9" name="Oval 12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0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1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2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63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3" name="Group 123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2848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9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0" name="Oval 12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1" name="Oval 12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2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3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4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55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4" name="Group 124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2840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1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2" name="Oval 12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3" name="Oval 12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4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5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6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47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5" name="Group 125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2832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3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4" name="Oval 12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5" name="Oval 12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6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7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8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9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6" name="Group 126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2824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5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6" name="Oval 12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7" name="Oval 12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8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9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0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31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7" name="Group 127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2816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7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8" name="Oval 12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9" name="Oval 12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0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1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2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23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8" name="Group 128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2808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9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0" name="Oval 12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1" name="Oval 12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2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3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4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15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2799" name="Group 129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2800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1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2" name="Oval 12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3" name="Oval 12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4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5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6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2807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117013" name="Text Box 130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7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16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3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29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2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17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55302" name="Picture 6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0" name="Group 654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34822" name="Group 7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35375" name="AutoShape 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376" name="Group 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458" name="Oval 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9" name="Oval 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0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1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2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3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4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65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77" name="Group 1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450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1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2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3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4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5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6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57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78" name="Group 2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442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3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4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5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6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7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8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9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79" name="Group 3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434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5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6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7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8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9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0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41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0" name="Group 4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426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7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8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9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0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1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2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33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1" name="Group 5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418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9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0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1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2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3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4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25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2" name="Group 6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410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1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2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3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4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5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6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17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3" name="Group 7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402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3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4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5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6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7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8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9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4" name="Group 8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394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5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6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7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8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9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0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401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385" name="Group 9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386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87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88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89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0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1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2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93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3" name="Group 99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35284" name="AutoShape 10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285" name="Group 10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367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8" name="Oval 1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9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70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71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72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73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74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86" name="Group 11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359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0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1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2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3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4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5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66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87" name="Group 11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351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2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3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4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5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6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7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8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88" name="Group 12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343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4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5" name="Oval 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6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7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8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9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50" name="Oval 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89" name="Group 13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335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6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7" name="Oval 1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8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9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0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1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42" name="Oval 1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90" name="Group 14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327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8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9" name="Oval 1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0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1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2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3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34" name="Oval 1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91" name="Group 15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319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0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1" name="Oval 1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2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3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4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5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26" name="Oval 1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92" name="Group 16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311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2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3" name="Oval 1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4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5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6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7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8" name="Oval 1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93" name="Group 17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303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4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5" name="Oval 1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6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7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8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9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10" name="Oval 1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94" name="Group 18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295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96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97" name="Oval 1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98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99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0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1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302" name="Oval 1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4" name="Group 191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35193" name="AutoShape 19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194" name="Group 19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276" name="Oval 1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7" name="Oval 1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8" name="Oval 1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9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80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81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82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83" name="Oval 2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95" name="Group 20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268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9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0" name="Oval 2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1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2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3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4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75" name="Oval 2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96" name="Group 21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260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1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2" name="Oval 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3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4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5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6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67" name="Oval 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97" name="Group 22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252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3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4" name="Oval 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5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6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7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8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9" name="Oval 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98" name="Group 22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244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5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6" name="Oval 2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7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8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9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0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51" name="Oval 2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99" name="Group 23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236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7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8" name="Oval 2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9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0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1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2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43" name="Oval 2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00" name="Group 24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228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9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0" name="Oval 2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1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2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3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4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35" name="Oval 2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01" name="Group 25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220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1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2" name="Oval 2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3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4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5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6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27" name="Oval 2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02" name="Group 26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212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3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4" name="Oval 2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5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6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7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8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9" name="Oval 2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203" name="Group 27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204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05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06" name="Oval 2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07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08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09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0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211" name="Oval 2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5" name="Group 283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35102" name="AutoShape 28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103" name="Group 28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185" name="Oval 2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6" name="Oval 2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7" name="Oval 2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8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9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90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91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92" name="Oval 2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4" name="Group 29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177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8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9" name="Oval 2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0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1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2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3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84" name="Oval 3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5" name="Group 30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169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0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1" name="Oval 3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2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3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4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5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76" name="Oval 3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6" name="Group 31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161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2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3" name="Oval 3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4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5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6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7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8" name="Oval 3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7" name="Group 32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153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4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5" name="Oval 3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6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7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8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9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60" name="Oval 3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8" name="Group 33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145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6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7" name="Oval 3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8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9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0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1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52" name="Oval 3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09" name="Group 33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137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8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9" name="Oval 3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0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1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2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3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44" name="Oval 3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10" name="Group 34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129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0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1" name="Oval 3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2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3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4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5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36" name="Oval 3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11" name="Group 35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121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2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3" name="Oval 3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4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5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6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7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8" name="Oval 3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112" name="Group 36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113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4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5" name="Oval 3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6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7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8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19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20" name="Oval 3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6" name="Group 375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35011" name="AutoShape 37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012" name="Group 37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094" name="Oval 3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5" name="Oval 3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6" name="Oval 3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7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8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9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00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101" name="Oval 3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3" name="Group 38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086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7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8" name="Oval 3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9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0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1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2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93" name="Oval 3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4" name="Group 39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078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9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0" name="Oval 3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1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2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3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4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85" name="Oval 4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5" name="Group 40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070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1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2" name="Oval 4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3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4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5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6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77" name="Oval 4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6" name="Group 41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062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3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4" name="Oval 4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5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6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7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8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9" name="Oval 4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7" name="Group 42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054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5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6" name="Oval 4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7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8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9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0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61" name="Oval 4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8" name="Group 43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046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7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8" name="Oval 4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9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0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1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2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53" name="Oval 4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19" name="Group 44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038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9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0" name="Oval 4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1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2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3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4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45" name="Oval 4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20" name="Group 44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030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1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2" name="Oval 4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3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4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5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6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37" name="Oval 4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021" name="Group 45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022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3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4" name="Oval 4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5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6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7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8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29" name="Oval 4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7" name="Group 467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34920" name="AutoShape 46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4921" name="Group 46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003" name="Oval 4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4" name="Oval 4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5" name="Oval 4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6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7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8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9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10" name="Oval 4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2" name="Group 47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4995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6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7" name="Oval 4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8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9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0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1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002" name="Oval 4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3" name="Group 48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4987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8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9" name="Oval 4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0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1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2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3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94" name="Oval 4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4" name="Group 49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4979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0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1" name="Oval 4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2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3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4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5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86" name="Oval 5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5" name="Group 50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4971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2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3" name="Oval 5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4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5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6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7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8" name="Oval 5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6" name="Group 51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4963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4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5" name="Oval 5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6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7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8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9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70" name="Oval 5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7" name="Group 52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4955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6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7" name="Oval 5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8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9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0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1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62" name="Oval 5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8" name="Group 53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4947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8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9" name="Oval 5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0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1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2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3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54" name="Oval 5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29" name="Group 54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4939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0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1" name="Oval 5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2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3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4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5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46" name="Oval 5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930" name="Group 55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4931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2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3" name="Oval 5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4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5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6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7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38" name="Oval 5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4828" name="Group 559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34829" name="AutoShape 56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4830" name="Group 56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4912" name="Oval 5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3" name="Oval 5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4" name="Oval 5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5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6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7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8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9" name="Oval 5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1" name="Group 57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4904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5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6" name="Oval 5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7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8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9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0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11" name="Oval 5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2" name="Group 57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4896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7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8" name="Oval 5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9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0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1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2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903" name="Oval 5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3" name="Group 58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4888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9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0" name="Oval 5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1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2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3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4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95" name="Oval 5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4" name="Group 59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4880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1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2" name="Oval 6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3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4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5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6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87" name="Oval 6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5" name="Group 60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4872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3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4" name="Oval 6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5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6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7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8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9" name="Oval 6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6" name="Group 61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4864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5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6" name="Oval 6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7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8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9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0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71" name="Oval 6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7" name="Group 62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4856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7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8" name="Oval 6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9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0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1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2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63" name="Oval 6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8" name="Group 63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4848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9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0" name="Oval 6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1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2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3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4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55" name="Oval 6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4839" name="Group 64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4840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1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2" name="Oval 6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3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4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5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6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4847" name="Oval 6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sp>
        <p:nvSpPr>
          <p:cNvPr id="55951" name="Text Box 65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5843" name="Picture 5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35848" name="Group 7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36401" name="AutoShape 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402" name="Group 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484" name="Oval 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5" name="Oval 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6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7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8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9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90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91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3" name="Group 1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476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7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8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9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0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1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2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83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4" name="Group 2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468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9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0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1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2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3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4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75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5" name="Group 3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460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1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2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3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4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5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6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67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6" name="Group 4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452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3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4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5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6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7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8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9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7" name="Group 5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444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5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6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7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8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9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0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51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8" name="Group 6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436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7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8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9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0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1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2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43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09" name="Group 7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428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9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0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1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2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3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4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35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10" name="Group 8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420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1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2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3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4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5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6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27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411" name="Group 9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412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3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4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5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6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7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8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19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49" name="Group 99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36310" name="AutoShape 10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311" name="Group 10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393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4" name="Oval 1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5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6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7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8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9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400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2" name="Group 11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385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6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7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8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9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0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1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92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3" name="Group 11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377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8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9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0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1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2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3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84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4" name="Group 12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369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0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1" name="Oval 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2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3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4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5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76" name="Oval 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5" name="Group 13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361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2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3" name="Oval 1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4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5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6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7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8" name="Oval 1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6" name="Group 14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353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4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5" name="Oval 1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6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7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8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9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60" name="Oval 1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7" name="Group 15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345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6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7" name="Oval 1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8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9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0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1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52" name="Oval 1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8" name="Group 16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337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8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9" name="Oval 1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0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1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2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3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44" name="Oval 1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19" name="Group 17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329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0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1" name="Oval 1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2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3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4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5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36" name="Oval 1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320" name="Group 18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321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2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3" name="Oval 1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4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5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6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7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28" name="Oval 1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50" name="Group 191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36219" name="AutoShape 19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220" name="Group 19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302" name="Oval 1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3" name="Oval 1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4" name="Oval 1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5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6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7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8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9" name="Oval 2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1" name="Group 20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294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5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6" name="Oval 2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7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8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9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0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301" name="Oval 2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2" name="Group 21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286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7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8" name="Oval 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9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0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1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2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93" name="Oval 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3" name="Group 22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278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9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0" name="Oval 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1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2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3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4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85" name="Oval 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4" name="Group 22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270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1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2" name="Oval 2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3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4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5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6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77" name="Oval 2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5" name="Group 23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262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3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4" name="Oval 2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5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6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7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8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9" name="Oval 2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6" name="Group 24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254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5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6" name="Oval 2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7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8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9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0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61" name="Oval 2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7" name="Group 25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246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7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8" name="Oval 2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9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0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1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2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53" name="Oval 2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8" name="Group 26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238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9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0" name="Oval 2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1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2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3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4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45" name="Oval 2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229" name="Group 27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230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1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2" name="Oval 2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3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4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5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6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37" name="Oval 2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51" name="Group 283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36128" name="AutoShape 28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129" name="Group 28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211" name="Oval 2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2" name="Oval 2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3" name="Oval 2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4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5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6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7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8" name="Oval 2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0" name="Group 29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203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4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5" name="Oval 2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6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7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8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9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10" name="Oval 3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1" name="Group 30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195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6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7" name="Oval 3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8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9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0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1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202" name="Oval 3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2" name="Group 31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187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8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9" name="Oval 3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0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1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2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3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94" name="Oval 3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3" name="Group 32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179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0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1" name="Oval 3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2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3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4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5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86" name="Oval 3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4" name="Group 33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171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2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3" name="Oval 3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4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5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6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7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8" name="Oval 3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5" name="Group 33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163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4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5" name="Oval 3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6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7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8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9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70" name="Oval 3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6" name="Group 34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155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6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7" name="Oval 3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8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9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0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1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62" name="Oval 3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7" name="Group 35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147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8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9" name="Oval 3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0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1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2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3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54" name="Oval 3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138" name="Group 36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139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0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1" name="Oval 3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2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3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4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5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46" name="Oval 3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52" name="Group 375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36037" name="AutoShape 37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038" name="Group 37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120" name="Oval 3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1" name="Oval 3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2" name="Oval 3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3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4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5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6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27" name="Oval 3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39" name="Group 38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112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3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4" name="Oval 3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5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6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7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8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9" name="Oval 3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0" name="Group 39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104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5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6" name="Oval 3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7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8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9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0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11" name="Oval 4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1" name="Group 40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096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7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8" name="Oval 4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9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0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1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2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103" name="Oval 4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2" name="Group 41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088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9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0" name="Oval 4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1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2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3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4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95" name="Oval 4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3" name="Group 42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080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1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2" name="Oval 4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3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4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5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6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87" name="Oval 4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4" name="Group 43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072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3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4" name="Oval 4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5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6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7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8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9" name="Oval 4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5" name="Group 44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064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5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6" name="Oval 4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7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8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9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0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71" name="Oval 4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6" name="Group 44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056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7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8" name="Oval 4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9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0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1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2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63" name="Oval 4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047" name="Group 45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048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49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0" name="Oval 4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1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2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3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4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55" name="Oval 4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53" name="Group 467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35946" name="AutoShape 46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947" name="Group 46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029" name="Oval 4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0" name="Oval 4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1" name="Oval 4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2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3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4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5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36" name="Oval 4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48" name="Group 47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021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2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3" name="Oval 4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4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5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6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7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8" name="Oval 4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49" name="Group 48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013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4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5" name="Oval 4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6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7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8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9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20" name="Oval 4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0" name="Group 49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005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6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7" name="Oval 4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8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9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0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1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12" name="Oval 5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1" name="Group 50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997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8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9" name="Oval 5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0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1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2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3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004" name="Oval 5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2" name="Group 51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989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0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1" name="Oval 5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2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3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4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5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96" name="Oval 5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3" name="Group 52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981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2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3" name="Oval 5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4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5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6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7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8" name="Oval 5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4" name="Group 53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973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4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5" name="Oval 5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6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7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8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9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80" name="Oval 5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5" name="Group 54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965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6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7" name="Oval 5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8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9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0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1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72" name="Oval 5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956" name="Group 55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957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58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59" name="Oval 5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0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1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2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3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64" name="Oval 5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5854" name="Group 559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35855" name="AutoShape 56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5856" name="Group 56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5938" name="Oval 5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9" name="Oval 5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0" name="Oval 5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1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2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3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4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45" name="Oval 5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57" name="Group 57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5930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1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2" name="Oval 5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3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4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5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6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37" name="Oval 5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58" name="Group 57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5922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3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4" name="Oval 5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5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6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7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8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9" name="Oval 5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59" name="Group 58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5914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5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6" name="Oval 5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7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8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9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0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21" name="Oval 5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0" name="Group 59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5906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7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8" name="Oval 6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9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0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1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2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13" name="Oval 6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1" name="Group 60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5898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9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0" name="Oval 6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1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2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3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4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905" name="Oval 6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2" name="Group 61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5890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1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2" name="Oval 6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3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4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5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6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97" name="Oval 6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3" name="Group 62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5882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3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4" name="Oval 6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5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6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7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8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9" name="Oval 6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4" name="Group 63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5874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5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6" name="Oval 6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7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8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9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0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81" name="Oval 6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5865" name="Group 64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5866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67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68" name="Oval 6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69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0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1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2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5873" name="Oval 6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118411" name="Picture 651" descr="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913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412" name="Picture 652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414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6867" name="Picture 5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6"/>
          <p:cNvGrpSpPr>
            <a:grpSpLocks/>
          </p:cNvGrpSpPr>
          <p:nvPr/>
        </p:nvGrpSpPr>
        <p:grpSpPr bwMode="auto">
          <a:xfrm>
            <a:off x="5472113" y="1246188"/>
            <a:ext cx="1223962" cy="1598612"/>
            <a:chOff x="3447" y="794"/>
            <a:chExt cx="771" cy="1007"/>
          </a:xfrm>
        </p:grpSpPr>
        <p:grpSp>
          <p:nvGrpSpPr>
            <p:cNvPr id="36873" name="Group 7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37426" name="AutoShape 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7427" name="Group 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509" name="Oval 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0" name="Oval 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1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2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3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4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5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16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28" name="Group 1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501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2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3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4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5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6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7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8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29" name="Group 2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493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4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5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6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7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8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9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500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0" name="Group 3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485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6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7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8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9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0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1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92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1" name="Group 4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477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8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9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0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1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2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3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84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2" name="Group 5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469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0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1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2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3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4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5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76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3" name="Group 6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461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2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3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4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5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6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7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8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4" name="Group 7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7453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4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5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6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7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8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9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60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5" name="Group 8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7445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6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7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8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9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0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1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52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436" name="Group 9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7437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38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39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0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1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2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3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44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4" name="Group 99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37335" name="AutoShape 10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7336" name="Group 10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418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9" name="Oval 1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0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1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2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3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4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25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37" name="Group 11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410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1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2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3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4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5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6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17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38" name="Group 11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402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3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4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5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6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7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8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9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39" name="Group 12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394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5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6" name="Oval 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7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8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9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0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401" name="Oval 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0" name="Group 13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386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7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8" name="Oval 1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9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0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1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2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93" name="Oval 1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1" name="Group 14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378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9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0" name="Oval 1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1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2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3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4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85" name="Oval 1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2" name="Group 15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370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1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2" name="Oval 1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3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4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5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6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77" name="Oval 1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3" name="Group 16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7362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3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4" name="Oval 1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5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6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7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8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9" name="Oval 1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4" name="Group 17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7354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5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6" name="Oval 1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7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8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9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0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61" name="Oval 1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345" name="Group 18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7346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47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48" name="Oval 1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49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0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1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2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53" name="Oval 1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5" name="Group 191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37244" name="AutoShape 19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7245" name="Group 19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327" name="Oval 1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8" name="Oval 1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9" name="Oval 1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30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31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32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33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34" name="Oval 2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46" name="Group 20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319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0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1" name="Oval 2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2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3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4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5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26" name="Oval 2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47" name="Group 21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311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2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3" name="Oval 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4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5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6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7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8" name="Oval 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48" name="Group 22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303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4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5" name="Oval 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6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7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8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9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10" name="Oval 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49" name="Group 22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295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6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7" name="Oval 2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8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9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0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1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302" name="Oval 2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50" name="Group 23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287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8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9" name="Oval 2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0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1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2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3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94" name="Oval 2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51" name="Group 24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279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0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1" name="Oval 2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2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3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4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5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86" name="Oval 2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52" name="Group 25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7271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2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3" name="Oval 2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4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5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6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7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8" name="Oval 2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53" name="Group 26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7263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4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5" name="Oval 2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6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7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8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9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70" name="Oval 2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254" name="Group 27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7255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56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57" name="Oval 2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58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59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0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1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62" name="Oval 2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6" name="Group 283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37153" name="AutoShape 28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7154" name="Group 28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236" name="Oval 2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7" name="Oval 2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8" name="Oval 2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9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40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41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42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43" name="Oval 2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55" name="Group 29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228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9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0" name="Oval 2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1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2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3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4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35" name="Oval 3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56" name="Group 30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220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1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2" name="Oval 3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3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4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5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6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27" name="Oval 3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57" name="Group 31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212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3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4" name="Oval 3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5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6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7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8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9" name="Oval 3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58" name="Group 32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204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5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6" name="Oval 3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7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8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9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0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11" name="Oval 3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59" name="Group 33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196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7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8" name="Oval 3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9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0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1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2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203" name="Oval 3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60" name="Group 33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188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9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0" name="Oval 3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1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2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3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4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95" name="Oval 3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61" name="Group 34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7180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1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2" name="Oval 3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3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4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5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6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87" name="Oval 3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62" name="Group 35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7172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3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4" name="Oval 3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5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6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7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8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9" name="Oval 3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163" name="Group 36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7164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65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66" name="Oval 3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67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68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69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0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71" name="Oval 3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7" name="Group 375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37062" name="AutoShape 37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7063" name="Group 37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145" name="Oval 3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6" name="Oval 3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7" name="Oval 3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8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9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50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51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52" name="Oval 3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4" name="Group 38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137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8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9" name="Oval 3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0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1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2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3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44" name="Oval 3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5" name="Group 39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129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0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1" name="Oval 3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2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3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4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5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36" name="Oval 4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6" name="Group 40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121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2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3" name="Oval 4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4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5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6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7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8" name="Oval 4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7" name="Group 41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113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4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5" name="Oval 4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6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7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8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9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20" name="Oval 4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8" name="Group 42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105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6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7" name="Oval 4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8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9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0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1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12" name="Oval 4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69" name="Group 43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097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8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9" name="Oval 4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0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1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2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3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104" name="Oval 4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70" name="Group 44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7089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0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1" name="Oval 4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2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3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4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5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96" name="Oval 4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71" name="Group 44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7081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2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3" name="Oval 4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4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5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6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7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8" name="Oval 4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7072" name="Group 45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7073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4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5" name="Oval 4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6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7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8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79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80" name="Oval 4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8" name="Group 467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36971" name="AutoShape 46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972" name="Group 46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7054" name="Oval 4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5" name="Oval 4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6" name="Oval 4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7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8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9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60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61" name="Oval 4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3" name="Group 47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7046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7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8" name="Oval 4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9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0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1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2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53" name="Oval 4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4" name="Group 48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7038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9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0" name="Oval 4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1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2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3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4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45" name="Oval 4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5" name="Group 49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7030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1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2" name="Oval 4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3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4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5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6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37" name="Oval 5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6" name="Group 50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7022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3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4" name="Oval 5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5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6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7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8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9" name="Oval 5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7" name="Group 51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7014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5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6" name="Oval 5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7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8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9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0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21" name="Oval 5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8" name="Group 52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7006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7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8" name="Oval 5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9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0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1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2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13" name="Oval 5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79" name="Group 53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998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9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0" name="Oval 5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1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2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3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4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7005" name="Oval 5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80" name="Group 54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990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1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2" name="Oval 5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3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4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5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6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97" name="Oval 5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981" name="Group 55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982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3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4" name="Oval 5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5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6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7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8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89" name="Oval 5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6879" name="Group 559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36880" name="AutoShape 56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6881" name="Group 56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36963" name="Oval 5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4" name="Oval 5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5" name="Oval 5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6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7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8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9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70" name="Oval 5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2" name="Group 57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36955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6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7" name="Oval 5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8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9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0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1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62" name="Oval 5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3" name="Group 57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36947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8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9" name="Oval 5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0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1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2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3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54" name="Oval 5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4" name="Group 58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36939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0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1" name="Oval 5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2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3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4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5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46" name="Oval 5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5" name="Group 59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36931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2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3" name="Oval 6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4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5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6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7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8" name="Oval 6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6" name="Group 60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6923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4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5" name="Oval 6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6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7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8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9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30" name="Oval 6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7" name="Group 61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6915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6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7" name="Oval 6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8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9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0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1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22" name="Oval 6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8" name="Group 62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6907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8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9" name="Oval 6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0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1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2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3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14" name="Oval 6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89" name="Group 63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6899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0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1" name="Oval 6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2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3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4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5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906" name="Oval 6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6890" name="Group 64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6891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2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3" name="Oval 6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4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5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6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7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6898" name="Oval 6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36869" name="Picture 651" descr="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913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52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53" descr="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462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7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SINGLE-PASS STRATEGY</a:t>
            </a:r>
          </a:p>
        </p:txBody>
      </p:sp>
      <p:grpSp>
        <p:nvGrpSpPr>
          <p:cNvPr id="37893" name="Group 9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38457" name="AutoShape 1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458" name="Group 1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540" name="Oval 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1" name="Oval 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2" name="Oval 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3" name="Oval 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4" name="Oval 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5" name="Oval 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6" name="Oval 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47" name="Oval 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59" name="Group 2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532" name="Oval 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3" name="Oval 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4" name="Oval 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5" name="Oval 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6" name="Oval 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7" name="Oval 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8" name="Oval 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9" name="Oval 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0" name="Group 2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524" name="Oval 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5" name="Oval 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6" name="Oval 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7" name="Oval 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8" name="Oval 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9" name="Oval 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0" name="Oval 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31" name="Oval 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1" name="Group 3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516" name="Oval 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7" name="Oval 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8" name="Oval 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9" name="Oval 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0" name="Oval 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1" name="Oval 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2" name="Oval 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23" name="Oval 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2" name="Group 4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508" name="Oval 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9" name="Oval 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0" name="Oval 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1" name="Oval 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2" name="Oval 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3" name="Oval 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4" name="Oval 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15" name="Oval 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3" name="Group 5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500" name="Oval 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1" name="Oval 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2" name="Oval 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3" name="Oval 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4" name="Oval 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5" name="Oval 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6" name="Oval 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507" name="Oval 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4" name="Group 6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492" name="Oval 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3" name="Oval 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4" name="Oval 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5" name="Oval 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6" name="Oval 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7" name="Oval 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8" name="Oval 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9" name="Oval 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5" name="Group 7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484" name="Oval 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5" name="Oval 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6" name="Oval 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7" name="Oval 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8" name="Oval 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9" name="Oval 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0" name="Oval 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91" name="Oval 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6" name="Group 8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476" name="Oval 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7" name="Oval 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8" name="Oval 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9" name="Oval 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0" name="Oval 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1" name="Oval 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2" name="Oval 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83" name="Oval 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467" name="Group 9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468" name="Oval 9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69" name="Oval 9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0" name="Oval 9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1" name="Oval 9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2" name="Oval 9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3" name="Oval 9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4" name="Oval 9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75" name="Oval 10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4" name="Group 101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38366" name="AutoShape 10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367" name="Group 10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449" name="Oval 1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0" name="Oval 1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1" name="Oval 1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2" name="Oval 1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3" name="Oval 1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4" name="Oval 1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5" name="Oval 1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56" name="Oval 1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68" name="Group 11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441" name="Oval 1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2" name="Oval 1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3" name="Oval 1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4" name="Oval 1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5" name="Oval 1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6" name="Oval 1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7" name="Oval 1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8" name="Oval 1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69" name="Group 12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433" name="Oval 1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4" name="Oval 1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5" name="Oval 1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6" name="Oval 1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7" name="Oval 1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8" name="Oval 1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9" name="Oval 1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40" name="Oval 1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0" name="Group 13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425" name="Oval 1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6" name="Oval 1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7" name="Oval 1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8" name="Oval 1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9" name="Oval 1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0" name="Oval 1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1" name="Oval 1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32" name="Oval 1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1" name="Group 13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417" name="Oval 1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8" name="Oval 1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9" name="Oval 1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0" name="Oval 1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1" name="Oval 1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2" name="Oval 1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3" name="Oval 1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24" name="Oval 1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2" name="Group 14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409" name="Oval 1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0" name="Oval 1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1" name="Oval 1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2" name="Oval 1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3" name="Oval 1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4" name="Oval 1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5" name="Oval 1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16" name="Oval 1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3" name="Group 15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401" name="Oval 1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2" name="Oval 1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3" name="Oval 1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4" name="Oval 1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5" name="Oval 1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6" name="Oval 1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7" name="Oval 1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8" name="Oval 1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4" name="Group 16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393" name="Oval 1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4" name="Oval 1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5" name="Oval 1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6" name="Oval 1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7" name="Oval 1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8" name="Oval 1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9" name="Oval 1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400" name="Oval 1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5" name="Group 17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385" name="Oval 1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6" name="Oval 1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7" name="Oval 1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8" name="Oval 1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9" name="Oval 1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0" name="Oval 1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1" name="Oval 1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92" name="Oval 1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376" name="Group 18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377" name="Oval 18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78" name="Oval 18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79" name="Oval 18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0" name="Oval 18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1" name="Oval 18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2" name="Oval 19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3" name="Oval 19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84" name="Oval 19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5" name="Group 193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38275" name="AutoShape 19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276" name="Group 19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358" name="Oval 1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9" name="Oval 1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0" name="Oval 1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1" name="Oval 1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2" name="Oval 2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3" name="Oval 2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4" name="Oval 2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65" name="Oval 2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77" name="Group 20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350" name="Oval 2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1" name="Oval 2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2" name="Oval 2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3" name="Oval 2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4" name="Oval 2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5" name="Oval 2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6" name="Oval 2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57" name="Oval 2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78" name="Group 21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342" name="Oval 2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3" name="Oval 2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4" name="Oval 2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5" name="Oval 2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6" name="Oval 2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7" name="Oval 2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8" name="Oval 2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9" name="Oval 2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79" name="Group 22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334" name="Oval 2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5" name="Oval 2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6" name="Oval 2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7" name="Oval 2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8" name="Oval 2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9" name="Oval 2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0" name="Oval 2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41" name="Oval 2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0" name="Group 23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326" name="Oval 2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7" name="Oval 2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8" name="Oval 2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9" name="Oval 2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0" name="Oval 2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1" name="Oval 2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2" name="Oval 2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33" name="Oval 2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1" name="Group 24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318" name="Oval 2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9" name="Oval 2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0" name="Oval 2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1" name="Oval 2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2" name="Oval 2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3" name="Oval 2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4" name="Oval 2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25" name="Oval 2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2" name="Group 24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310" name="Oval 2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1" name="Oval 2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2" name="Oval 2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3" name="Oval 2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4" name="Oval 2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5" name="Oval 2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6" name="Oval 2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17" name="Oval 2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3" name="Group 25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302" name="Oval 2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3" name="Oval 2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4" name="Oval 2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5" name="Oval 2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6" name="Oval 2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7" name="Oval 2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8" name="Oval 2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9" name="Oval 2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4" name="Group 26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294" name="Oval 2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5" name="Oval 2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6" name="Oval 2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7" name="Oval 2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8" name="Oval 2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9" name="Oval 2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0" name="Oval 2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301" name="Oval 2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285" name="Group 27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286" name="Oval 27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87" name="Oval 27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88" name="Oval 27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89" name="Oval 28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0" name="Oval 28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1" name="Oval 28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2" name="Oval 28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93" name="Oval 28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6" name="Group 285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38184" name="AutoShape 28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185" name="Group 28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267" name="Oval 2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8" name="Oval 2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9" name="Oval 2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70" name="Oval 2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71" name="Oval 2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72" name="Oval 2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73" name="Oval 2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74" name="Oval 2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86" name="Group 29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259" name="Oval 2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0" name="Oval 2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1" name="Oval 2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2" name="Oval 3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3" name="Oval 3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4" name="Oval 3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5" name="Oval 3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66" name="Oval 3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87" name="Group 30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251" name="Oval 3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2" name="Oval 3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3" name="Oval 3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4" name="Oval 3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5" name="Oval 3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6" name="Oval 3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7" name="Oval 3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8" name="Oval 3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88" name="Group 31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243" name="Oval 3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4" name="Oval 3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5" name="Oval 3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6" name="Oval 3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7" name="Oval 3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8" name="Oval 3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9" name="Oval 3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50" name="Oval 3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89" name="Group 32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235" name="Oval 3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6" name="Oval 3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7" name="Oval 3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8" name="Oval 3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9" name="Oval 3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0" name="Oval 3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1" name="Oval 3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42" name="Oval 3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90" name="Group 33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227" name="Oval 3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8" name="Oval 3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9" name="Oval 3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0" name="Oval 3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1" name="Oval 3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2" name="Oval 3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3" name="Oval 3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34" name="Oval 3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91" name="Group 34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219" name="Oval 3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0" name="Oval 3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1" name="Oval 3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2" name="Oval 3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3" name="Oval 3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4" name="Oval 3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5" name="Oval 3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26" name="Oval 3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92" name="Group 35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211" name="Oval 3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2" name="Oval 3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3" name="Oval 3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4" name="Oval 3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5" name="Oval 3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6" name="Oval 3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7" name="Oval 3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8" name="Oval 3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93" name="Group 35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203" name="Oval 3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4" name="Oval 3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5" name="Oval 3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6" name="Oval 3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7" name="Oval 3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8" name="Oval 3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9" name="Oval 3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10" name="Oval 3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94" name="Group 36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195" name="Oval 36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96" name="Oval 37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97" name="Oval 37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98" name="Oval 37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99" name="Oval 37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0" name="Oval 37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1" name="Oval 37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202" name="Oval 37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7" name="Group 377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38093" name="AutoShape 37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094" name="Group 37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176" name="Oval 3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7" name="Oval 3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8" name="Oval 3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9" name="Oval 3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80" name="Oval 3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81" name="Oval 3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82" name="Oval 3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83" name="Oval 3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95" name="Group 38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168" name="Oval 3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9" name="Oval 3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0" name="Oval 3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1" name="Oval 3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2" name="Oval 3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3" name="Oval 3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4" name="Oval 3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75" name="Oval 3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96" name="Group 39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160" name="Oval 3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1" name="Oval 3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2" name="Oval 4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3" name="Oval 4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4" name="Oval 4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5" name="Oval 4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6" name="Oval 4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67" name="Oval 4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97" name="Group 40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152" name="Oval 4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3" name="Oval 4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4" name="Oval 4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5" name="Oval 4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6" name="Oval 4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7" name="Oval 4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8" name="Oval 4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9" name="Oval 4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98" name="Group 41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144" name="Oval 4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5" name="Oval 4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6" name="Oval 4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7" name="Oval 4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8" name="Oval 4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9" name="Oval 4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0" name="Oval 4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51" name="Oval 4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99" name="Group 42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136" name="Oval 4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7" name="Oval 4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8" name="Oval 4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9" name="Oval 4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0" name="Oval 4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1" name="Oval 4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2" name="Oval 4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43" name="Oval 4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00" name="Group 43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128" name="Oval 4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9" name="Oval 4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0" name="Oval 4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1" name="Oval 4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2" name="Oval 4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3" name="Oval 4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4" name="Oval 4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35" name="Oval 4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01" name="Group 44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120" name="Oval 4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1" name="Oval 4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2" name="Oval 4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3" name="Oval 4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4" name="Oval 4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5" name="Oval 4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6" name="Oval 4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27" name="Oval 4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02" name="Group 45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112" name="Oval 4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3" name="Oval 4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4" name="Oval 4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5" name="Oval 4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6" name="Oval 4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7" name="Oval 4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8" name="Oval 4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9" name="Oval 4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103" name="Group 46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104" name="Oval 46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05" name="Oval 46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06" name="Oval 46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07" name="Oval 46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08" name="Oval 46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09" name="Oval 46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0" name="Oval 46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111" name="Oval 46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8" name="Group 469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38002" name="AutoShape 47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003" name="Group 47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8085" name="Oval 4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6" name="Oval 4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7" name="Oval 4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8" name="Oval 4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9" name="Oval 4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90" name="Oval 4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91" name="Oval 4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92" name="Oval 4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4" name="Group 48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8077" name="Oval 4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8" name="Oval 4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9" name="Oval 4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0" name="Oval 4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1" name="Oval 4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2" name="Oval 4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3" name="Oval 4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84" name="Oval 4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5" name="Group 48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069" name="Oval 4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0" name="Oval 4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1" name="Oval 4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2" name="Oval 4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3" name="Oval 4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4" name="Oval 4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5" name="Oval 4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76" name="Oval 4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6" name="Group 49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061" name="Oval 4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2" name="Oval 5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3" name="Oval 5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4" name="Oval 5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5" name="Oval 5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6" name="Oval 5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7" name="Oval 5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8" name="Oval 5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7" name="Group 50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053" name="Oval 5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4" name="Oval 5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5" name="Oval 5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6" name="Oval 5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7" name="Oval 5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8" name="Oval 5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9" name="Oval 5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60" name="Oval 5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8" name="Group 51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045" name="Oval 5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6" name="Oval 5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7" name="Oval 5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8" name="Oval 5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9" name="Oval 5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0" name="Oval 5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1" name="Oval 5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52" name="Oval 5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09" name="Group 52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037" name="Oval 5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8" name="Oval 5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9" name="Oval 5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0" name="Oval 5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1" name="Oval 5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2" name="Oval 5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3" name="Oval 5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44" name="Oval 5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10" name="Group 53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029" name="Oval 5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0" name="Oval 5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1" name="Oval 5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2" name="Oval 5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3" name="Oval 5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4" name="Oval 5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5" name="Oval 5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36" name="Oval 5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11" name="Group 54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021" name="Oval 5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2" name="Oval 5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3" name="Oval 5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4" name="Oval 5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5" name="Oval 5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6" name="Oval 5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7" name="Oval 5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8" name="Oval 5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012" name="Group 55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013" name="Oval 55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4" name="Oval 55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5" name="Oval 55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6" name="Oval 55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7" name="Oval 55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8" name="Oval 55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19" name="Oval 55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20" name="Oval 56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7899" name="Group 561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37911" name="AutoShape 56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7912" name="Group 56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7994" name="Oval 5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5" name="Oval 5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6" name="Oval 5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7" name="Oval 5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8" name="Oval 5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9" name="Oval 5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00" name="Oval 5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001" name="Oval 5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3" name="Group 57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7986" name="Oval 5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7" name="Oval 5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8" name="Oval 5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9" name="Oval 5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0" name="Oval 5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1" name="Oval 5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2" name="Oval 5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93" name="Oval 5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4" name="Group 58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7978" name="Oval 5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9" name="Oval 5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0" name="Oval 5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1" name="Oval 5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2" name="Oval 5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3" name="Oval 5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4" name="Oval 5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85" name="Oval 5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5" name="Group 59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7970" name="Oval 5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1" name="Oval 5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2" name="Oval 5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3" name="Oval 5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4" name="Oval 5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5" name="Oval 5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6" name="Oval 5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77" name="Oval 5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6" name="Group 59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7962" name="Oval 60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3" name="Oval 60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4" name="Oval 60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5" name="Oval 60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6" name="Oval 60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7" name="Oval 60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8" name="Oval 60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9" name="Oval 60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7" name="Group 60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7954" name="Oval 60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5" name="Oval 61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6" name="Oval 61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7" name="Oval 61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8" name="Oval 61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9" name="Oval 61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0" name="Oval 61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61" name="Oval 61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8" name="Group 61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7946" name="Oval 6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7" name="Oval 6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8" name="Oval 6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9" name="Oval 6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0" name="Oval 6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1" name="Oval 6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2" name="Oval 6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53" name="Oval 6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19" name="Group 62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7938" name="Oval 6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9" name="Oval 6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0" name="Oval 6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1" name="Oval 6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2" name="Oval 6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3" name="Oval 6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4" name="Oval 6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45" name="Oval 6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20" name="Group 63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7930" name="Oval 6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1" name="Oval 6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2" name="Oval 6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3" name="Oval 6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4" name="Oval 6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5" name="Oval 6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6" name="Oval 6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37" name="Oval 6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7921" name="Group 64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7922" name="Oval 6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3" name="Oval 6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4" name="Oval 6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5" name="Oval 6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6" name="Oval 6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7" name="Oval 6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8" name="Oval 6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7929" name="Oval 6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37900" name="Rectangle 653"/>
          <p:cNvSpPr>
            <a:spLocks noChangeArrowheads="1"/>
          </p:cNvSpPr>
          <p:nvPr/>
        </p:nvSpPr>
        <p:spPr bwMode="auto">
          <a:xfrm>
            <a:off x="7721600" y="2828925"/>
            <a:ext cx="1804988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7998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57999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grpSp>
        <p:nvGrpSpPr>
          <p:cNvPr id="2" name="Group 668"/>
          <p:cNvGrpSpPr>
            <a:grpSpLocks/>
          </p:cNvGrpSpPr>
          <p:nvPr/>
        </p:nvGrpSpPr>
        <p:grpSpPr bwMode="auto">
          <a:xfrm>
            <a:off x="3297238" y="3563938"/>
            <a:ext cx="3757612" cy="1103312"/>
            <a:chOff x="2077" y="2245"/>
            <a:chExt cx="2367" cy="695"/>
          </a:xfrm>
        </p:grpSpPr>
        <p:sp>
          <p:nvSpPr>
            <p:cNvPr id="37908" name="Line 658"/>
            <p:cNvSpPr>
              <a:spLocks noChangeShapeType="1"/>
            </p:cNvSpPr>
            <p:nvPr/>
          </p:nvSpPr>
          <p:spPr bwMode="auto">
            <a:xfrm>
              <a:off x="2359" y="2427"/>
              <a:ext cx="2085" cy="5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37909" name="Freeform 660"/>
            <p:cNvSpPr>
              <a:spLocks/>
            </p:cNvSpPr>
            <p:nvPr/>
          </p:nvSpPr>
          <p:spPr bwMode="auto">
            <a:xfrm>
              <a:off x="2077" y="2275"/>
              <a:ext cx="272" cy="272"/>
            </a:xfrm>
            <a:custGeom>
              <a:avLst/>
              <a:gdLst>
                <a:gd name="T0" fmla="*/ 91 w 272"/>
                <a:gd name="T1" fmla="*/ 0 h 272"/>
                <a:gd name="T2" fmla="*/ 181 w 272"/>
                <a:gd name="T3" fmla="*/ 0 h 272"/>
                <a:gd name="T4" fmla="*/ 181 w 272"/>
                <a:gd name="T5" fmla="*/ 91 h 272"/>
                <a:gd name="T6" fmla="*/ 272 w 272"/>
                <a:gd name="T7" fmla="*/ 91 h 272"/>
                <a:gd name="T8" fmla="*/ 272 w 272"/>
                <a:gd name="T9" fmla="*/ 181 h 272"/>
                <a:gd name="T10" fmla="*/ 181 w 272"/>
                <a:gd name="T11" fmla="*/ 181 h 272"/>
                <a:gd name="T12" fmla="*/ 181 w 272"/>
                <a:gd name="T13" fmla="*/ 272 h 272"/>
                <a:gd name="T14" fmla="*/ 91 w 272"/>
                <a:gd name="T15" fmla="*/ 272 h 272"/>
                <a:gd name="T16" fmla="*/ 91 w 272"/>
                <a:gd name="T17" fmla="*/ 181 h 272"/>
                <a:gd name="T18" fmla="*/ 0 w 272"/>
                <a:gd name="T19" fmla="*/ 181 h 272"/>
                <a:gd name="T20" fmla="*/ 0 w 272"/>
                <a:gd name="T21" fmla="*/ 91 h 272"/>
                <a:gd name="T22" fmla="*/ 91 w 272"/>
                <a:gd name="T23" fmla="*/ 91 h 272"/>
                <a:gd name="T24" fmla="*/ 91 w 272"/>
                <a:gd name="T25" fmla="*/ 0 h 2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2"/>
                <a:gd name="T40" fmla="*/ 0 h 272"/>
                <a:gd name="T41" fmla="*/ 272 w 272"/>
                <a:gd name="T42" fmla="*/ 272 h 2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2" h="272">
                  <a:moveTo>
                    <a:pt x="91" y="0"/>
                  </a:moveTo>
                  <a:lnTo>
                    <a:pt x="181" y="0"/>
                  </a:lnTo>
                  <a:lnTo>
                    <a:pt x="181" y="91"/>
                  </a:lnTo>
                  <a:lnTo>
                    <a:pt x="272" y="91"/>
                  </a:lnTo>
                  <a:lnTo>
                    <a:pt x="272" y="181"/>
                  </a:lnTo>
                  <a:lnTo>
                    <a:pt x="181" y="181"/>
                  </a:lnTo>
                  <a:lnTo>
                    <a:pt x="181" y="272"/>
                  </a:lnTo>
                  <a:lnTo>
                    <a:pt x="91" y="272"/>
                  </a:lnTo>
                  <a:lnTo>
                    <a:pt x="91" y="181"/>
                  </a:lnTo>
                  <a:lnTo>
                    <a:pt x="0" y="181"/>
                  </a:lnTo>
                  <a:lnTo>
                    <a:pt x="0" y="91"/>
                  </a:lnTo>
                  <a:lnTo>
                    <a:pt x="91" y="91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58005" name="Text Box 661"/>
            <p:cNvSpPr txBox="1">
              <a:spLocks noChangeArrowheads="1"/>
            </p:cNvSpPr>
            <p:nvPr/>
          </p:nvSpPr>
          <p:spPr bwMode="auto">
            <a:xfrm>
              <a:off x="3130" y="2245"/>
              <a:ext cx="1179" cy="46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400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arithmetic mean</a:t>
              </a:r>
            </a:p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400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of the neighbors’</a:t>
              </a:r>
            </a:p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400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magnitude</a:t>
              </a:r>
            </a:p>
          </p:txBody>
        </p:sp>
      </p:grpSp>
      <p:grpSp>
        <p:nvGrpSpPr>
          <p:cNvPr id="3" name="Group 667"/>
          <p:cNvGrpSpPr>
            <a:grpSpLocks/>
          </p:cNvGrpSpPr>
          <p:nvPr/>
        </p:nvGrpSpPr>
        <p:grpSpPr bwMode="auto">
          <a:xfrm>
            <a:off x="3459163" y="3767138"/>
            <a:ext cx="4660900" cy="2917825"/>
            <a:chOff x="2179" y="2378"/>
            <a:chExt cx="2936" cy="1838"/>
          </a:xfrm>
        </p:grpSpPr>
        <p:sp>
          <p:nvSpPr>
            <p:cNvPr id="37905" name="Oval 657"/>
            <p:cNvSpPr>
              <a:spLocks noChangeArrowheads="1"/>
            </p:cNvSpPr>
            <p:nvPr/>
          </p:nvSpPr>
          <p:spPr bwMode="auto">
            <a:xfrm>
              <a:off x="2179" y="2378"/>
              <a:ext cx="67" cy="6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8007" name="Text Box 663"/>
            <p:cNvSpPr txBox="1">
              <a:spLocks noChangeArrowheads="1"/>
            </p:cNvSpPr>
            <p:nvPr/>
          </p:nvSpPr>
          <p:spPr bwMode="auto">
            <a:xfrm>
              <a:off x="3175" y="3652"/>
              <a:ext cx="1270" cy="1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400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scanned coefficient</a:t>
              </a:r>
            </a:p>
          </p:txBody>
        </p:sp>
        <p:sp>
          <p:nvSpPr>
            <p:cNvPr id="37907" name="Arc 666"/>
            <p:cNvSpPr>
              <a:spLocks/>
            </p:cNvSpPr>
            <p:nvPr/>
          </p:nvSpPr>
          <p:spPr bwMode="auto">
            <a:xfrm rot="10800000">
              <a:off x="2213" y="2448"/>
              <a:ext cx="2902" cy="1768"/>
            </a:xfrm>
            <a:custGeom>
              <a:avLst/>
              <a:gdLst>
                <a:gd name="T0" fmla="*/ 5 w 21600"/>
                <a:gd name="T1" fmla="*/ 0 h 21510"/>
                <a:gd name="T2" fmla="*/ 52 w 21600"/>
                <a:gd name="T3" fmla="*/ 12 h 21510"/>
                <a:gd name="T4" fmla="*/ 0 w 21600"/>
                <a:gd name="T5" fmla="*/ 12 h 2151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10"/>
                <a:gd name="T11" fmla="*/ 21600 w 21600"/>
                <a:gd name="T12" fmla="*/ 21510 h 215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10" fill="none" extrusionOk="0">
                  <a:moveTo>
                    <a:pt x="1969" y="0"/>
                  </a:moveTo>
                  <a:cubicBezTo>
                    <a:pt x="13089" y="1018"/>
                    <a:pt x="21600" y="10343"/>
                    <a:pt x="21600" y="21510"/>
                  </a:cubicBezTo>
                </a:path>
                <a:path w="21600" h="21510" stroke="0" extrusionOk="0">
                  <a:moveTo>
                    <a:pt x="1969" y="0"/>
                  </a:moveTo>
                  <a:cubicBezTo>
                    <a:pt x="13089" y="1018"/>
                    <a:pt x="21600" y="10343"/>
                    <a:pt x="21600" y="21510"/>
                  </a:cubicBezTo>
                  <a:lnTo>
                    <a:pt x="0" y="21510"/>
                  </a:lnTo>
                  <a:lnTo>
                    <a:pt x="1969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9" descr="0_4_0_3_1-PSNRDIFFb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89488"/>
            <a:ext cx="2303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2"/>
          <p:cNvGrpSpPr>
            <a:grpSpLocks/>
          </p:cNvGrpSpPr>
          <p:nvPr/>
        </p:nvGrpSpPr>
        <p:grpSpPr bwMode="auto">
          <a:xfrm>
            <a:off x="7127875" y="3060700"/>
            <a:ext cx="1360488" cy="1152525"/>
            <a:chOff x="4490" y="1928"/>
            <a:chExt cx="857" cy="726"/>
          </a:xfrm>
        </p:grpSpPr>
        <p:pic>
          <p:nvPicPr>
            <p:cNvPr id="10271" name="Picture 3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" y="1928"/>
              <a:ext cx="35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2" name="Picture 4" descr="5_0_0000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064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5" descr="codecsEvaluation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63688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016125" y="2771775"/>
            <a:ext cx="69850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10251" name="Group 12"/>
          <p:cNvGrpSpPr>
            <a:grpSpLocks/>
          </p:cNvGrpSpPr>
          <p:nvPr/>
        </p:nvGrpSpPr>
        <p:grpSpPr bwMode="auto">
          <a:xfrm rot="2649950">
            <a:off x="792163" y="1547813"/>
            <a:ext cx="173037" cy="173037"/>
            <a:chOff x="1043" y="2908"/>
            <a:chExt cx="154" cy="154"/>
          </a:xfrm>
        </p:grpSpPr>
        <p:sp>
          <p:nvSpPr>
            <p:cNvPr id="10268" name="Oval 13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9" name="Oval 14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70" name="Oval 15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0252" name="Group 16"/>
          <p:cNvGrpSpPr>
            <a:grpSpLocks/>
          </p:cNvGrpSpPr>
          <p:nvPr/>
        </p:nvGrpSpPr>
        <p:grpSpPr bwMode="auto">
          <a:xfrm rot="2649950">
            <a:off x="1795463" y="2916238"/>
            <a:ext cx="173037" cy="173037"/>
            <a:chOff x="1043" y="2908"/>
            <a:chExt cx="154" cy="154"/>
          </a:xfrm>
        </p:grpSpPr>
        <p:sp>
          <p:nvSpPr>
            <p:cNvPr id="10265" name="Oval 17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6" name="Oval 18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7" name="Oval 19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0253" name="Group 20"/>
          <p:cNvGrpSpPr>
            <a:grpSpLocks/>
          </p:cNvGrpSpPr>
          <p:nvPr/>
        </p:nvGrpSpPr>
        <p:grpSpPr bwMode="auto">
          <a:xfrm rot="2649950">
            <a:off x="3479800" y="4471988"/>
            <a:ext cx="173038" cy="173037"/>
            <a:chOff x="1043" y="2908"/>
            <a:chExt cx="154" cy="154"/>
          </a:xfrm>
        </p:grpSpPr>
        <p:sp>
          <p:nvSpPr>
            <p:cNvPr id="10262" name="Oval 21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3" name="Oval 22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4" name="Oval 23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0254" name="Group 24"/>
          <p:cNvGrpSpPr>
            <a:grpSpLocks/>
          </p:cNvGrpSpPr>
          <p:nvPr/>
        </p:nvGrpSpPr>
        <p:grpSpPr bwMode="auto">
          <a:xfrm rot="2649950">
            <a:off x="5711825" y="5949950"/>
            <a:ext cx="173038" cy="173038"/>
            <a:chOff x="1043" y="2908"/>
            <a:chExt cx="154" cy="154"/>
          </a:xfrm>
        </p:grpSpPr>
        <p:sp>
          <p:nvSpPr>
            <p:cNvPr id="10259" name="Oval 25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0" name="Oval 26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0261" name="Oval 27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0255" name="Group 30"/>
          <p:cNvGrpSpPr>
            <a:grpSpLocks/>
          </p:cNvGrpSpPr>
          <p:nvPr/>
        </p:nvGrpSpPr>
        <p:grpSpPr bwMode="auto">
          <a:xfrm>
            <a:off x="7521575" y="6300788"/>
            <a:ext cx="1911350" cy="633412"/>
            <a:chOff x="1860" y="839"/>
            <a:chExt cx="1204" cy="399"/>
          </a:xfrm>
        </p:grpSpPr>
        <p:sp>
          <p:nvSpPr>
            <p:cNvPr id="10257" name="Rectangle 31"/>
            <p:cNvSpPr>
              <a:spLocks noChangeArrowheads="1"/>
            </p:cNvSpPr>
            <p:nvPr/>
          </p:nvSpPr>
          <p:spPr bwMode="auto">
            <a:xfrm>
              <a:off x="1860" y="839"/>
              <a:ext cx="12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  <p:sp>
          <p:nvSpPr>
            <p:cNvPr id="10258" name="Rectangle 32"/>
            <p:cNvSpPr>
              <a:spLocks noChangeArrowheads="1"/>
            </p:cNvSpPr>
            <p:nvPr/>
          </p:nvSpPr>
          <p:spPr bwMode="auto">
            <a:xfrm>
              <a:off x="2132" y="1021"/>
              <a:ext cx="9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  <p:sp>
        <p:nvSpPr>
          <p:cNvPr id="10256" name="Rectangle 28"/>
          <p:cNvSpPr>
            <a:spLocks noChangeArrowheads="1"/>
          </p:cNvSpPr>
          <p:nvPr/>
        </p:nvSpPr>
        <p:spPr bwMode="auto">
          <a:xfrm>
            <a:off x="1223963" y="2627313"/>
            <a:ext cx="8856662" cy="468312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SINGLE-PASS STRATEGY</a:t>
            </a:r>
          </a:p>
        </p:txBody>
      </p:sp>
      <p:grpSp>
        <p:nvGrpSpPr>
          <p:cNvPr id="38916" name="Group 8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39473" name="AutoShape 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474" name="Group 1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556" name="Oval 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7" name="Oval 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8" name="Oval 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9" name="Oval 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60" name="Oval 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61" name="Oval 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62" name="Oval 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63" name="Oval 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75" name="Group 1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548" name="Oval 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9" name="Oval 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0" name="Oval 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1" name="Oval 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2" name="Oval 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3" name="Oval 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4" name="Oval 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55" name="Oval 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76" name="Group 2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540" name="Oval 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1" name="Oval 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2" name="Oval 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3" name="Oval 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4" name="Oval 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5" name="Oval 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6" name="Oval 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47" name="Oval 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77" name="Group 3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532" name="Oval 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3" name="Oval 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4" name="Oval 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5" name="Oval 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6" name="Oval 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7" name="Oval 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8" name="Oval 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9" name="Oval 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78" name="Group 4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524" name="Oval 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5" name="Oval 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6" name="Oval 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7" name="Oval 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8" name="Oval 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9" name="Oval 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0" name="Oval 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31" name="Oval 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79" name="Group 5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516" name="Oval 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7" name="Oval 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8" name="Oval 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9" name="Oval 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0" name="Oval 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1" name="Oval 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2" name="Oval 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23" name="Oval 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80" name="Group 6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508" name="Oval 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9" name="Oval 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0" name="Oval 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1" name="Oval 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2" name="Oval 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3" name="Oval 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4" name="Oval 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15" name="Oval 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81" name="Group 7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500" name="Oval 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1" name="Oval 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2" name="Oval 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3" name="Oval 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4" name="Oval 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5" name="Oval 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6" name="Oval 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507" name="Oval 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82" name="Group 8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492" name="Oval 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3" name="Oval 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4" name="Oval 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5" name="Oval 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6" name="Oval 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7" name="Oval 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8" name="Oval 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9" name="Oval 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483" name="Group 9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484" name="Oval 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85" name="Oval 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86" name="Oval 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87" name="Oval 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88" name="Oval 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89" name="Oval 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0" name="Oval 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91" name="Oval 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17" name="Group 100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39382" name="AutoShape 10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383" name="Group 10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465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6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7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8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9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70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71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72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4" name="Group 11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457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8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9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0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1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2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3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64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5" name="Group 12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449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0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1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2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3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4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5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56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6" name="Group 12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441" name="Oval 1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2" name="Oval 1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3" name="Oval 1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4" name="Oval 1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5" name="Oval 1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6" name="Oval 1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7" name="Oval 1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8" name="Oval 1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7" name="Group 13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433" name="Oval 1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4" name="Oval 1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5" name="Oval 1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6" name="Oval 1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7" name="Oval 1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8" name="Oval 1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9" name="Oval 1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40" name="Oval 1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8" name="Group 14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425" name="Oval 1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6" name="Oval 1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7" name="Oval 1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8" name="Oval 1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9" name="Oval 1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0" name="Oval 1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1" name="Oval 1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32" name="Oval 1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89" name="Group 15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417" name="Oval 1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8" name="Oval 1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9" name="Oval 1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0" name="Oval 1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1" name="Oval 1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2" name="Oval 1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3" name="Oval 1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24" name="Oval 1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90" name="Group 16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409" name="Oval 1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0" name="Oval 1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1" name="Oval 1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2" name="Oval 1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3" name="Oval 1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4" name="Oval 1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5" name="Oval 1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16" name="Oval 1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91" name="Group 17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401" name="Oval 1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2" name="Oval 1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3" name="Oval 1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4" name="Oval 1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5" name="Oval 1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6" name="Oval 1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7" name="Oval 1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8" name="Oval 1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92" name="Group 18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393" name="Oval 1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4" name="Oval 1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5" name="Oval 1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6" name="Oval 1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7" name="Oval 1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8" name="Oval 1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99" name="Oval 1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400" name="Oval 1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18" name="Group 192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39291" name="AutoShape 19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292" name="Group 19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374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5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6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7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8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9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80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81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3" name="Group 20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366" name="Oval 2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7" name="Oval 2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8" name="Oval 2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9" name="Oval 2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0" name="Oval 2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1" name="Oval 2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2" name="Oval 2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73" name="Oval 2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4" name="Group 21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358" name="Oval 2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9" name="Oval 2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0" name="Oval 2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1" name="Oval 2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2" name="Oval 2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3" name="Oval 2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4" name="Oval 2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65" name="Oval 2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5" name="Group 22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350" name="Oval 2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1" name="Oval 2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2" name="Oval 2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3" name="Oval 2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4" name="Oval 2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5" name="Oval 2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6" name="Oval 2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57" name="Oval 2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6" name="Group 23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342" name="Oval 2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3" name="Oval 2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4" name="Oval 2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5" name="Oval 2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6" name="Oval 2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7" name="Oval 2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8" name="Oval 2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9" name="Oval 2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7" name="Group 23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334" name="Oval 2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5" name="Oval 2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6" name="Oval 2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7" name="Oval 2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8" name="Oval 2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9" name="Oval 2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0" name="Oval 2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41" name="Oval 2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8" name="Group 24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326" name="Oval 2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7" name="Oval 2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8" name="Oval 2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9" name="Oval 2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0" name="Oval 2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1" name="Oval 2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2" name="Oval 2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33" name="Oval 2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99" name="Group 25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318" name="Oval 2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9" name="Oval 2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0" name="Oval 2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1" name="Oval 2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2" name="Oval 2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3" name="Oval 2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4" name="Oval 2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25" name="Oval 2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00" name="Group 26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310" name="Oval 2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1" name="Oval 2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2" name="Oval 2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3" name="Oval 2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4" name="Oval 2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5" name="Oval 2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6" name="Oval 2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17" name="Oval 2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301" name="Group 27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302" name="Oval 2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3" name="Oval 2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4" name="Oval 2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5" name="Oval 2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6" name="Oval 2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7" name="Oval 2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8" name="Oval 2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309" name="Oval 2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19" name="Group 284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39200" name="AutoShape 28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201" name="Group 28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283" name="Oval 2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4" name="Oval 2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5" name="Oval 2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6" name="Oval 2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7" name="Oval 2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8" name="Oval 2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9" name="Oval 2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90" name="Oval 2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2" name="Group 29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275" name="Oval 2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6" name="Oval 2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7" name="Oval 2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8" name="Oval 2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9" name="Oval 3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0" name="Oval 3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1" name="Oval 3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82" name="Oval 3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3" name="Group 30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267" name="Oval 3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8" name="Oval 3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9" name="Oval 3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0" name="Oval 3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1" name="Oval 3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2" name="Oval 3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3" name="Oval 3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74" name="Oval 3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4" name="Group 31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259" name="Oval 3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0" name="Oval 3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1" name="Oval 3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2" name="Oval 3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3" name="Oval 3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4" name="Oval 3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5" name="Oval 3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66" name="Oval 3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5" name="Group 32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251" name="Oval 3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2" name="Oval 3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3" name="Oval 3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4" name="Oval 3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5" name="Oval 3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6" name="Oval 3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7" name="Oval 3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8" name="Oval 3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6" name="Group 33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243" name="Oval 3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4" name="Oval 3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5" name="Oval 3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6" name="Oval 3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7" name="Oval 3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8" name="Oval 3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9" name="Oval 3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50" name="Oval 3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7" name="Group 34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235" name="Oval 3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6" name="Oval 3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7" name="Oval 3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8" name="Oval 3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9" name="Oval 3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0" name="Oval 3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1" name="Oval 3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42" name="Oval 3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8" name="Group 34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227" name="Oval 3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8" name="Oval 3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9" name="Oval 3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0" name="Oval 3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1" name="Oval 3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2" name="Oval 3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3" name="Oval 3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34" name="Oval 3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09" name="Group 35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219" name="Oval 3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0" name="Oval 3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1" name="Oval 3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2" name="Oval 3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3" name="Oval 3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4" name="Oval 3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5" name="Oval 3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26" name="Oval 3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210" name="Group 36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211" name="Oval 3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2" name="Oval 3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3" name="Oval 3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4" name="Oval 3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5" name="Oval 3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6" name="Oval 3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7" name="Oval 3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218" name="Oval 3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20" name="Group 376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39109" name="AutoShape 37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110" name="Group 37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192" name="Oval 3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3" name="Oval 3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4" name="Oval 3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5" name="Oval 3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6" name="Oval 3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7" name="Oval 3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8" name="Oval 3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9" name="Oval 3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1" name="Group 38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184" name="Oval 3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5" name="Oval 3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6" name="Oval 3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7" name="Oval 3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8" name="Oval 3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9" name="Oval 3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0" name="Oval 3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91" name="Oval 3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2" name="Group 39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176" name="Oval 3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7" name="Oval 3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8" name="Oval 3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9" name="Oval 4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0" name="Oval 4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1" name="Oval 4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2" name="Oval 4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83" name="Oval 4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3" name="Group 40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168" name="Oval 4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9" name="Oval 4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0" name="Oval 4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1" name="Oval 4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2" name="Oval 4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3" name="Oval 4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4" name="Oval 4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75" name="Oval 4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4" name="Group 41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160" name="Oval 4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1" name="Oval 4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2" name="Oval 4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3" name="Oval 4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4" name="Oval 4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5" name="Oval 4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6" name="Oval 4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67" name="Oval 4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5" name="Group 42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152" name="Oval 4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3" name="Oval 4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4" name="Oval 4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5" name="Oval 4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6" name="Oval 4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7" name="Oval 4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8" name="Oval 4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9" name="Oval 4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6" name="Group 43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144" name="Oval 4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5" name="Oval 4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6" name="Oval 4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7" name="Oval 4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8" name="Oval 4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9" name="Oval 4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0" name="Oval 4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51" name="Oval 4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7" name="Group 44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136" name="Oval 4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7" name="Oval 4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8" name="Oval 4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9" name="Oval 4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0" name="Oval 4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1" name="Oval 4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2" name="Oval 4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43" name="Oval 4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8" name="Group 45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128" name="Oval 4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9" name="Oval 4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0" name="Oval 4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1" name="Oval 4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2" name="Oval 4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3" name="Oval 4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4" name="Oval 4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35" name="Oval 4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119" name="Group 45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120" name="Oval 4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1" name="Oval 4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2" name="Oval 4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3" name="Oval 4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4" name="Oval 4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5" name="Oval 4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6" name="Oval 4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27" name="Oval 4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21" name="Group 468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39018" name="AutoShape 46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9019" name="Group 47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101" name="Oval 4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2" name="Oval 4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3" name="Oval 4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4" name="Oval 4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5" name="Oval 4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6" name="Oval 4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7" name="Oval 4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8" name="Oval 4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0" name="Group 47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093" name="Oval 4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4" name="Oval 4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5" name="Oval 4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6" name="Oval 4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7" name="Oval 4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8" name="Oval 4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9" name="Oval 4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100" name="Oval 4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1" name="Group 48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9085" name="Oval 4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6" name="Oval 4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7" name="Oval 4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8" name="Oval 4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9" name="Oval 4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0" name="Oval 4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1" name="Oval 4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92" name="Oval 4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2" name="Group 49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9077" name="Oval 4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8" name="Oval 4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9" name="Oval 5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0" name="Oval 5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1" name="Oval 5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2" name="Oval 5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3" name="Oval 5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84" name="Oval 5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3" name="Group 50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9069" name="Oval 5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0" name="Oval 5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1" name="Oval 5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2" name="Oval 5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3" name="Oval 5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4" name="Oval 5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5" name="Oval 5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76" name="Oval 5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4" name="Group 51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9061" name="Oval 5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2" name="Oval 5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3" name="Oval 5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4" name="Oval 5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5" name="Oval 5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6" name="Oval 5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7" name="Oval 5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8" name="Oval 5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5" name="Group 52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9053" name="Oval 5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4" name="Oval 5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5" name="Oval 5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6" name="Oval 5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7" name="Oval 5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8" name="Oval 5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9" name="Oval 5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60" name="Oval 5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6" name="Group 53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9045" name="Oval 5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6" name="Oval 5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7" name="Oval 5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8" name="Oval 5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9" name="Oval 5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0" name="Oval 5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1" name="Oval 5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52" name="Oval 5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7" name="Group 54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9037" name="Oval 5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8" name="Oval 5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9" name="Oval 5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0" name="Oval 5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1" name="Oval 5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2" name="Oval 5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3" name="Oval 5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44" name="Oval 5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9028" name="Group 55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9029" name="Oval 5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0" name="Oval 5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1" name="Oval 5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2" name="Oval 5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3" name="Oval 5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4" name="Oval 5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5" name="Oval 5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36" name="Oval 5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38922" name="Group 560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38927" name="AutoShape 56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38928" name="Group 56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39010" name="Oval 5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1" name="Oval 5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2" name="Oval 5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3" name="Oval 5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4" name="Oval 5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5" name="Oval 5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6" name="Oval 5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17" name="Oval 5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29" name="Group 57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39002" name="Oval 5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3" name="Oval 5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4" name="Oval 5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5" name="Oval 5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6" name="Oval 5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7" name="Oval 5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8" name="Oval 5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9" name="Oval 5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0" name="Group 58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38994" name="Oval 5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5" name="Oval 5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6" name="Oval 5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7" name="Oval 5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8" name="Oval 5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9" name="Oval 5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0" name="Oval 5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9001" name="Oval 5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1" name="Group 58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38986" name="Oval 5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7" name="Oval 5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8" name="Oval 5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9" name="Oval 5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0" name="Oval 5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1" name="Oval 5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2" name="Oval 5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93" name="Oval 5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2" name="Group 59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38978" name="Oval 5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9" name="Oval 6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0" name="Oval 6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1" name="Oval 6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2" name="Oval 6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3" name="Oval 6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4" name="Oval 6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85" name="Oval 6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3" name="Group 60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38970" name="Oval 6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1" name="Oval 6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2" name="Oval 6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3" name="Oval 6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4" name="Oval 6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5" name="Oval 6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6" name="Oval 6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77" name="Oval 6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4" name="Group 61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38962" name="Oval 6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3" name="Oval 6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4" name="Oval 6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5" name="Oval 6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6" name="Oval 6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7" name="Oval 6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8" name="Oval 6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9" name="Oval 6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5" name="Group 62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38954" name="Oval 6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5" name="Oval 6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6" name="Oval 6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7" name="Oval 6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8" name="Oval 6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9" name="Oval 6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0" name="Oval 6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61" name="Oval 6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6" name="Group 63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38946" name="Oval 6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7" name="Oval 6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8" name="Oval 6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9" name="Oval 6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0" name="Oval 6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1" name="Oval 6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2" name="Oval 6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53" name="Oval 6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38937" name="Group 64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38938" name="Oval 6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39" name="Oval 6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0" name="Oval 6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1" name="Oval 6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2" name="Oval 6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3" name="Oval 6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4" name="Oval 6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38945" name="Oval 6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60044" name="Rectangle 652"/>
          <p:cNvSpPr>
            <a:spLocks noChangeArrowheads="1"/>
          </p:cNvSpPr>
          <p:nvPr/>
        </p:nvSpPr>
        <p:spPr bwMode="auto">
          <a:xfrm>
            <a:off x="7721600" y="2828925"/>
            <a:ext cx="1804988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0046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60047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" name="SCAN0-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0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0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SINGLE-PASS STRATEGY</a:t>
            </a:r>
          </a:p>
        </p:txBody>
      </p:sp>
      <p:sp>
        <p:nvSpPr>
          <p:cNvPr id="39940" name="Rectangle 652"/>
          <p:cNvSpPr>
            <a:spLocks noChangeArrowheads="1"/>
          </p:cNvSpPr>
          <p:nvPr/>
        </p:nvSpPr>
        <p:spPr bwMode="auto">
          <a:xfrm>
            <a:off x="8856663" y="3132138"/>
            <a:ext cx="144462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6190" name="Rectangle 654"/>
          <p:cNvSpPr>
            <a:spLocks noChangeArrowheads="1"/>
          </p:cNvSpPr>
          <p:nvPr/>
        </p:nvSpPr>
        <p:spPr bwMode="auto">
          <a:xfrm>
            <a:off x="7721600" y="2828925"/>
            <a:ext cx="1804988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66191" name="Text Box 65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66192" name="Text Box 65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grpSp>
        <p:nvGrpSpPr>
          <p:cNvPr id="39944" name="Group 659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39946" name="Group 660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0499" name="AutoShape 66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500" name="Group 66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582" name="Oval 66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3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4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5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6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7" name="Oval 66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8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9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1" name="Group 67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574" name="Oval 67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5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6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7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8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9" name="Oval 67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0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81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2" name="Group 68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566" name="Oval 6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7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8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9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0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1" name="Oval 6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2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73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3" name="Group 68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558" name="Oval 6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9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0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1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2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3" name="Oval 6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4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65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4" name="Group 69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550" name="Oval 69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1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2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3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4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5" name="Oval 70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6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57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5" name="Group 70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542" name="Oval 7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3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4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5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6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7" name="Oval 7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8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9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6" name="Group 71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534" name="Oval 7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5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6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7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8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9" name="Oval 7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0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41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7" name="Group 72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526" name="Oval 72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7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8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9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0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1" name="Oval 73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2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33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8" name="Group 73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518" name="Oval 73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9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0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1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2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3" name="Oval 74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4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25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509" name="Group 74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510" name="Oval 7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1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2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3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4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5" name="Oval 7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6" name="Oval 7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517" name="Oval 7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47" name="Group 752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0408" name="AutoShape 75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409" name="Group 75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491" name="Oval 7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2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3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4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5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6" name="Oval 7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7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8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0" name="Group 76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483" name="Oval 7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4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5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6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7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8" name="Oval 7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9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90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1" name="Group 77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475" name="Oval 7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6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7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8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9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0" name="Oval 7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1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82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2" name="Group 78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467" name="Oval 7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8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9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0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1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2" name="Oval 7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3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74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3" name="Group 79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459" name="Oval 7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0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1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2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3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4" name="Oval 7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5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66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4" name="Group 79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451" name="Oval 8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2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3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4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5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6" name="Oval 8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7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8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5" name="Group 80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443" name="Oval 8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4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5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6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7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8" name="Oval 8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9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50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6" name="Group 81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435" name="Oval 8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6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7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8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9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0" name="Oval 8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1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42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7" name="Group 82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427" name="Oval 8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8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9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0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1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2" name="Oval 8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3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34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418" name="Group 83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419" name="Oval 8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0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1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2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3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4" name="Oval 8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5" name="Oval 8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26" name="Oval 8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48" name="Group 844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0317" name="AutoShape 845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318" name="Group 846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400" name="Oval 8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1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2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3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4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5" name="Oval 8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6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407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19" name="Group 855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392" name="Oval 8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3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4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5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6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7" name="Oval 8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8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9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0" name="Group 864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384" name="Oval 8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5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6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7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8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9" name="Oval 8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0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91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1" name="Group 873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376" name="Oval 8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7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8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9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0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1" name="Oval 8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2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83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2" name="Group 882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368" name="Oval 8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9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0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1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2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3" name="Oval 8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4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75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3" name="Group 891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360" name="Oval 8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1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2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3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4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5" name="Oval 8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6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67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4" name="Group 900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352" name="Oval 9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3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4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5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6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7" name="Oval 9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8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9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5" name="Group 909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344" name="Oval 9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5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6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7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8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9" name="Oval 9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0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51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6" name="Group 918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336" name="Oval 9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7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8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9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0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1" name="Oval 9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2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43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327" name="Group 927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328" name="Oval 9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29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0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1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2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3" name="Oval 9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4" name="Oval 9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35" name="Oval 9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49" name="Group 936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0226" name="AutoShape 93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227" name="Group 93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309" name="Oval 9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0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1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2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3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4" name="Oval 9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5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16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28" name="Group 94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301" name="Oval 9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2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3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4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5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6" name="Oval 9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7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8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29" name="Group 95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293" name="Oval 9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4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5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6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7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8" name="Oval 9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9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300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0" name="Group 96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285" name="Oval 9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6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7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8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9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0" name="Oval 9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1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92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1" name="Group 97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277" name="Oval 9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8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9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0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1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2" name="Oval 9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3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84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2" name="Group 98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269" name="Oval 9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0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1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2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3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4" name="Oval 9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5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76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3" name="Group 99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261" name="Oval 9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2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3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4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5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6" name="Oval 9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7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8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4" name="Group 100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253" name="Oval 10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4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5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6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7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8" name="Oval 10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9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60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5" name="Group 101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245" name="Oval 10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6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7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8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9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0" name="Oval 10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1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52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236" name="Group 101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237" name="Oval 10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38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39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0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1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2" name="Oval 10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3" name="Oval 10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44" name="Oval 10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50" name="Group 1028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0135" name="AutoShape 102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136" name="Group 103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218" name="Oval 10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9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0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1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2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3" name="Oval 10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4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25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37" name="Group 103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210" name="Oval 10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1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2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3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4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5" name="Oval 10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6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17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38" name="Group 104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202" name="Oval 10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3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4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5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6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7" name="Oval 10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8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9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39" name="Group 105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194" name="Oval 10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5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6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7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8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9" name="Oval 10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0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201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0" name="Group 106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186" name="Oval 10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7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8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9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0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1" name="Oval 10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2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93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1" name="Group 107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178" name="Oval 10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9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0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1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2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3" name="Oval 10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4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85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2" name="Group 108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170" name="Oval 10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1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2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3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4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5" name="Oval 10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6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77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3" name="Group 109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162" name="Oval 10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3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4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5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6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7" name="Oval 10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8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9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4" name="Group 110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154" name="Oval 11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5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6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7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8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9" name="Oval 11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0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61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145" name="Group 111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146" name="Oval 11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47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48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49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0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1" name="Oval 11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2" name="Oval 11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53" name="Oval 11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51" name="Group 1120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0044" name="AutoShape 112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045" name="Group 112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127" name="Oval 11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8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9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30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31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32" name="Oval 11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33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34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46" name="Group 113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119" name="Oval 11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0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1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2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3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4" name="Oval 11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5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26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47" name="Group 114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111" name="Oval 11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2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3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4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5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6" name="Oval 11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7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8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48" name="Group 114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103" name="Oval 11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4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5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6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7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8" name="Oval 11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9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10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49" name="Group 115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095" name="Oval 11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6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7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8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9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0" name="Oval 11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1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102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50" name="Group 116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0087" name="Oval 11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8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9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0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1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2" name="Oval 11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3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94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51" name="Group 117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0079" name="Oval 11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0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1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2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3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4" name="Oval 11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5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86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52" name="Group 118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0071" name="Oval 11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2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3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4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5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6" name="Oval 11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7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8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53" name="Group 119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063" name="Oval 11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4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5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6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7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8" name="Oval 12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9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70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054" name="Group 120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055" name="Oval 12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56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57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58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59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0" name="Oval 12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1" name="Oval 12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62" name="Oval 12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39952" name="Group 1212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39953" name="AutoShape 121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39954" name="Group 121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0036" name="Oval 12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7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8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9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40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41" name="Oval 12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42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43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55" name="Group 122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0028" name="Oval 12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9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0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1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2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3" name="Oval 12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4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35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56" name="Group 123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0020" name="Oval 12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1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2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3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4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5" name="Oval 12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6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27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57" name="Group 124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0012" name="Oval 12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3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4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5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6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7" name="Oval 12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8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9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58" name="Group 125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0004" name="Oval 12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5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6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7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8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9" name="Oval 12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0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11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59" name="Group 125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39996" name="Oval 12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7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8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9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0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1" name="Oval 12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2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003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60" name="Group 126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39988" name="Oval 12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9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0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1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2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3" name="Oval 12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4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95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61" name="Group 127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39980" name="Oval 12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1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2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3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4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5" name="Oval 12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6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87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62" name="Group 128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39972" name="Oval 12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3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4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5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6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7" name="Oval 12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8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9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39963" name="Group 129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39964" name="Oval 12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65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66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67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68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69" name="Oval 13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0" name="Oval 13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39971" name="Oval 13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5" name="SCAN0-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6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61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599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088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SINGLE-PASS STRATEGY</a:t>
            </a:r>
          </a:p>
        </p:txBody>
      </p:sp>
      <p:grpSp>
        <p:nvGrpSpPr>
          <p:cNvPr id="2" name="Group 654"/>
          <p:cNvGrpSpPr>
            <a:grpSpLocks/>
          </p:cNvGrpSpPr>
          <p:nvPr/>
        </p:nvGrpSpPr>
        <p:grpSpPr bwMode="auto">
          <a:xfrm>
            <a:off x="0" y="2339975"/>
            <a:ext cx="10080625" cy="3097213"/>
            <a:chOff x="0" y="1474"/>
            <a:chExt cx="6350" cy="1951"/>
          </a:xfrm>
        </p:grpSpPr>
        <p:sp>
          <p:nvSpPr>
            <p:cNvPr id="41614" name="Rectangle 655"/>
            <p:cNvSpPr>
              <a:spLocks noChangeArrowheads="1"/>
            </p:cNvSpPr>
            <p:nvPr/>
          </p:nvSpPr>
          <p:spPr bwMode="auto">
            <a:xfrm>
              <a:off x="0" y="1474"/>
              <a:ext cx="308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615" name="Rectangle 656"/>
            <p:cNvSpPr>
              <a:spLocks noChangeArrowheads="1"/>
            </p:cNvSpPr>
            <p:nvPr/>
          </p:nvSpPr>
          <p:spPr bwMode="auto">
            <a:xfrm>
              <a:off x="4536" y="1565"/>
              <a:ext cx="181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70289" name="Picture 657" descr="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4850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290" name="Text Box 65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70291" name="Text Box 65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grpSp>
        <p:nvGrpSpPr>
          <p:cNvPr id="40969" name="Group 1952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0970" name="Group 1953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1523" name="AutoShape 195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524" name="Group 195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606" name="Oval 19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7" name="Oval 19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8" name="Oval 19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9" name="Oval 19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10" name="Oval 19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11" name="Oval 19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12" name="Oval 19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13" name="Oval 19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25" name="Group 196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598" name="Oval 19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9" name="Oval 19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0" name="Oval 19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1" name="Oval 19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2" name="Oval 19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3" name="Oval 19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4" name="Oval 19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605" name="Oval 19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26" name="Group 197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590" name="Oval 19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1" name="Oval 19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2" name="Oval 19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3" name="Oval 19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4" name="Oval 19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5" name="Oval 19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6" name="Oval 19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97" name="Oval 19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27" name="Group 198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582" name="Oval 19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3" name="Oval 19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4" name="Oval 19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5" name="Oval 19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6" name="Oval 19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7" name="Oval 19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8" name="Oval 19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9" name="Oval 19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28" name="Group 199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574" name="Oval 19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5" name="Oval 19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6" name="Oval 19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7" name="Oval 19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8" name="Oval 19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9" name="Oval 19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0" name="Oval 19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81" name="Oval 19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29" name="Group 200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566" name="Oval 20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7" name="Oval 20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8" name="Oval 20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9" name="Oval 20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0" name="Oval 20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1" name="Oval 20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2" name="Oval 20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73" name="Oval 20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30" name="Group 200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558" name="Oval 20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9" name="Oval 20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0" name="Oval 20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1" name="Oval 20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2" name="Oval 20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3" name="Oval 20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4" name="Oval 20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65" name="Oval 20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31" name="Group 201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550" name="Oval 20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1" name="Oval 20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2" name="Oval 20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3" name="Oval 20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4" name="Oval 20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5" name="Oval 20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6" name="Oval 20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57" name="Oval 20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32" name="Group 202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542" name="Oval 20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3" name="Oval 20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4" name="Oval 20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5" name="Oval 20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6" name="Oval 20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7" name="Oval 20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8" name="Oval 20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9" name="Oval 20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533" name="Group 203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534" name="Oval 20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35" name="Oval 20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36" name="Oval 20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37" name="Oval 20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38" name="Oval 20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39" name="Oval 20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0" name="Oval 20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41" name="Oval 20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1" name="Group 2045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1432" name="AutoShape 204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433" name="Group 204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515" name="Oval 20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6" name="Oval 20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7" name="Oval 20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8" name="Oval 20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9" name="Oval 20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20" name="Oval 20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21" name="Oval 20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22" name="Oval 20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4" name="Group 205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507" name="Oval 20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8" name="Oval 20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9" name="Oval 20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0" name="Oval 20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1" name="Oval 20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2" name="Oval 20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3" name="Oval 20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14" name="Oval 20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5" name="Group 206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499" name="Oval 20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0" name="Oval 20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1" name="Oval 20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2" name="Oval 20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3" name="Oval 20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4" name="Oval 20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5" name="Oval 20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506" name="Oval 20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6" name="Group 207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491" name="Oval 20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2" name="Oval 20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3" name="Oval 20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4" name="Oval 20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5" name="Oval 20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6" name="Oval 20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7" name="Oval 20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8" name="Oval 20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7" name="Group 208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483" name="Oval 20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4" name="Oval 20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5" name="Oval 20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6" name="Oval 20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7" name="Oval 20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8" name="Oval 20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9" name="Oval 20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90" name="Oval 20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8" name="Group 209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475" name="Oval 20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6" name="Oval 20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7" name="Oval 20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8" name="Oval 20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9" name="Oval 20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0" name="Oval 20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1" name="Oval 20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82" name="Oval 21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39" name="Group 210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467" name="Oval 21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8" name="Oval 21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9" name="Oval 21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0" name="Oval 21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1" name="Oval 21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2" name="Oval 21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3" name="Oval 21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74" name="Oval 21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40" name="Group 211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459" name="Oval 21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0" name="Oval 21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1" name="Oval 21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2" name="Oval 21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3" name="Oval 21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4" name="Oval 21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5" name="Oval 21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66" name="Oval 21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41" name="Group 211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451" name="Oval 2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2" name="Oval 2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3" name="Oval 2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4" name="Oval 2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5" name="Oval 2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6" name="Oval 2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7" name="Oval 2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8" name="Oval 2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442" name="Group 212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443" name="Oval 2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4" name="Oval 2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5" name="Oval 2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6" name="Oval 2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7" name="Oval 2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8" name="Oval 2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49" name="Oval 2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50" name="Oval 2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2" name="Group 2137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1341" name="AutoShape 213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342" name="Group 213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424" name="Oval 21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5" name="Oval 21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6" name="Oval 21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7" name="Oval 21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8" name="Oval 21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9" name="Oval 21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30" name="Oval 21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31" name="Oval 21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3" name="Group 214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416" name="Oval 21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7" name="Oval 21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8" name="Oval 21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9" name="Oval 21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0" name="Oval 21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1" name="Oval 21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2" name="Oval 21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23" name="Oval 21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4" name="Group 215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408" name="Oval 21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9" name="Oval 21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0" name="Oval 21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1" name="Oval 21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2" name="Oval 21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3" name="Oval 21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4" name="Oval 21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15" name="Oval 21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5" name="Group 216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400" name="Oval 21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1" name="Oval 21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2" name="Oval 21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3" name="Oval 21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4" name="Oval 21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5" name="Oval 21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6" name="Oval 21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407" name="Oval 21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6" name="Group 217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392" name="Oval 21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3" name="Oval 21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4" name="Oval 21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5" name="Oval 21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6" name="Oval 21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7" name="Oval 21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8" name="Oval 21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9" name="Oval 21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7" name="Group 218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384" name="Oval 21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5" name="Oval 21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6" name="Oval 21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7" name="Oval 21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8" name="Oval 21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9" name="Oval 21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0" name="Oval 21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91" name="Oval 21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8" name="Group 219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376" name="Oval 21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7" name="Oval 21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8" name="Oval 21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9" name="Oval 21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0" name="Oval 21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1" name="Oval 21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2" name="Oval 22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83" name="Oval 22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49" name="Group 220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368" name="Oval 22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9" name="Oval 22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0" name="Oval 22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1" name="Oval 22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2" name="Oval 22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3" name="Oval 22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4" name="Oval 22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75" name="Oval 22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50" name="Group 221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360" name="Oval 2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1" name="Oval 2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2" name="Oval 2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3" name="Oval 2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4" name="Oval 2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5" name="Oval 2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6" name="Oval 2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67" name="Oval 2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351" name="Group 222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352" name="Oval 2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3" name="Oval 2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4" name="Oval 2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5" name="Oval 2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6" name="Oval 2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7" name="Oval 2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8" name="Oval 2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59" name="Oval 2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3" name="Group 2229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1250" name="AutoShape 223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251" name="Group 223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333" name="Oval 22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4" name="Oval 22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5" name="Oval 22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6" name="Oval 22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7" name="Oval 22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8" name="Oval 22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9" name="Oval 22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40" name="Oval 22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2" name="Group 224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325" name="Oval 22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6" name="Oval 22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7" name="Oval 22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8" name="Oval 22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9" name="Oval 22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0" name="Oval 22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1" name="Oval 22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32" name="Oval 22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3" name="Group 224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317" name="Oval 22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8" name="Oval 22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9" name="Oval 22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0" name="Oval 22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1" name="Oval 22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2" name="Oval 22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3" name="Oval 22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24" name="Oval 22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4" name="Group 225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309" name="Oval 22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0" name="Oval 22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1" name="Oval 22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2" name="Oval 22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3" name="Oval 22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4" name="Oval 22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5" name="Oval 22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16" name="Oval 22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5" name="Group 226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301" name="Oval 22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2" name="Oval 22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3" name="Oval 22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4" name="Oval 22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5" name="Oval 22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6" name="Oval 22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7" name="Oval 22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8" name="Oval 22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6" name="Group 227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293" name="Oval 22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4" name="Oval 22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5" name="Oval 22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6" name="Oval 22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7" name="Oval 22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8" name="Oval 22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9" name="Oval 22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300" name="Oval 22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7" name="Group 228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285" name="Oval 22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6" name="Oval 22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7" name="Oval 22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8" name="Oval 22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9" name="Oval 22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0" name="Oval 22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1" name="Oval 22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92" name="Oval 22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8" name="Group 229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277" name="Oval 22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8" name="Oval 22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9" name="Oval 22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0" name="Oval 22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1" name="Oval 22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2" name="Oval 23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3" name="Oval 23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84" name="Oval 23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59" name="Group 230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269" name="Oval 23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0" name="Oval 23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1" name="Oval 23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2" name="Oval 23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3" name="Oval 23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4" name="Oval 23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5" name="Oval 23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76" name="Oval 23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260" name="Group 231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261" name="Oval 23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2" name="Oval 23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3" name="Oval 23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4" name="Oval 23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5" name="Oval 23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6" name="Oval 23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7" name="Oval 23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68" name="Oval 23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4" name="Group 2321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1159" name="AutoShape 232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160" name="Group 232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242" name="Oval 23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3" name="Oval 23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4" name="Oval 23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5" name="Oval 23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6" name="Oval 23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7" name="Oval 23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8" name="Oval 23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9" name="Oval 23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1" name="Group 233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234" name="Oval 23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5" name="Oval 23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6" name="Oval 23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7" name="Oval 23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8" name="Oval 23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9" name="Oval 23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0" name="Oval 23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41" name="Oval 23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2" name="Group 234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226" name="Oval 23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7" name="Oval 23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8" name="Oval 23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9" name="Oval 23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0" name="Oval 23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1" name="Oval 23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2" name="Oval 23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33" name="Oval 23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3" name="Group 235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218" name="Oval 23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9" name="Oval 23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0" name="Oval 23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1" name="Oval 23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2" name="Oval 23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3" name="Oval 23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4" name="Oval 23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25" name="Oval 23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4" name="Group 235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210" name="Oval 23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1" name="Oval 23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2" name="Oval 23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3" name="Oval 23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4" name="Oval 23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5" name="Oval 23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6" name="Oval 23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17" name="Oval 23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5" name="Group 236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202" name="Oval 23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3" name="Oval 23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4" name="Oval 23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5" name="Oval 23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6" name="Oval 23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7" name="Oval 23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8" name="Oval 23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9" name="Oval 23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6" name="Group 237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194" name="Oval 23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5" name="Oval 23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6" name="Oval 23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7" name="Oval 23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8" name="Oval 23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9" name="Oval 23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0" name="Oval 23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201" name="Oval 23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7" name="Group 238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186" name="Oval 23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7" name="Oval 23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8" name="Oval 23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9" name="Oval 23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0" name="Oval 23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1" name="Oval 23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2" name="Oval 23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93" name="Oval 23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8" name="Group 239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178" name="Oval 23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9" name="Oval 23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0" name="Oval 23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1" name="Oval 23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2" name="Oval 24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3" name="Oval 24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4" name="Oval 24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85" name="Oval 24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169" name="Group 240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170" name="Oval 24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1" name="Oval 24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2" name="Oval 24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3" name="Oval 24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4" name="Oval 24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5" name="Oval 24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6" name="Oval 24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77" name="Oval 24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5" name="Group 2413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1068" name="AutoShape 241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1069" name="Group 241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151" name="Oval 24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2" name="Oval 24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3" name="Oval 24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4" name="Oval 24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5" name="Oval 24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6" name="Oval 24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7" name="Oval 24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8" name="Oval 24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0" name="Group 242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143" name="Oval 24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4" name="Oval 24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5" name="Oval 24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6" name="Oval 24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7" name="Oval 24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8" name="Oval 24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9" name="Oval 24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50" name="Oval 24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1" name="Group 243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135" name="Oval 24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6" name="Oval 24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7" name="Oval 24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8" name="Oval 24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9" name="Oval 24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0" name="Oval 24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1" name="Oval 24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42" name="Oval 24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2" name="Group 244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127" name="Oval 24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8" name="Oval 24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9" name="Oval 24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0" name="Oval 24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1" name="Oval 24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2" name="Oval 24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3" name="Oval 24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34" name="Oval 24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3" name="Group 245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119" name="Oval 245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0" name="Oval 245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1" name="Oval 245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2" name="Oval 245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3" name="Oval 245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4" name="Oval 245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5" name="Oval 245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26" name="Oval 245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4" name="Group 246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111" name="Oval 24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2" name="Oval 24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3" name="Oval 24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4" name="Oval 24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5" name="Oval 24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6" name="Oval 24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7" name="Oval 24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8" name="Oval 24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5" name="Group 246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103" name="Oval 24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4" name="Oval 24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5" name="Oval 24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6" name="Oval 24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7" name="Oval 24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8" name="Oval 24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9" name="Oval 24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10" name="Oval 24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6" name="Group 247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095" name="Oval 24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6" name="Oval 24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7" name="Oval 24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8" name="Oval 24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9" name="Oval 24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0" name="Oval 24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1" name="Oval 24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102" name="Oval 24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7" name="Group 248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1087" name="Oval 24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8" name="Oval 24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9" name="Oval 24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0" name="Oval 24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1" name="Oval 24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2" name="Oval 24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3" name="Oval 24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94" name="Oval 24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1078" name="Group 249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1079" name="Oval 24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0" name="Oval 24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1" name="Oval 24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2" name="Oval 25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3" name="Oval 25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4" name="Oval 25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5" name="Oval 25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86" name="Oval 25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0976" name="Group 2505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0977" name="AutoShape 250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0978" name="Group 250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1060" name="Oval 25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1" name="Oval 25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2" name="Oval 25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3" name="Oval 25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4" name="Oval 25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5" name="Oval 25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6" name="Oval 25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67" name="Oval 25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79" name="Group 251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1052" name="Oval 25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3" name="Oval 25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4" name="Oval 25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5" name="Oval 25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6" name="Oval 25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7" name="Oval 25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8" name="Oval 25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9" name="Oval 25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0" name="Group 252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1044" name="Oval 252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5" name="Oval 252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6" name="Oval 252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7" name="Oval 252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8" name="Oval 253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9" name="Oval 253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0" name="Oval 253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51" name="Oval 253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1" name="Group 253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1036" name="Oval 253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7" name="Oval 253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8" name="Oval 253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9" name="Oval 253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0" name="Oval 253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1" name="Oval 254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2" name="Oval 254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43" name="Oval 254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2" name="Group 254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1028" name="Oval 25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9" name="Oval 25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0" name="Oval 25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1" name="Oval 25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2" name="Oval 25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3" name="Oval 25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4" name="Oval 25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35" name="Oval 25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3" name="Group 255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1020" name="Oval 255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1" name="Oval 255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2" name="Oval 255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3" name="Oval 255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4" name="Oval 255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5" name="Oval 255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6" name="Oval 255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27" name="Oval 256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4" name="Group 256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1012" name="Oval 25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3" name="Oval 25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4" name="Oval 25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5" name="Oval 25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6" name="Oval 25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7" name="Oval 25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8" name="Oval 25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9" name="Oval 25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5" name="Group 257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1004" name="Oval 25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5" name="Oval 25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6" name="Oval 25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7" name="Oval 25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8" name="Oval 25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9" name="Oval 25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0" name="Oval 25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11" name="Oval 25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6" name="Group 257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0996" name="Oval 25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7" name="Oval 25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8" name="Oval 25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9" name="Oval 25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0" name="Oval 25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1" name="Oval 25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2" name="Oval 25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1003" name="Oval 25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0987" name="Group 258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0988" name="Oval 25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89" name="Oval 25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0" name="Oval 25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1" name="Oval 25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2" name="Oval 25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3" name="Oval 25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4" name="Oval 25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0995" name="Oval 25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0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0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653"/>
          <p:cNvSpPr>
            <a:spLocks noChangeArrowheads="1"/>
          </p:cNvSpPr>
          <p:nvPr/>
        </p:nvSpPr>
        <p:spPr bwMode="auto">
          <a:xfrm>
            <a:off x="7721600" y="2828925"/>
            <a:ext cx="1790700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2334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72335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sp>
        <p:nvSpPr>
          <p:cNvPr id="72336" name="Text Box 656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TWO-PASS STRATEGY</a:t>
            </a:r>
          </a:p>
        </p:txBody>
      </p:sp>
      <p:grpSp>
        <p:nvGrpSpPr>
          <p:cNvPr id="41991" name="Group 659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1993" name="Group 660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2546" name="AutoShape 66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547" name="Group 66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629" name="Oval 66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0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1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2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3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4" name="Oval 66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5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36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48" name="Group 67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621" name="Oval 67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2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3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4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5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6" name="Oval 67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7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8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49" name="Group 68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613" name="Oval 6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4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5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6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7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8" name="Oval 6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9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20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0" name="Group 68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605" name="Oval 6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6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7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8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9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0" name="Oval 6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1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12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1" name="Group 69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597" name="Oval 69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8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9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0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1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2" name="Oval 70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3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604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2" name="Group 70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589" name="Oval 7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0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1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2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3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4" name="Oval 7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5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96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3" name="Group 71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581" name="Oval 7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2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3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4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5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6" name="Oval 7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7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8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4" name="Group 72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573" name="Oval 72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4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5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6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7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8" name="Oval 73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9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80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5" name="Group 73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565" name="Oval 73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6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7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8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9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0" name="Oval 74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1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72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556" name="Group 74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557" name="Oval 7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58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59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0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1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2" name="Oval 7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3" name="Oval 7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64" name="Oval 7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4" name="Group 752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2455" name="AutoShape 75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456" name="Group 75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538" name="Oval 7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9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0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1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2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3" name="Oval 7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4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45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57" name="Group 76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530" name="Oval 7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1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2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3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4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5" name="Oval 7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6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37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58" name="Group 77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522" name="Oval 7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3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4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5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6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7" name="Oval 7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8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9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59" name="Group 78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514" name="Oval 7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5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6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7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8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9" name="Oval 7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0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21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0" name="Group 79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506" name="Oval 7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7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8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9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0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1" name="Oval 7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2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13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1" name="Group 79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498" name="Oval 8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9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0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1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2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3" name="Oval 8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4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505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2" name="Group 80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490" name="Oval 8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1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2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3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4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5" name="Oval 8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6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97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3" name="Group 81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482" name="Oval 8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3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4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5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6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7" name="Oval 8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8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9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4" name="Group 82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474" name="Oval 8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5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6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7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8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9" name="Oval 8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0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81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465" name="Group 83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466" name="Oval 8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67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68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69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0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1" name="Oval 8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2" name="Oval 8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73" name="Oval 8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5" name="Group 844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2364" name="AutoShape 845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365" name="Group 846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447" name="Oval 8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8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9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50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51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52" name="Oval 8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53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54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66" name="Group 855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439" name="Oval 8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0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1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2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3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4" name="Oval 8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5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46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67" name="Group 864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431" name="Oval 8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2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3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4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5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6" name="Oval 8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7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8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68" name="Group 873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423" name="Oval 8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4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5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6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7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8" name="Oval 8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9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30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69" name="Group 882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415" name="Oval 8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6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7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8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9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0" name="Oval 8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1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22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70" name="Group 891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407" name="Oval 8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8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9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0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1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2" name="Oval 8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3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14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71" name="Group 900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399" name="Oval 9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0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1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2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3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4" name="Oval 9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5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406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72" name="Group 909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391" name="Oval 9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2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3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4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5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6" name="Oval 9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7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8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73" name="Group 918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383" name="Oval 9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4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5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6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7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8" name="Oval 9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9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90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374" name="Group 927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375" name="Oval 9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76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77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78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79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0" name="Oval 9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1" name="Oval 9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82" name="Oval 9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6" name="Group 936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2273" name="AutoShape 93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274" name="Group 93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356" name="Oval 9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7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8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9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60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61" name="Oval 9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62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63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75" name="Group 94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348" name="Oval 9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9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0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1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2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3" name="Oval 9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4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55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76" name="Group 95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340" name="Oval 9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1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2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3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4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5" name="Oval 9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6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47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77" name="Group 96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332" name="Oval 9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3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4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5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6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7" name="Oval 9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8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9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78" name="Group 97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324" name="Oval 9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5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6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7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8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9" name="Oval 9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0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31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79" name="Group 98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316" name="Oval 9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7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8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9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0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1" name="Oval 9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2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23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80" name="Group 99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308" name="Oval 9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9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0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1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2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3" name="Oval 9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4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15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81" name="Group 100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300" name="Oval 10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1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2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3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4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5" name="Oval 10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6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307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82" name="Group 101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292" name="Oval 10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3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4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5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6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7" name="Oval 10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8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9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283" name="Group 101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284" name="Oval 10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85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86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87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88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89" name="Oval 10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0" name="Oval 10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91" name="Oval 10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7" name="Group 1028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2182" name="AutoShape 102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183" name="Group 103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265" name="Oval 10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6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7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8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9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70" name="Oval 10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71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72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4" name="Group 103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257" name="Oval 10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8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9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0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1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2" name="Oval 10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3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64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5" name="Group 104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249" name="Oval 10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0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1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2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3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4" name="Oval 10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5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56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6" name="Group 105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241" name="Oval 10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2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3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4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5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6" name="Oval 10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7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8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7" name="Group 106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233" name="Oval 10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4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5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6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7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8" name="Oval 10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9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40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8" name="Group 107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225" name="Oval 10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6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7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8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9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0" name="Oval 10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1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32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89" name="Group 108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217" name="Oval 10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8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9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0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1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2" name="Oval 10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3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24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90" name="Group 109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209" name="Oval 10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0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1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2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3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4" name="Oval 10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5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16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91" name="Group 110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201" name="Oval 11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2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3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4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5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6" name="Oval 11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7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8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92" name="Group 111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193" name="Oval 11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4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5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6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7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8" name="Oval 11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99" name="Oval 11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200" name="Oval 11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8" name="Group 1120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2091" name="AutoShape 112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092" name="Group 112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174" name="Oval 11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5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6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7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8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9" name="Oval 11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80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81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3" name="Group 113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166" name="Oval 11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7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8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9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0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1" name="Oval 11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2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73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4" name="Group 114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158" name="Oval 11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9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0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1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2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3" name="Oval 11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4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65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5" name="Group 114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150" name="Oval 11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1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2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3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4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5" name="Oval 11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6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57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6" name="Group 115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142" name="Oval 11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3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4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5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6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7" name="Oval 11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8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9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7" name="Group 116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134" name="Oval 11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5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6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7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8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9" name="Oval 11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0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41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8" name="Group 117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126" name="Oval 11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7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8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9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0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1" name="Oval 11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2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33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99" name="Group 118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118" name="Oval 11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9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0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1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2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3" name="Oval 11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4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25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00" name="Group 119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110" name="Oval 11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1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2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3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4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5" name="Oval 12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6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17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101" name="Group 120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102" name="Oval 12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3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4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5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6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7" name="Oval 12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8" name="Oval 12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109" name="Oval 12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1999" name="Group 1212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2000" name="AutoShape 121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2001" name="Group 121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2083" name="Oval 12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4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5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6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7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8" name="Oval 12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9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90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2" name="Group 122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2075" name="Oval 12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6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7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8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9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0" name="Oval 12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1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82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3" name="Group 123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2067" name="Oval 12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8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9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0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1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2" name="Oval 12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3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74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4" name="Group 124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2059" name="Oval 12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0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1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2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3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4" name="Oval 12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5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66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5" name="Group 125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2051" name="Oval 12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2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3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4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5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6" name="Oval 12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7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8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6" name="Group 125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2043" name="Oval 12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4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5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6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7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8" name="Oval 12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9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50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7" name="Group 126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2035" name="Oval 12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6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7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8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9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0" name="Oval 12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1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42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8" name="Group 127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2027" name="Oval 12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8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9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0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1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2" name="Oval 12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3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34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09" name="Group 128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2019" name="Oval 12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0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1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2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3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4" name="Oval 12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5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26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2010" name="Group 129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2011" name="Oval 12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2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3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4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5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6" name="Oval 13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7" name="Oval 13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2018" name="Oval 13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41992" name="Picture 1304" descr="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308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413000"/>
            <a:ext cx="3463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380" name="Rectangle 652"/>
          <p:cNvSpPr>
            <a:spLocks noChangeArrowheads="1"/>
          </p:cNvSpPr>
          <p:nvPr/>
        </p:nvSpPr>
        <p:spPr bwMode="auto">
          <a:xfrm>
            <a:off x="7721600" y="2828925"/>
            <a:ext cx="1333500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43012" name="Rectangle 653"/>
          <p:cNvSpPr>
            <a:spLocks noChangeArrowheads="1"/>
          </p:cNvSpPr>
          <p:nvPr/>
        </p:nvSpPr>
        <p:spPr bwMode="auto">
          <a:xfrm>
            <a:off x="9037638" y="2828925"/>
            <a:ext cx="482600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4383" name="Text Box 65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74384" name="Text Box 65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sp>
        <p:nvSpPr>
          <p:cNvPr id="74385" name="Text Box 657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TWO-PASS STRATEGY</a:t>
            </a:r>
          </a:p>
        </p:txBody>
      </p:sp>
      <p:grpSp>
        <p:nvGrpSpPr>
          <p:cNvPr id="43016" name="Group 660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3018" name="Group 661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3571" name="AutoShape 66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572" name="Group 66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654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5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6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7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8" name="Oval 6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9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60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61" name="Oval 6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3" name="Group 67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646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7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8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9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0" name="Oval 6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1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2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53" name="Oval 6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4" name="Group 68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638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9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0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1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2" name="Oval 6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3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4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45" name="Oval 6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5" name="Group 69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630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1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2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3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4" name="Oval 6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5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6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37" name="Oval 6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6" name="Group 69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622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3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4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5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6" name="Oval 7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7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8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9" name="Oval 7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7" name="Group 70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614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5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6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7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8" name="Oval 7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9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0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21" name="Oval 7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8" name="Group 71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606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7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8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9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0" name="Oval 7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1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2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13" name="Oval 7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79" name="Group 72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598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9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0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1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2" name="Oval 7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3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4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605" name="Oval 7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80" name="Group 73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590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1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2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3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4" name="Oval 7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5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6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97" name="Oval 7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581" name="Group 74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582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3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4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5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6" name="Oval 74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7" name="Oval 75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8" name="Oval 75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89" name="Oval 75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19" name="Group 753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3480" name="AutoShape 75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481" name="Group 75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563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4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5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6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7" name="Oval 7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8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9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70" name="Oval 7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2" name="Group 76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555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6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7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8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9" name="Oval 7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0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1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62" name="Oval 7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3" name="Group 77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547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8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9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0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1" name="Oval 7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2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3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54" name="Oval 7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4" name="Group 78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539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0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1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2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3" name="Oval 7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4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5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46" name="Oval 7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5" name="Group 79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531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2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3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4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5" name="Oval 7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6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7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8" name="Oval 7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6" name="Group 80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523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4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5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6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7" name="Oval 8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8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9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30" name="Oval 8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7" name="Group 80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515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6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7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8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9" name="Oval 8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0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1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22" name="Oval 8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8" name="Group 81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507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8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9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0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1" name="Oval 8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2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3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14" name="Oval 8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89" name="Group 82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499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0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1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2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3" name="Oval 8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4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5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506" name="Oval 8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490" name="Group 83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491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2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3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4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5" name="Oval 8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6" name="Oval 8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7" name="Oval 8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98" name="Oval 8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20" name="Group 845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3389" name="AutoShape 84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390" name="Group 84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472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3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4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5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6" name="Oval 8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7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8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9" name="Oval 8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1" name="Group 85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464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5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6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7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8" name="Oval 8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9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0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71" name="Oval 8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2" name="Group 86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456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7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8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9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0" name="Oval 8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1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2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63" name="Oval 8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3" name="Group 87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448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9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0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1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2" name="Oval 8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3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4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55" name="Oval 8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4" name="Group 88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440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1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2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3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4" name="Oval 8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5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6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47" name="Oval 8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5" name="Group 89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432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3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4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5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6" name="Oval 8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7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8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9" name="Oval 9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6" name="Group 90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424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5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6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7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8" name="Oval 9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9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0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31" name="Oval 9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7" name="Group 91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416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7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8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9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0" name="Oval 9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1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2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23" name="Oval 9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8" name="Group 91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408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9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0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1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2" name="Oval 9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3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4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15" name="Oval 9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99" name="Group 92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400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1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2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3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4" name="Oval 9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5" name="Oval 9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6" name="Oval 9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407" name="Oval 9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21" name="Group 937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3298" name="AutoShape 93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299" name="Group 93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381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2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3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4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5" name="Oval 9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6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7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8" name="Oval 9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0" name="Group 94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373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4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5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6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7" name="Oval 9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8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9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80" name="Oval 9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1" name="Group 95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365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6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7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8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9" name="Oval 9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0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1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72" name="Oval 9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2" name="Group 96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357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8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9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0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1" name="Oval 9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2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3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64" name="Oval 9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3" name="Group 97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349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0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1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2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3" name="Oval 9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4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5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56" name="Oval 9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4" name="Group 98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341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2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3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4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5" name="Oval 9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6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7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8" name="Oval 9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5" name="Group 99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333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4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5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6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7" name="Oval 9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8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9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40" name="Oval 10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6" name="Group 100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325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6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7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8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9" name="Oval 10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0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1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32" name="Oval 10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7" name="Group 101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317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8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9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0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1" name="Oval 10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2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3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24" name="Oval 10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308" name="Group 102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309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0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1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2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3" name="Oval 10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4" name="Oval 10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5" name="Oval 10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316" name="Oval 10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22" name="Group 1029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3207" name="AutoShape 103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208" name="Group 103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290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1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2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3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4" name="Oval 10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5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6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97" name="Oval 10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09" name="Group 104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282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3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4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5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6" name="Oval 10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7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8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9" name="Oval 10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0" name="Group 104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274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5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6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7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8" name="Oval 10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9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0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81" name="Oval 10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1" name="Group 105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266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7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8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9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0" name="Oval 10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1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2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73" name="Oval 10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2" name="Group 106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258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9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0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1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2" name="Oval 10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3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4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65" name="Oval 10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3" name="Group 107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250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1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2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3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4" name="Oval 10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5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6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57" name="Oval 10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4" name="Group 108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242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3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4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5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6" name="Oval 10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7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8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9" name="Oval 10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5" name="Group 109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234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5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6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7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8" name="Oval 10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9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0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41" name="Oval 11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6" name="Group 110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226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7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8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9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0" name="Oval 11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1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2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33" name="Oval 11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217" name="Group 111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218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19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0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1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2" name="Oval 11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3" name="Oval 11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4" name="Oval 11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25" name="Oval 11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23" name="Group 1121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3116" name="AutoShape 112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117" name="Group 112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199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0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1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2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3" name="Oval 11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4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5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206" name="Oval 11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18" name="Group 113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191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2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3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4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5" name="Oval 11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6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7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8" name="Oval 11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19" name="Group 114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183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4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5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6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7" name="Oval 11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8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9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90" name="Oval 11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0" name="Group 115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175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6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7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8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9" name="Oval 11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0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1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82" name="Oval 11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1" name="Group 115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167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8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9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0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1" name="Oval 11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2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3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74" name="Oval 11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2" name="Group 116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159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0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1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2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3" name="Oval 11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4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5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66" name="Oval 11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3" name="Group 117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151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2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3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4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5" name="Oval 11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6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7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8" name="Oval 11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4" name="Group 118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143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4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5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6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7" name="Oval 11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8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9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50" name="Oval 11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5" name="Group 119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135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6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7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8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9" name="Oval 12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0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1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42" name="Oval 12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126" name="Group 120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127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28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29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0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1" name="Oval 12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2" name="Oval 12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3" name="Oval 12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34" name="Oval 12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3024" name="Group 1213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3025" name="AutoShape 121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3026" name="Group 121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3108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9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0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1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2" name="Oval 12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3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4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15" name="Oval 12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27" name="Group 122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3100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1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2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3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4" name="Oval 12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5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6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107" name="Oval 12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28" name="Group 123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3092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3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4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5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6" name="Oval 12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7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8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9" name="Oval 12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29" name="Group 124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3084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5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6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7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8" name="Oval 12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9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0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91" name="Oval 12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0" name="Group 125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3076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7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8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9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0" name="Oval 125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1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2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83" name="Oval 125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1" name="Group 126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3068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9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0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1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2" name="Oval 12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3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4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75" name="Oval 12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2" name="Group 126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3060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1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2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3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4" name="Oval 12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5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6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67" name="Oval 12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3" name="Group 127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3052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3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4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5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6" name="Oval 12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7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8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9" name="Oval 12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4" name="Group 128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3044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5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6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7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8" name="Oval 12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9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0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51" name="Oval 12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3035" name="Group 129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3036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37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38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39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0" name="Oval 13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1" name="Oval 13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2" name="Oval 13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3043" name="Oval 13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4" name="SCAN1-4_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4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4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438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307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413000"/>
            <a:ext cx="3463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476" name="Rectangle 652"/>
          <p:cNvSpPr>
            <a:spLocks noChangeArrowheads="1"/>
          </p:cNvSpPr>
          <p:nvPr/>
        </p:nvSpPr>
        <p:spPr bwMode="auto">
          <a:xfrm>
            <a:off x="9032875" y="2828925"/>
            <a:ext cx="496888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8478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78479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sp>
        <p:nvSpPr>
          <p:cNvPr id="78480" name="Text Box 656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TWO-PASS STRATEGY</a:t>
            </a:r>
          </a:p>
        </p:txBody>
      </p:sp>
      <p:grpSp>
        <p:nvGrpSpPr>
          <p:cNvPr id="44039" name="Group 659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4041" name="Group 660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4594" name="AutoShape 66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595" name="Group 66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677" name="Oval 66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8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9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80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81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82" name="Oval 66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83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84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96" name="Group 67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669" name="Oval 67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0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1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2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3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4" name="Oval 67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5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76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97" name="Group 68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661" name="Oval 6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2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3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4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5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6" name="Oval 6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7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8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98" name="Group 68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653" name="Oval 6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4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5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6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7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8" name="Oval 6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9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60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99" name="Group 69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645" name="Oval 69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6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7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8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9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0" name="Oval 70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1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52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600" name="Group 70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637" name="Oval 7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8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9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0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1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2" name="Oval 7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3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44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601" name="Group 71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629" name="Oval 7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0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1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2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3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4" name="Oval 7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5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36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602" name="Group 72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621" name="Oval 72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2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3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4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5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6" name="Oval 73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7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8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603" name="Group 73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613" name="Oval 73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4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5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6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7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8" name="Oval 74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9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20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604" name="Group 74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605" name="Oval 7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06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07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08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09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0" name="Oval 7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1" name="Oval 7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612" name="Oval 7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2" name="Group 752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4503" name="AutoShape 75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504" name="Group 75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586" name="Oval 7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7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8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9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90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91" name="Oval 7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92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93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05" name="Group 76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578" name="Oval 7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9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0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1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2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3" name="Oval 7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4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85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06" name="Group 77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570" name="Oval 7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1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2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3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4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5" name="Oval 7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6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77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07" name="Group 78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562" name="Oval 7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3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4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5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6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7" name="Oval 7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8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9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08" name="Group 79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554" name="Oval 7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5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6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7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8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9" name="Oval 7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0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61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09" name="Group 79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546" name="Oval 8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7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8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9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0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1" name="Oval 8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2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53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10" name="Group 80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538" name="Oval 8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9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0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1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2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3" name="Oval 8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4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45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11" name="Group 81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530" name="Oval 8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1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2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3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4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5" name="Oval 8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6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37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12" name="Group 82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522" name="Oval 8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3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4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5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6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7" name="Oval 8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8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9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513" name="Group 83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514" name="Oval 8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15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16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17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18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19" name="Oval 8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0" name="Oval 8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21" name="Oval 8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3" name="Group 844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4412" name="AutoShape 845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413" name="Group 846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495" name="Oval 8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6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7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8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9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00" name="Oval 8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01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502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4" name="Group 855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487" name="Oval 8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8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9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0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1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2" name="Oval 8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3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94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5" name="Group 864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479" name="Oval 8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0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1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2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3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4" name="Oval 8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5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86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6" name="Group 873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471" name="Oval 8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2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3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4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5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6" name="Oval 8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7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8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7" name="Group 882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463" name="Oval 8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4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5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6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7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8" name="Oval 8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9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70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8" name="Group 891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455" name="Oval 8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6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7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8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9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0" name="Oval 8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1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62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19" name="Group 900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447" name="Oval 9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8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9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0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1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2" name="Oval 9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3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54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20" name="Group 909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439" name="Oval 9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0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1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2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3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4" name="Oval 9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5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46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21" name="Group 918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431" name="Oval 9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2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3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4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5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6" name="Oval 9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7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8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422" name="Group 927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423" name="Oval 9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4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5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6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7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8" name="Oval 9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29" name="Oval 9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30" name="Oval 9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4" name="Group 936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4321" name="AutoShape 93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322" name="Group 93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404" name="Oval 9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5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6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7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8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9" name="Oval 9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10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11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3" name="Group 94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396" name="Oval 9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7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8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9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0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1" name="Oval 9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2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403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4" name="Group 95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388" name="Oval 9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9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0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1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2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3" name="Oval 9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4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95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5" name="Group 96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380" name="Oval 9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1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2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3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4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5" name="Oval 9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6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87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6" name="Group 97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372" name="Oval 9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3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4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5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6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7" name="Oval 9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8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9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7" name="Group 98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364" name="Oval 9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5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6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7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8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9" name="Oval 9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0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71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8" name="Group 99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356" name="Oval 9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7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8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9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0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1" name="Oval 9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2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63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29" name="Group 100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348" name="Oval 10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9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0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1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2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3" name="Oval 10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4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55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30" name="Group 101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340" name="Oval 10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1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2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3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4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5" name="Oval 10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6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47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331" name="Group 101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332" name="Oval 10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3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4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5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6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7" name="Oval 10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8" name="Oval 10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39" name="Oval 10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5" name="Group 1028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4230" name="AutoShape 102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231" name="Group 103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313" name="Oval 10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4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5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6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7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8" name="Oval 10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9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20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2" name="Group 103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305" name="Oval 10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6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7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8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9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0" name="Oval 10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1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12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3" name="Group 104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297" name="Oval 10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8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9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0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1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2" name="Oval 10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3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304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4" name="Group 105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289" name="Oval 10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0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1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2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3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4" name="Oval 10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5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96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5" name="Group 106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281" name="Oval 10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2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3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4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5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6" name="Oval 10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7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8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6" name="Group 107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273" name="Oval 10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4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5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6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7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8" name="Oval 10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9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80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7" name="Group 108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265" name="Oval 10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6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7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8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9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0" name="Oval 10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1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72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8" name="Group 109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257" name="Oval 10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8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9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0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1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2" name="Oval 10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3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64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39" name="Group 110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249" name="Oval 11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0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1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2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3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4" name="Oval 11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5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56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240" name="Group 111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241" name="Oval 11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2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3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4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5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6" name="Oval 11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7" name="Oval 11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48" name="Oval 11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6" name="Group 1120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4139" name="AutoShape 112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140" name="Group 112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222" name="Oval 11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3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4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5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6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7" name="Oval 11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8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9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1" name="Group 113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214" name="Oval 11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5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6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7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8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9" name="Oval 11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0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21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2" name="Group 114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206" name="Oval 11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7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8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9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0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1" name="Oval 11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2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13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3" name="Group 114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198" name="Oval 11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9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0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1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2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3" name="Oval 11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4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205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4" name="Group 115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190" name="Oval 11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1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2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3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4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5" name="Oval 11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6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97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5" name="Group 116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182" name="Oval 11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3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4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5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6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7" name="Oval 11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8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9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6" name="Group 117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174" name="Oval 11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5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6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7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8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9" name="Oval 11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0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81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7" name="Group 118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166" name="Oval 11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7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8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9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0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1" name="Oval 11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2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73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8" name="Group 119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158" name="Oval 11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9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0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1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2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3" name="Oval 12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4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65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149" name="Group 120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150" name="Oval 12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1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2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3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4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5" name="Oval 12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6" name="Oval 12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57" name="Oval 12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4047" name="Group 1212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4048" name="AutoShape 121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4049" name="Group 121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4131" name="Oval 12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2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3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4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5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6" name="Oval 12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7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8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0" name="Group 122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4123" name="Oval 12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4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5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6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7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8" name="Oval 12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9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30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1" name="Group 123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4115" name="Oval 12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6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7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8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9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0" name="Oval 12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1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22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2" name="Group 124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4107" name="Oval 12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8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9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0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1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2" name="Oval 12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3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14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3" name="Group 125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4099" name="Oval 12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0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1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2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3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4" name="Oval 12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5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106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4" name="Group 125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4091" name="Oval 12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2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3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4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5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6" name="Oval 12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7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8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5" name="Group 126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4083" name="Oval 12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4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5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6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7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8" name="Oval 12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9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90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6" name="Group 127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4075" name="Oval 12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6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7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8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9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0" name="Oval 12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1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82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7" name="Group 128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4067" name="Oval 12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8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9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0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1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2" name="Oval 12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3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74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4058" name="Group 129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4059" name="Oval 12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0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1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2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3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4" name="Oval 13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5" name="Oval 13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4066" name="Oval 13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3" name="SCAN1-4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78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847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07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413000"/>
            <a:ext cx="3463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306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088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431800" y="1692275"/>
            <a:ext cx="37449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TWO-PASS STRATEGY</a:t>
            </a:r>
          </a:p>
        </p:txBody>
      </p:sp>
      <p:grpSp>
        <p:nvGrpSpPr>
          <p:cNvPr id="2" name="Group 653"/>
          <p:cNvGrpSpPr>
            <a:grpSpLocks/>
          </p:cNvGrpSpPr>
          <p:nvPr/>
        </p:nvGrpSpPr>
        <p:grpSpPr bwMode="auto">
          <a:xfrm>
            <a:off x="0" y="2339975"/>
            <a:ext cx="10080625" cy="3097213"/>
            <a:chOff x="0" y="1474"/>
            <a:chExt cx="6350" cy="1951"/>
          </a:xfrm>
        </p:grpSpPr>
        <p:sp>
          <p:nvSpPr>
            <p:cNvPr id="45710" name="Rectangle 654"/>
            <p:cNvSpPr>
              <a:spLocks noChangeArrowheads="1"/>
            </p:cNvSpPr>
            <p:nvPr/>
          </p:nvSpPr>
          <p:spPr bwMode="auto">
            <a:xfrm>
              <a:off x="0" y="1474"/>
              <a:ext cx="308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711" name="Rectangle 655"/>
            <p:cNvSpPr>
              <a:spLocks noChangeArrowheads="1"/>
            </p:cNvSpPr>
            <p:nvPr/>
          </p:nvSpPr>
          <p:spPr bwMode="auto">
            <a:xfrm>
              <a:off x="4536" y="1565"/>
              <a:ext cx="181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80528" name="Picture 656" descr="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529" name="Text Box 657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80530" name="Text Box 65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grpSp>
        <p:nvGrpSpPr>
          <p:cNvPr id="45065" name="Group 660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5066" name="Group 661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5619" name="AutoShape 66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620" name="Group 66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702" name="Oval 6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3" name="Oval 6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4" name="Oval 6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5" name="Oval 6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6" name="Oval 6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7" name="Oval 6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8" name="Oval 6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9" name="Oval 6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1" name="Group 67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694" name="Oval 6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5" name="Oval 6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6" name="Oval 6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7" name="Oval 6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8" name="Oval 6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9" name="Oval 6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0" name="Oval 6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701" name="Oval 6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2" name="Group 68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686" name="Oval 6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7" name="Oval 6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8" name="Oval 6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9" name="Oval 6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0" name="Oval 6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1" name="Oval 6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2" name="Oval 6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93" name="Oval 6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3" name="Group 69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678" name="Oval 6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9" name="Oval 6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0" name="Oval 6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1" name="Oval 6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2" name="Oval 6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3" name="Oval 6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4" name="Oval 6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85" name="Oval 6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4" name="Group 69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670" name="Oval 7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1" name="Oval 7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2" name="Oval 7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3" name="Oval 7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4" name="Oval 7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5" name="Oval 7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6" name="Oval 7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77" name="Oval 7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5" name="Group 70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662" name="Oval 7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3" name="Oval 7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4" name="Oval 7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5" name="Oval 7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6" name="Oval 7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7" name="Oval 7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8" name="Oval 7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9" name="Oval 7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6" name="Group 71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654" name="Oval 7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5" name="Oval 7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6" name="Oval 7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7" name="Oval 7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8" name="Oval 7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9" name="Oval 7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0" name="Oval 7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61" name="Oval 7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7" name="Group 72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646" name="Oval 7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7" name="Oval 7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8" name="Oval 7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9" name="Oval 7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0" name="Oval 7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1" name="Oval 7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2" name="Oval 7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53" name="Oval 7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8" name="Group 73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638" name="Oval 7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9" name="Oval 7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0" name="Oval 7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1" name="Oval 7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2" name="Oval 7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3" name="Oval 7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4" name="Oval 7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45" name="Oval 7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629" name="Group 74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630" name="Oval 74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1" name="Oval 74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2" name="Oval 74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3" name="Oval 74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4" name="Oval 74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5" name="Oval 75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6" name="Oval 75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37" name="Oval 75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67" name="Group 753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5528" name="AutoShape 75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529" name="Group 75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611" name="Oval 7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2" name="Oval 7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3" name="Oval 7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4" name="Oval 7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5" name="Oval 7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6" name="Oval 7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7" name="Oval 7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8" name="Oval 7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0" name="Group 76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603" name="Oval 7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4" name="Oval 7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5" name="Oval 7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6" name="Oval 7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7" name="Oval 7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8" name="Oval 7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9" name="Oval 7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10" name="Oval 7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1" name="Group 77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595" name="Oval 7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6" name="Oval 7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7" name="Oval 7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8" name="Oval 7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9" name="Oval 7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0" name="Oval 7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1" name="Oval 7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602" name="Oval 7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2" name="Group 78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587" name="Oval 7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8" name="Oval 7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9" name="Oval 7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0" name="Oval 7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1" name="Oval 7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2" name="Oval 7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3" name="Oval 7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94" name="Oval 7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3" name="Group 79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579" name="Oval 7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0" name="Oval 7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1" name="Oval 7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2" name="Oval 7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3" name="Oval 7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4" name="Oval 7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5" name="Oval 7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86" name="Oval 7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4" name="Group 80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571" name="Oval 8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2" name="Oval 8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3" name="Oval 8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4" name="Oval 8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5" name="Oval 8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6" name="Oval 8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7" name="Oval 8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8" name="Oval 8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5" name="Group 80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563" name="Oval 8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4" name="Oval 8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5" name="Oval 8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6" name="Oval 8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7" name="Oval 8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8" name="Oval 8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9" name="Oval 8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70" name="Oval 8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6" name="Group 81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555" name="Oval 8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6" name="Oval 8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7" name="Oval 8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8" name="Oval 8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9" name="Oval 8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0" name="Oval 8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1" name="Oval 8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62" name="Oval 8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7" name="Group 82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547" name="Oval 8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8" name="Oval 8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9" name="Oval 8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0" name="Oval 8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1" name="Oval 8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2" name="Oval 8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3" name="Oval 8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54" name="Oval 8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538" name="Group 83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539" name="Oval 8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0" name="Oval 8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1" name="Oval 8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2" name="Oval 8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3" name="Oval 8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4" name="Oval 8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5" name="Oval 8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46" name="Oval 8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68" name="Group 845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5437" name="AutoShape 84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438" name="Group 84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520" name="Oval 8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1" name="Oval 8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2" name="Oval 8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3" name="Oval 8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4" name="Oval 8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5" name="Oval 8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6" name="Oval 8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27" name="Oval 8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39" name="Group 85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512" name="Oval 8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3" name="Oval 8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4" name="Oval 8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5" name="Oval 8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6" name="Oval 8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7" name="Oval 8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8" name="Oval 8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9" name="Oval 8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0" name="Group 86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504" name="Oval 8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5" name="Oval 8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6" name="Oval 8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7" name="Oval 8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8" name="Oval 8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9" name="Oval 8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0" name="Oval 8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11" name="Oval 8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1" name="Group 87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496" name="Oval 8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7" name="Oval 8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8" name="Oval 8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9" name="Oval 8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0" name="Oval 8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1" name="Oval 8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2" name="Oval 8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503" name="Oval 8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2" name="Group 88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488" name="Oval 88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9" name="Oval 88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0" name="Oval 88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1" name="Oval 88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2" name="Oval 88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3" name="Oval 88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4" name="Oval 89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95" name="Oval 89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3" name="Group 89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480" name="Oval 8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1" name="Oval 8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2" name="Oval 8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3" name="Oval 8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4" name="Oval 8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5" name="Oval 8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6" name="Oval 8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87" name="Oval 9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4" name="Group 90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472" name="Oval 9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3" name="Oval 9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4" name="Oval 9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5" name="Oval 9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6" name="Oval 9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7" name="Oval 9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8" name="Oval 9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9" name="Oval 9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5" name="Group 91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464" name="Oval 9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5" name="Oval 9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6" name="Oval 9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7" name="Oval 9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8" name="Oval 9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9" name="Oval 9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0" name="Oval 9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71" name="Oval 9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6" name="Group 91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456" name="Oval 9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7" name="Oval 9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8" name="Oval 9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9" name="Oval 9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0" name="Oval 9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1" name="Oval 9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2" name="Oval 9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63" name="Oval 9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447" name="Group 92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448" name="Oval 9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49" name="Oval 9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0" name="Oval 9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1" name="Oval 9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2" name="Oval 9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3" name="Oval 9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4" name="Oval 9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55" name="Oval 9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69" name="Group 937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5346" name="AutoShape 93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347" name="Group 93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429" name="Oval 9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0" name="Oval 9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1" name="Oval 9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2" name="Oval 9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3" name="Oval 9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4" name="Oval 9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5" name="Oval 9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36" name="Oval 9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48" name="Group 94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421" name="Oval 9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2" name="Oval 9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3" name="Oval 9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4" name="Oval 9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5" name="Oval 9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6" name="Oval 9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7" name="Oval 9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8" name="Oval 9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49" name="Group 95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413" name="Oval 9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4" name="Oval 9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5" name="Oval 9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6" name="Oval 9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7" name="Oval 9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8" name="Oval 9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9" name="Oval 9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20" name="Oval 9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0" name="Group 96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405" name="Oval 9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6" name="Oval 9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7" name="Oval 9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8" name="Oval 9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9" name="Oval 9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0" name="Oval 9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1" name="Oval 9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12" name="Oval 9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1" name="Group 97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397" name="Oval 9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8" name="Oval 9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9" name="Oval 9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0" name="Oval 9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1" name="Oval 9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2" name="Oval 9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3" name="Oval 9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404" name="Oval 9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2" name="Group 98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389" name="Oval 9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0" name="Oval 9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1" name="Oval 9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2" name="Oval 9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3" name="Oval 9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4" name="Oval 9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5" name="Oval 9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96" name="Oval 9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3" name="Group 99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381" name="Oval 9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2" name="Oval 9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3" name="Oval 9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4" name="Oval 9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5" name="Oval 9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6" name="Oval 9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7" name="Oval 10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8" name="Oval 10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4" name="Group 100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373" name="Oval 10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4" name="Oval 10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5" name="Oval 10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6" name="Oval 10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7" name="Oval 10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8" name="Oval 10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9" name="Oval 10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80" name="Oval 10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5" name="Group 101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365" name="Oval 10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6" name="Oval 10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7" name="Oval 10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8" name="Oval 10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9" name="Oval 10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0" name="Oval 10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1" name="Oval 10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72" name="Oval 10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356" name="Group 102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357" name="Oval 10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58" name="Oval 10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59" name="Oval 10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0" name="Oval 10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1" name="Oval 10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2" name="Oval 10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3" name="Oval 10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64" name="Oval 10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70" name="Group 1029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5255" name="AutoShape 103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256" name="Group 103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338" name="Oval 10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9" name="Oval 10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0" name="Oval 10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1" name="Oval 10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2" name="Oval 10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3" name="Oval 10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4" name="Oval 10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45" name="Oval 10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57" name="Group 104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330" name="Oval 10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1" name="Oval 10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2" name="Oval 10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3" name="Oval 10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4" name="Oval 10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5" name="Oval 10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6" name="Oval 10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37" name="Oval 10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58" name="Group 104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322" name="Oval 10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3" name="Oval 10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4" name="Oval 10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5" name="Oval 10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6" name="Oval 10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7" name="Oval 10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8" name="Oval 10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9" name="Oval 10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59" name="Group 105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314" name="Oval 10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5" name="Oval 10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6" name="Oval 10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7" name="Oval 10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8" name="Oval 10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9" name="Oval 10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0" name="Oval 10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21" name="Oval 10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0" name="Group 106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306" name="Oval 10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7" name="Oval 10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8" name="Oval 10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9" name="Oval 10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0" name="Oval 10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1" name="Oval 10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2" name="Oval 10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13" name="Oval 10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1" name="Group 107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298" name="Oval 10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9" name="Oval 10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0" name="Oval 10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1" name="Oval 10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2" name="Oval 10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3" name="Oval 10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4" name="Oval 10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305" name="Oval 10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2" name="Group 108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290" name="Oval 10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1" name="Oval 10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2" name="Oval 10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3" name="Oval 10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4" name="Oval 10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5" name="Oval 10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6" name="Oval 10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97" name="Oval 10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3" name="Group 109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282" name="Oval 10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3" name="Oval 10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4" name="Oval 10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5" name="Oval 10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6" name="Oval 10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7" name="Oval 11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8" name="Oval 11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9" name="Oval 11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4" name="Group 110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274" name="Oval 11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5" name="Oval 11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6" name="Oval 11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7" name="Oval 11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8" name="Oval 11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9" name="Oval 11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0" name="Oval 11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81" name="Oval 11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265" name="Group 111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266" name="Oval 11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67" name="Oval 11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68" name="Oval 11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69" name="Oval 11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0" name="Oval 11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1" name="Oval 11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2" name="Oval 11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73" name="Oval 11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71" name="Group 1121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5164" name="AutoShape 112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165" name="Group 112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247" name="Oval 11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8" name="Oval 11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9" name="Oval 11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50" name="Oval 11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51" name="Oval 11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52" name="Oval 11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53" name="Oval 11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54" name="Oval 11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66" name="Group 113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239" name="Oval 11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0" name="Oval 11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1" name="Oval 11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2" name="Oval 11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3" name="Oval 11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4" name="Oval 11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5" name="Oval 11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46" name="Oval 11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67" name="Group 114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231" name="Oval 11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2" name="Oval 11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3" name="Oval 11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4" name="Oval 11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5" name="Oval 11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6" name="Oval 11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7" name="Oval 11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8" name="Oval 11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68" name="Group 115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223" name="Oval 11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4" name="Oval 11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5" name="Oval 11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6" name="Oval 11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7" name="Oval 11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8" name="Oval 11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9" name="Oval 11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30" name="Oval 11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69" name="Group 115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215" name="Oval 11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6" name="Oval 11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7" name="Oval 11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8" name="Oval 11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9" name="Oval 11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0" name="Oval 11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1" name="Oval 11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22" name="Oval 11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70" name="Group 116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207" name="Oval 11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8" name="Oval 11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9" name="Oval 11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0" name="Oval 11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1" name="Oval 11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2" name="Oval 11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3" name="Oval 11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14" name="Oval 11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71" name="Group 117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199" name="Oval 11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0" name="Oval 11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1" name="Oval 11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2" name="Oval 11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3" name="Oval 11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4" name="Oval 11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5" name="Oval 11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206" name="Oval 11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72" name="Group 118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191" name="Oval 11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2" name="Oval 11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3" name="Oval 11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4" name="Oval 11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5" name="Oval 11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6" name="Oval 11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7" name="Oval 11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8" name="Oval 11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73" name="Group 119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183" name="Oval 11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4" name="Oval 11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5" name="Oval 11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6" name="Oval 11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7" name="Oval 12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8" name="Oval 12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9" name="Oval 12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90" name="Oval 12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174" name="Group 120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175" name="Oval 12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76" name="Oval 12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77" name="Oval 12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78" name="Oval 12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79" name="Oval 12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0" name="Oval 12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1" name="Oval 12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82" name="Oval 12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5072" name="Group 1213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5073" name="AutoShape 121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5074" name="Group 121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5156" name="Oval 12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7" name="Oval 12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8" name="Oval 12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9" name="Oval 12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60" name="Oval 12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61" name="Oval 12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62" name="Oval 12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63" name="Oval 12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75" name="Group 122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5148" name="Oval 12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9" name="Oval 12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0" name="Oval 12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1" name="Oval 12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2" name="Oval 12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3" name="Oval 12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4" name="Oval 12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55" name="Oval 12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76" name="Group 123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5140" name="Oval 12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1" name="Oval 12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2" name="Oval 12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3" name="Oval 12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4" name="Oval 12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5" name="Oval 12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6" name="Oval 12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47" name="Oval 12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77" name="Group 124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5132" name="Oval 12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3" name="Oval 12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4" name="Oval 12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5" name="Oval 12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6" name="Oval 12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7" name="Oval 12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8" name="Oval 12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9" name="Oval 12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78" name="Group 125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5124" name="Oval 125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5" name="Oval 125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6" name="Oval 125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7" name="Oval 125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8" name="Oval 125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9" name="Oval 125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0" name="Oval 125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31" name="Oval 125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79" name="Group 126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5116" name="Oval 12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7" name="Oval 12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8" name="Oval 12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9" name="Oval 12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0" name="Oval 12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1" name="Oval 12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2" name="Oval 12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23" name="Oval 12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80" name="Group 126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5108" name="Oval 12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9" name="Oval 12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0" name="Oval 12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1" name="Oval 12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2" name="Oval 12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3" name="Oval 12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4" name="Oval 12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15" name="Oval 12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81" name="Group 127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5100" name="Oval 12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1" name="Oval 12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2" name="Oval 12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3" name="Oval 12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4" name="Oval 12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5" name="Oval 12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6" name="Oval 12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107" name="Oval 12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82" name="Group 128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5092" name="Oval 12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3" name="Oval 12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4" name="Oval 12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5" name="Oval 12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6" name="Oval 12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7" name="Oval 12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8" name="Oval 12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9" name="Oval 12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5083" name="Group 129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5084" name="Oval 12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85" name="Oval 12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86" name="Oval 12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87" name="Oval 13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88" name="Oval 13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89" name="Oval 13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0" name="Oval 13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5091" name="Oval 13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0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0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3-PASS JPEG2000 STRATEGY</a:t>
            </a:r>
          </a:p>
        </p:txBody>
      </p:sp>
      <p:grpSp>
        <p:nvGrpSpPr>
          <p:cNvPr id="46083" name="Group 658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46089" name="Group 7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46642" name="AutoShape 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643" name="Group 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725" name="Oval 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6" name="Oval 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7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8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9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30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31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32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4" name="Group 1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717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8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9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0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1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2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3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24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5" name="Group 2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709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0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1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2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3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4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5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16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6" name="Group 3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701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2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3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4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5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6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7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8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7" name="Group 4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693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4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5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6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7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8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9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700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8" name="Group 5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685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6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7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8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9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0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1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92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49" name="Group 6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677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8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9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0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1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2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3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84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50" name="Group 7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669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0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1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2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3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4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5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76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51" name="Group 8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661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2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3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4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5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6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7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8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652" name="Group 9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653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4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5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6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7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8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59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60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0" name="Group 99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46551" name="AutoShape 10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552" name="Group 10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634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5" name="Oval 1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6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7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8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9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40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41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3" name="Group 11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626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7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8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9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0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1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2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33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4" name="Group 11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618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9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0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1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2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3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4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25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5" name="Group 12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610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1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2" name="Oval 1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3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4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5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6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17" name="Oval 1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6" name="Group 13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602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3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4" name="Oval 1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5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6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7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8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9" name="Oval 1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7" name="Group 14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594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5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6" name="Oval 1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7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8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9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0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601" name="Oval 1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8" name="Group 15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586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7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8" name="Oval 1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9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0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1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2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93" name="Oval 1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59" name="Group 16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578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9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0" name="Oval 1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1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2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3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4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85" name="Oval 1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60" name="Group 17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570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1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2" name="Oval 1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3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4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5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6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77" name="Oval 1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561" name="Group 18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562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3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4" name="Oval 1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5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6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7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8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69" name="Oval 1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1" name="Group 191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46460" name="AutoShape 192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461" name="Group 193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543" name="Oval 1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4" name="Oval 1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5" name="Oval 1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6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7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8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9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50" name="Oval 2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2" name="Group 202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535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6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7" name="Oval 2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8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9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0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1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42" name="Oval 2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3" name="Group 211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527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8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9" name="Oval 2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0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1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2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3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34" name="Oval 2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4" name="Group 220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519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0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1" name="Oval 2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2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3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4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5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26" name="Oval 2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5" name="Group 229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511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2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3" name="Oval 2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4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5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6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7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8" name="Oval 2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6" name="Group 238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503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4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5" name="Oval 2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6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7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8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9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10" name="Oval 2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7" name="Group 247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495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6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7" name="Oval 2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8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9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0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1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502" name="Oval 2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8" name="Group 256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487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8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9" name="Oval 2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0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1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2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3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94" name="Oval 2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69" name="Group 265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479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0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1" name="Oval 2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2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3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4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5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86" name="Oval 2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470" name="Group 274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471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2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3" name="Oval 27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4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5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6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7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78" name="Oval 28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2" name="Group 283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46369" name="AutoShape 284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370" name="Group 285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452" name="Oval 2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3" name="Oval 2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4" name="Oval 2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5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6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7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8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9" name="Oval 2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1" name="Group 294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444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5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6" name="Oval 2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7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8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9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0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51" name="Oval 3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2" name="Group 303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436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7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8" name="Oval 3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9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0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1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2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43" name="Oval 3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3" name="Group 312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428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9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0" name="Oval 3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1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2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3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4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35" name="Oval 3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4" name="Group 321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420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1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2" name="Oval 3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3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4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5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6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27" name="Oval 3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5" name="Group 330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412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3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4" name="Oval 3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5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6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7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8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9" name="Oval 3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6" name="Group 339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404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5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6" name="Oval 3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7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8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9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0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11" name="Oval 3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7" name="Group 348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396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7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8" name="Oval 3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9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0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1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2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403" name="Oval 3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8" name="Group 357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388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9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0" name="Oval 3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1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2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3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4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95" name="Oval 3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379" name="Group 366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380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1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2" name="Oval 3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3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4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5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6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87" name="Oval 3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3" name="Group 375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46278" name="AutoShape 376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279" name="Group 377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361" name="Oval 3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2" name="Oval 3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3" name="Oval 3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4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5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6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7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8" name="Oval 3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0" name="Group 386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353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4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5" name="Oval 3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6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7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8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9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60" name="Oval 3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1" name="Group 395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345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6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7" name="Oval 3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8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9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0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1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52" name="Oval 4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2" name="Group 404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337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8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9" name="Oval 4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0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1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2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3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44" name="Oval 4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3" name="Group 413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329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0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1" name="Oval 4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2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3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4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5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36" name="Oval 4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4" name="Group 422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321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2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3" name="Oval 4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4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5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6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7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8" name="Oval 4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5" name="Group 431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313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4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5" name="Oval 4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6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7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8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9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20" name="Oval 4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6" name="Group 440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305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6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7" name="Oval 4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8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9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0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1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12" name="Oval 4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7" name="Group 449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297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8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9" name="Oval 4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0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1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2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3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304" name="Oval 4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288" name="Group 458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289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0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1" name="Oval 4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2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3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4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5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96" name="Oval 4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4" name="Group 467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46187" name="AutoShape 468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188" name="Group 469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270" name="Oval 4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1" name="Oval 4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2" name="Oval 4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3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4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5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6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77" name="Oval 4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89" name="Group 478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262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3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4" name="Oval 4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5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6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7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8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9" name="Oval 4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0" name="Group 487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254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5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6" name="Oval 4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7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8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9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0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61" name="Oval 4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1" name="Group 496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246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7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8" name="Oval 4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9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0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1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2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53" name="Oval 5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2" name="Group 505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238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9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0" name="Oval 5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1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2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3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4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45" name="Oval 5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3" name="Group 514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230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1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2" name="Oval 5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3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4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5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6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37" name="Oval 5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4" name="Group 523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222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3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4" name="Oval 5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5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6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7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8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9" name="Oval 5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5" name="Group 532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214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5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6" name="Oval 5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7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8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9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0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21" name="Oval 5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6" name="Group 541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206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7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8" name="Oval 5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9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0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1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2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13" name="Oval 5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97" name="Group 550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198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99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0" name="Oval 5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1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2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3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4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205" name="Oval 5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46095" name="Group 559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46096" name="AutoShape 560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46097" name="Group 561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46179" name="Oval 5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0" name="Oval 5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1" name="Oval 5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2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3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4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5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86" name="Oval 5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098" name="Group 570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46171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2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3" name="Oval 57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4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5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6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7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8" name="Oval 57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099" name="Group 579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46163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4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5" name="Oval 58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6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7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8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9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70" name="Oval 58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0" name="Group 588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46155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6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7" name="Oval 5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8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9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0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1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62" name="Oval 5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1" name="Group 597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46147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8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9" name="Oval 6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0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1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2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3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54" name="Oval 6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2" name="Group 606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46139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0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1" name="Oval 6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2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3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4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5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46" name="Oval 6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3" name="Group 615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46131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2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3" name="Oval 6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4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5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6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7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8" name="Oval 6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4" name="Group 624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46123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4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5" name="Oval 6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6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7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8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9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30" name="Oval 6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5" name="Group 633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46115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6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7" name="Oval 6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8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9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0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1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22" name="Oval 6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46106" name="Group 642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46107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08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09" name="Oval 6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0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1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2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3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46114" name="Oval 6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  <p:pic>
        <p:nvPicPr>
          <p:cNvPr id="46084" name="Picture 651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652"/>
          <p:cNvSpPr>
            <a:spLocks noChangeArrowheads="1"/>
          </p:cNvSpPr>
          <p:nvPr/>
        </p:nvSpPr>
        <p:spPr bwMode="auto">
          <a:xfrm>
            <a:off x="7720013" y="2828925"/>
            <a:ext cx="1800225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46086" name="Picture 653" descr="5_0_0000 copy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74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82575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3-PASS JPEG2000 STRATEGY</a:t>
            </a:r>
          </a:p>
        </p:txBody>
      </p:sp>
      <p:grpSp>
        <p:nvGrpSpPr>
          <p:cNvPr id="47107" name="Group 7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47666" name="AutoShape 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667" name="Group 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749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0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1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2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3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4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5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56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68" name="Group 1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741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2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3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4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5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6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7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8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69" name="Group 2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733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4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5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6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7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8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9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40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0" name="Group 3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725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6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7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8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9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0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1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32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1" name="Group 4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717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8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9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0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1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2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3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24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2" name="Group 5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709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0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1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2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3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4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5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16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3" name="Group 6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701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2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3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4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5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6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7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8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4" name="Group 7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693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4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5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6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7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8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9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700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5" name="Group 8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685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6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7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8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9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0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1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92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676" name="Group 9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677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78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79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0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1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2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3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84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08" name="Group 99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47575" name="AutoShape 10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576" name="Group 10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658" name="Oval 1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9" name="Oval 1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0" name="Oval 1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1" name="Oval 1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2" name="Oval 1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3" name="Oval 1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4" name="Oval 1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65" name="Oval 1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77" name="Group 11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650" name="Oval 1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1" name="Oval 1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2" name="Oval 1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3" name="Oval 1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4" name="Oval 1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5" name="Oval 1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6" name="Oval 1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57" name="Oval 1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78" name="Group 11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642" name="Oval 1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3" name="Oval 1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4" name="Oval 1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5" name="Oval 1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6" name="Oval 1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7" name="Oval 1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8" name="Oval 1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9" name="Oval 1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79" name="Group 12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634" name="Oval 1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5" name="Oval 1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6" name="Oval 1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7" name="Oval 1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8" name="Oval 1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9" name="Oval 1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0" name="Oval 1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41" name="Oval 1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0" name="Group 13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626" name="Oval 1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7" name="Oval 1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8" name="Oval 1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9" name="Oval 1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0" name="Oval 1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1" name="Oval 1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2" name="Oval 1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33" name="Oval 1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1" name="Group 14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618" name="Oval 1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9" name="Oval 1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0" name="Oval 1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1" name="Oval 1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2" name="Oval 1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3" name="Oval 1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4" name="Oval 1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25" name="Oval 1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2" name="Group 15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610" name="Oval 1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1" name="Oval 1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2" name="Oval 1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3" name="Oval 1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4" name="Oval 1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5" name="Oval 1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6" name="Oval 1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17" name="Oval 1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3" name="Group 16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602" name="Oval 1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3" name="Oval 1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4" name="Oval 1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5" name="Oval 1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6" name="Oval 1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7" name="Oval 1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8" name="Oval 1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9" name="Oval 1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4" name="Group 17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594" name="Oval 1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5" name="Oval 1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6" name="Oval 1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7" name="Oval 1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8" name="Oval 1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9" name="Oval 1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0" name="Oval 1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601" name="Oval 1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585" name="Group 18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586" name="Oval 1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87" name="Oval 1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88" name="Oval 1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89" name="Oval 1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0" name="Oval 1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1" name="Oval 1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2" name="Oval 1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93" name="Oval 1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09" name="Group 191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47484" name="AutoShape 19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485" name="Group 19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567" name="Oval 1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8" name="Oval 1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9" name="Oval 1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70" name="Oval 1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71" name="Oval 1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72" name="Oval 1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73" name="Oval 2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74" name="Oval 2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86" name="Group 20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559" name="Oval 2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0" name="Oval 2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1" name="Oval 2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2" name="Oval 2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3" name="Oval 2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4" name="Oval 2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5" name="Oval 2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66" name="Oval 2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87" name="Group 21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551" name="Oval 2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2" name="Oval 2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3" name="Oval 2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4" name="Oval 2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5" name="Oval 2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6" name="Oval 2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7" name="Oval 2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8" name="Oval 2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88" name="Group 22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543" name="Oval 2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4" name="Oval 2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5" name="Oval 2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6" name="Oval 2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7" name="Oval 2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8" name="Oval 2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9" name="Oval 2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50" name="Oval 2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89" name="Group 22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535" name="Oval 2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6" name="Oval 2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7" name="Oval 2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8" name="Oval 2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9" name="Oval 2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0" name="Oval 2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1" name="Oval 2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42" name="Oval 2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90" name="Group 23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527" name="Oval 2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8" name="Oval 2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9" name="Oval 2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0" name="Oval 2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1" name="Oval 2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2" name="Oval 2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3" name="Oval 2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34" name="Oval 2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91" name="Group 24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519" name="Oval 2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0" name="Oval 2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1" name="Oval 2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2" name="Oval 2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3" name="Oval 2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4" name="Oval 2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5" name="Oval 2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26" name="Oval 2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92" name="Group 25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511" name="Oval 2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2" name="Oval 2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3" name="Oval 2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4" name="Oval 2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5" name="Oval 2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6" name="Oval 2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7" name="Oval 2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8" name="Oval 2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93" name="Group 26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503" name="Oval 2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4" name="Oval 2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5" name="Oval 2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6" name="Oval 2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7" name="Oval 2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8" name="Oval 2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9" name="Oval 2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10" name="Oval 2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94" name="Group 27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495" name="Oval 2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96" name="Oval 2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97" name="Oval 2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98" name="Oval 2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99" name="Oval 2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0" name="Oval 2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1" name="Oval 2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502" name="Oval 2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10" name="Group 283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47393" name="AutoShape 28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394" name="Group 28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476" name="Oval 2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7" name="Oval 2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8" name="Oval 2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9" name="Oval 2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80" name="Oval 2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81" name="Oval 2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82" name="Oval 2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83" name="Oval 2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95" name="Group 29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468" name="Oval 2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9" name="Oval 2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0" name="Oval 2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1" name="Oval 2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2" name="Oval 2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3" name="Oval 3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4" name="Oval 3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75" name="Oval 3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96" name="Group 30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460" name="Oval 3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1" name="Oval 3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2" name="Oval 3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3" name="Oval 3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4" name="Oval 3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5" name="Oval 3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6" name="Oval 3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67" name="Oval 3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97" name="Group 31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452" name="Oval 3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3" name="Oval 3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4" name="Oval 3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5" name="Oval 3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6" name="Oval 3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7" name="Oval 3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8" name="Oval 3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9" name="Oval 3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98" name="Group 32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444" name="Oval 3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5" name="Oval 3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6" name="Oval 3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7" name="Oval 3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8" name="Oval 3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9" name="Oval 3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0" name="Oval 3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51" name="Oval 3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99" name="Group 33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436" name="Oval 3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7" name="Oval 3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8" name="Oval 3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9" name="Oval 3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0" name="Oval 3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1" name="Oval 3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2" name="Oval 3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43" name="Oval 3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00" name="Group 33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428" name="Oval 3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9" name="Oval 3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0" name="Oval 3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1" name="Oval 3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2" name="Oval 3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3" name="Oval 3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4" name="Oval 3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35" name="Oval 3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01" name="Group 34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420" name="Oval 3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1" name="Oval 3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2" name="Oval 3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3" name="Oval 3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4" name="Oval 3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5" name="Oval 3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6" name="Oval 3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27" name="Oval 3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02" name="Group 35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412" name="Oval 3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3" name="Oval 3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4" name="Oval 3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5" name="Oval 3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6" name="Oval 3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7" name="Oval 3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8" name="Oval 3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9" name="Oval 3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403" name="Group 36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404" name="Oval 3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05" name="Oval 3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06" name="Oval 3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07" name="Oval 3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08" name="Oval 3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09" name="Oval 3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0" name="Oval 3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411" name="Oval 3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11" name="Group 375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47302" name="AutoShape 37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303" name="Group 37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385" name="Oval 3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6" name="Oval 3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7" name="Oval 3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8" name="Oval 3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9" name="Oval 3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90" name="Oval 3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91" name="Oval 3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92" name="Oval 3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4" name="Group 38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377" name="Oval 3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8" name="Oval 3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9" name="Oval 3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0" name="Oval 3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1" name="Oval 3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2" name="Oval 3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3" name="Oval 3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84" name="Oval 3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5" name="Group 39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369" name="Oval 3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0" name="Oval 3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1" name="Oval 3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2" name="Oval 3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3" name="Oval 4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4" name="Oval 4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5" name="Oval 4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76" name="Oval 4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6" name="Group 40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361" name="Oval 4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2" name="Oval 4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3" name="Oval 4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4" name="Oval 4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5" name="Oval 4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6" name="Oval 4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7" name="Oval 4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8" name="Oval 4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7" name="Group 41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353" name="Oval 4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4" name="Oval 4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5" name="Oval 4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6" name="Oval 4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7" name="Oval 4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8" name="Oval 4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9" name="Oval 4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60" name="Oval 4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8" name="Group 42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345" name="Oval 4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6" name="Oval 4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7" name="Oval 4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8" name="Oval 4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9" name="Oval 4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0" name="Oval 4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1" name="Oval 4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52" name="Oval 4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09" name="Group 43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337" name="Oval 4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8" name="Oval 4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9" name="Oval 4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0" name="Oval 4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1" name="Oval 4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2" name="Oval 4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3" name="Oval 4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44" name="Oval 4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10" name="Group 44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329" name="Oval 4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0" name="Oval 4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1" name="Oval 4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2" name="Oval 4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3" name="Oval 4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4" name="Oval 4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5" name="Oval 4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36" name="Oval 4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11" name="Group 44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321" name="Oval 4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2" name="Oval 4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3" name="Oval 4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4" name="Oval 4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5" name="Oval 4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6" name="Oval 4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7" name="Oval 4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8" name="Oval 4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312" name="Group 45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313" name="Oval 4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4" name="Oval 4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5" name="Oval 4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6" name="Oval 4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7" name="Oval 4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8" name="Oval 4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19" name="Oval 4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20" name="Oval 4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12" name="Group 467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47211" name="AutoShape 46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212" name="Group 46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294" name="Oval 4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5" name="Oval 4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6" name="Oval 4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7" name="Oval 4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8" name="Oval 4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9" name="Oval 4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00" name="Oval 4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301" name="Oval 4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3" name="Group 47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286" name="Oval 4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7" name="Oval 4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8" name="Oval 4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9" name="Oval 4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0" name="Oval 4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1" name="Oval 4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2" name="Oval 4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93" name="Oval 4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4" name="Group 48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278" name="Oval 4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9" name="Oval 4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0" name="Oval 4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1" name="Oval 4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2" name="Oval 4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3" name="Oval 4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4" name="Oval 4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85" name="Oval 4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5" name="Group 49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270" name="Oval 4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1" name="Oval 4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2" name="Oval 4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3" name="Oval 5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4" name="Oval 5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5" name="Oval 5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6" name="Oval 5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77" name="Oval 5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6" name="Group 50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262" name="Oval 5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3" name="Oval 5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4" name="Oval 5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5" name="Oval 5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6" name="Oval 5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7" name="Oval 5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8" name="Oval 5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9" name="Oval 5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7" name="Group 51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254" name="Oval 5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5" name="Oval 5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6" name="Oval 5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7" name="Oval 5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8" name="Oval 5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9" name="Oval 5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0" name="Oval 5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61" name="Oval 5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8" name="Group 52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246" name="Oval 5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7" name="Oval 5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8" name="Oval 5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9" name="Oval 5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0" name="Oval 5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1" name="Oval 5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2" name="Oval 5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53" name="Oval 5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19" name="Group 53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238" name="Oval 5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9" name="Oval 5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0" name="Oval 5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1" name="Oval 5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2" name="Oval 5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3" name="Oval 5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4" name="Oval 5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45" name="Oval 5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20" name="Group 54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230" name="Oval 5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1" name="Oval 5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2" name="Oval 5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3" name="Oval 5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4" name="Oval 5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5" name="Oval 5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6" name="Oval 5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37" name="Oval 5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221" name="Group 55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222" name="Oval 5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3" name="Oval 5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4" name="Oval 5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5" name="Oval 5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6" name="Oval 5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7" name="Oval 5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8" name="Oval 5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29" name="Oval 5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7113" name="Group 559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47120" name="AutoShape 56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7121" name="Group 56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7203" name="Oval 5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4" name="Oval 5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5" name="Oval 5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6" name="Oval 5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7" name="Oval 5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8" name="Oval 5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9" name="Oval 5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10" name="Oval 5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2" name="Group 57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7195" name="Oval 5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6" name="Oval 5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7" name="Oval 5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8" name="Oval 5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9" name="Oval 5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0" name="Oval 5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1" name="Oval 5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202" name="Oval 5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3" name="Group 57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7187" name="Oval 5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8" name="Oval 5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9" name="Oval 5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0" name="Oval 5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1" name="Oval 5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2" name="Oval 5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3" name="Oval 5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94" name="Oval 5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4" name="Group 58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7179" name="Oval 5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0" name="Oval 5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1" name="Oval 5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2" name="Oval 5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3" name="Oval 5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4" name="Oval 5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5" name="Oval 5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86" name="Oval 5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5" name="Group 59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7171" name="Oval 5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2" name="Oval 5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3" name="Oval 6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4" name="Oval 6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5" name="Oval 6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6" name="Oval 6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7" name="Oval 6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8" name="Oval 6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6" name="Group 60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7163" name="Oval 6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4" name="Oval 6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5" name="Oval 6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6" name="Oval 6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7" name="Oval 6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8" name="Oval 6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9" name="Oval 6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70" name="Oval 6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7" name="Group 61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7155" name="Oval 6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6" name="Oval 6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7" name="Oval 6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8" name="Oval 6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9" name="Oval 6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0" name="Oval 6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1" name="Oval 6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62" name="Oval 6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8" name="Group 62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7147" name="Oval 6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8" name="Oval 6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9" name="Oval 6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0" name="Oval 6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1" name="Oval 6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2" name="Oval 6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3" name="Oval 6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54" name="Oval 6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29" name="Group 63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7139" name="Oval 6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0" name="Oval 6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1" name="Oval 6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2" name="Oval 6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3" name="Oval 6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4" name="Oval 6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5" name="Oval 6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46" name="Oval 6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7130" name="Group 64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7131" name="Oval 6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2" name="Oval 6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3" name="Oval 6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4" name="Oval 6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5" name="Oval 6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6" name="Oval 6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7" name="Oval 6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7138" name="Oval 6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47114" name="Picture 65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5" name="Rectangle 652"/>
          <p:cNvSpPr>
            <a:spLocks noChangeArrowheads="1"/>
          </p:cNvSpPr>
          <p:nvPr/>
        </p:nvSpPr>
        <p:spPr bwMode="auto">
          <a:xfrm>
            <a:off x="8575675" y="2828925"/>
            <a:ext cx="944563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4621" name="Rectangle 653"/>
          <p:cNvSpPr>
            <a:spLocks noChangeArrowheads="1"/>
          </p:cNvSpPr>
          <p:nvPr/>
        </p:nvSpPr>
        <p:spPr bwMode="auto">
          <a:xfrm>
            <a:off x="7721600" y="2828925"/>
            <a:ext cx="855663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4623" name="Text Box 65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84624" name="Text Box 65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" name="SCAN2-4_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4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46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3-PASS JPEG2000 STRATEGY</a:t>
            </a:r>
          </a:p>
        </p:txBody>
      </p:sp>
      <p:grpSp>
        <p:nvGrpSpPr>
          <p:cNvPr id="48131" name="Group 7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48690" name="AutoShape 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691" name="Group 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773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4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5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6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7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8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9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80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2" name="Group 1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765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6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7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8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9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0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1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72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3" name="Group 2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757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8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9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0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1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2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3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64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4" name="Group 3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749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0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1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2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3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4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5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56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5" name="Group 4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741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2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3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4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5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6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7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8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6" name="Group 5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733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4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5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6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7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8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9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40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7" name="Group 6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725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6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7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8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9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0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1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32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8" name="Group 7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717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8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9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0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1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2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3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24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99" name="Group 8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709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0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1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2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3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4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5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16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700" name="Group 9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701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2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3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4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5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6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7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708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2" name="Group 99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48599" name="AutoShape 10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600" name="Group 10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682" name="Oval 1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3" name="Oval 1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4" name="Oval 1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5" name="Oval 1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6" name="Oval 1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7" name="Oval 1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8" name="Oval 1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9" name="Oval 1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1" name="Group 11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674" name="Oval 1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5" name="Oval 1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6" name="Oval 1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7" name="Oval 1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8" name="Oval 1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9" name="Oval 1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0" name="Oval 1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81" name="Oval 1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2" name="Group 11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666" name="Oval 1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7" name="Oval 1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8" name="Oval 1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9" name="Oval 1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0" name="Oval 1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1" name="Oval 1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2" name="Oval 1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73" name="Oval 1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3" name="Group 12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658" name="Oval 1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9" name="Oval 1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0" name="Oval 1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1" name="Oval 1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2" name="Oval 1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3" name="Oval 1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4" name="Oval 1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65" name="Oval 1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4" name="Group 13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650" name="Oval 1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1" name="Oval 1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2" name="Oval 1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3" name="Oval 1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4" name="Oval 1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5" name="Oval 1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6" name="Oval 1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57" name="Oval 1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5" name="Group 14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642" name="Oval 1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3" name="Oval 1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4" name="Oval 1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5" name="Oval 1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6" name="Oval 1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7" name="Oval 1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8" name="Oval 1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9" name="Oval 1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6" name="Group 15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634" name="Oval 1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5" name="Oval 1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6" name="Oval 1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7" name="Oval 1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8" name="Oval 1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9" name="Oval 1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0" name="Oval 1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41" name="Oval 1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7" name="Group 16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626" name="Oval 1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7" name="Oval 1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8" name="Oval 1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9" name="Oval 1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0" name="Oval 1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1" name="Oval 1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2" name="Oval 1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33" name="Oval 1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8" name="Group 17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618" name="Oval 1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9" name="Oval 1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0" name="Oval 1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1" name="Oval 1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2" name="Oval 1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3" name="Oval 1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4" name="Oval 1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25" name="Oval 1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609" name="Group 18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610" name="Oval 1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1" name="Oval 1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2" name="Oval 1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3" name="Oval 1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4" name="Oval 1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5" name="Oval 1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6" name="Oval 1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617" name="Oval 1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3" name="Group 191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48508" name="AutoShape 19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509" name="Group 19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591" name="Oval 1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2" name="Oval 1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3" name="Oval 1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4" name="Oval 1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5" name="Oval 1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6" name="Oval 1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7" name="Oval 2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8" name="Oval 2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0" name="Group 20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583" name="Oval 2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4" name="Oval 2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5" name="Oval 2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6" name="Oval 2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7" name="Oval 2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8" name="Oval 2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9" name="Oval 2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90" name="Oval 2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1" name="Group 21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575" name="Oval 2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6" name="Oval 2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7" name="Oval 2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8" name="Oval 2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9" name="Oval 2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0" name="Oval 2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1" name="Oval 2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82" name="Oval 2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2" name="Group 22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567" name="Oval 2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8" name="Oval 2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9" name="Oval 2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0" name="Oval 2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1" name="Oval 2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2" name="Oval 2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3" name="Oval 2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74" name="Oval 2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3" name="Group 22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559" name="Oval 2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0" name="Oval 2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1" name="Oval 2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2" name="Oval 2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3" name="Oval 2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4" name="Oval 2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5" name="Oval 2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66" name="Oval 2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4" name="Group 23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551" name="Oval 2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2" name="Oval 2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3" name="Oval 2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4" name="Oval 2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5" name="Oval 2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6" name="Oval 2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7" name="Oval 2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8" name="Oval 2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5" name="Group 24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543" name="Oval 2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4" name="Oval 2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5" name="Oval 2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6" name="Oval 2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7" name="Oval 2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8" name="Oval 2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9" name="Oval 2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50" name="Oval 2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6" name="Group 25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535" name="Oval 2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6" name="Oval 2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7" name="Oval 2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8" name="Oval 2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9" name="Oval 2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0" name="Oval 2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1" name="Oval 2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42" name="Oval 2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7" name="Group 26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527" name="Oval 2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8" name="Oval 2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9" name="Oval 2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0" name="Oval 2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1" name="Oval 2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2" name="Oval 2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3" name="Oval 2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34" name="Oval 2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518" name="Group 27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519" name="Oval 2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0" name="Oval 2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1" name="Oval 2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2" name="Oval 2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3" name="Oval 2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4" name="Oval 2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5" name="Oval 2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26" name="Oval 2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4" name="Group 283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48417" name="AutoShape 28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418" name="Group 28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500" name="Oval 2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1" name="Oval 2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2" name="Oval 2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3" name="Oval 2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4" name="Oval 2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5" name="Oval 2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6" name="Oval 2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507" name="Oval 2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19" name="Group 29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492" name="Oval 2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3" name="Oval 2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4" name="Oval 2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5" name="Oval 2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6" name="Oval 2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7" name="Oval 3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8" name="Oval 3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9" name="Oval 3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0" name="Group 30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484" name="Oval 3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5" name="Oval 3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6" name="Oval 3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7" name="Oval 3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8" name="Oval 3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9" name="Oval 3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0" name="Oval 3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91" name="Oval 3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1" name="Group 31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476" name="Oval 3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7" name="Oval 3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8" name="Oval 3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9" name="Oval 3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0" name="Oval 3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1" name="Oval 3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2" name="Oval 3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83" name="Oval 3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2" name="Group 32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468" name="Oval 3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9" name="Oval 3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0" name="Oval 3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1" name="Oval 3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2" name="Oval 3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3" name="Oval 3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4" name="Oval 3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75" name="Oval 3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3" name="Group 33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460" name="Oval 3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1" name="Oval 3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2" name="Oval 3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3" name="Oval 3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4" name="Oval 3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5" name="Oval 3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6" name="Oval 3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67" name="Oval 3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4" name="Group 33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452" name="Oval 3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3" name="Oval 3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4" name="Oval 3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5" name="Oval 3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6" name="Oval 3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7" name="Oval 3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8" name="Oval 3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9" name="Oval 3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5" name="Group 34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444" name="Oval 3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5" name="Oval 3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6" name="Oval 3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7" name="Oval 3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8" name="Oval 3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9" name="Oval 3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0" name="Oval 3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51" name="Oval 3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6" name="Group 35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436" name="Oval 3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7" name="Oval 3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8" name="Oval 3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9" name="Oval 3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0" name="Oval 3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1" name="Oval 3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2" name="Oval 3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43" name="Oval 3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427" name="Group 36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428" name="Oval 3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29" name="Oval 3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0" name="Oval 3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1" name="Oval 3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2" name="Oval 3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3" name="Oval 3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4" name="Oval 3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35" name="Oval 3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5" name="Group 375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48326" name="AutoShape 37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327" name="Group 37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409" name="Oval 3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0" name="Oval 3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1" name="Oval 3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2" name="Oval 3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3" name="Oval 3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4" name="Oval 3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5" name="Oval 3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16" name="Oval 3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28" name="Group 38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401" name="Oval 3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2" name="Oval 3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3" name="Oval 3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4" name="Oval 3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5" name="Oval 3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6" name="Oval 3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7" name="Oval 3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8" name="Oval 3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29" name="Group 39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393" name="Oval 3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4" name="Oval 3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5" name="Oval 3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6" name="Oval 3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7" name="Oval 4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8" name="Oval 4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9" name="Oval 4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400" name="Oval 4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0" name="Group 40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385" name="Oval 4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6" name="Oval 4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7" name="Oval 4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8" name="Oval 4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9" name="Oval 4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0" name="Oval 4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1" name="Oval 4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92" name="Oval 4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1" name="Group 41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377" name="Oval 4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8" name="Oval 4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9" name="Oval 4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0" name="Oval 4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1" name="Oval 4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2" name="Oval 4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3" name="Oval 4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84" name="Oval 4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2" name="Group 42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369" name="Oval 4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0" name="Oval 4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1" name="Oval 4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2" name="Oval 4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3" name="Oval 4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4" name="Oval 4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5" name="Oval 4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76" name="Oval 4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3" name="Group 43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361" name="Oval 4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2" name="Oval 4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3" name="Oval 4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4" name="Oval 4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5" name="Oval 4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6" name="Oval 4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7" name="Oval 4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8" name="Oval 4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4" name="Group 44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353" name="Oval 4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4" name="Oval 4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5" name="Oval 4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6" name="Oval 4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7" name="Oval 4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8" name="Oval 4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9" name="Oval 4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60" name="Oval 4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5" name="Group 44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345" name="Oval 4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6" name="Oval 4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7" name="Oval 4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8" name="Oval 4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9" name="Oval 4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0" name="Oval 4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1" name="Oval 4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52" name="Oval 4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336" name="Group 45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337" name="Oval 4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38" name="Oval 4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39" name="Oval 4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0" name="Oval 4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1" name="Oval 4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2" name="Oval 4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3" name="Oval 4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44" name="Oval 4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6" name="Group 467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48235" name="AutoShape 46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236" name="Group 46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318" name="Oval 4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9" name="Oval 4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0" name="Oval 4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1" name="Oval 4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2" name="Oval 4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3" name="Oval 4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4" name="Oval 4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25" name="Oval 4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37" name="Group 47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310" name="Oval 4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1" name="Oval 4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2" name="Oval 4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3" name="Oval 4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4" name="Oval 4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5" name="Oval 4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6" name="Oval 4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17" name="Oval 4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38" name="Group 48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302" name="Oval 4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3" name="Oval 4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4" name="Oval 4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5" name="Oval 4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6" name="Oval 4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7" name="Oval 4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8" name="Oval 4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9" name="Oval 4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39" name="Group 49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294" name="Oval 4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5" name="Oval 4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6" name="Oval 4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7" name="Oval 5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8" name="Oval 5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9" name="Oval 5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0" name="Oval 5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301" name="Oval 5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0" name="Group 50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286" name="Oval 5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7" name="Oval 5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8" name="Oval 5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9" name="Oval 5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0" name="Oval 5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1" name="Oval 5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2" name="Oval 5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93" name="Oval 5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1" name="Group 51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278" name="Oval 5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9" name="Oval 5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0" name="Oval 5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1" name="Oval 5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2" name="Oval 5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3" name="Oval 5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4" name="Oval 5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85" name="Oval 5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2" name="Group 52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270" name="Oval 5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1" name="Oval 5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2" name="Oval 5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3" name="Oval 5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4" name="Oval 5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5" name="Oval 5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6" name="Oval 5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77" name="Oval 5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3" name="Group 53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262" name="Oval 5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3" name="Oval 5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4" name="Oval 5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5" name="Oval 5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6" name="Oval 5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7" name="Oval 5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8" name="Oval 5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9" name="Oval 5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4" name="Group 54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254" name="Oval 5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5" name="Oval 5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6" name="Oval 5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7" name="Oval 5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8" name="Oval 5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9" name="Oval 5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0" name="Oval 5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61" name="Oval 5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245" name="Group 55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246" name="Oval 5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47" name="Oval 5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48" name="Oval 5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49" name="Oval 5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0" name="Oval 5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1" name="Oval 5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2" name="Oval 5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53" name="Oval 5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8137" name="Group 559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48144" name="AutoShape 56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8145" name="Group 56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8227" name="Oval 5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8" name="Oval 5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9" name="Oval 5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30" name="Oval 5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31" name="Oval 5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32" name="Oval 5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33" name="Oval 5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34" name="Oval 5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46" name="Group 57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8219" name="Oval 5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0" name="Oval 5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1" name="Oval 5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2" name="Oval 5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3" name="Oval 5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4" name="Oval 5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5" name="Oval 5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26" name="Oval 5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47" name="Group 57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8211" name="Oval 5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2" name="Oval 5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3" name="Oval 5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4" name="Oval 5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5" name="Oval 5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6" name="Oval 5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7" name="Oval 5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8" name="Oval 5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48" name="Group 58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8203" name="Oval 5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4" name="Oval 5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5" name="Oval 5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6" name="Oval 5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7" name="Oval 5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8" name="Oval 5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9" name="Oval 5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10" name="Oval 5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49" name="Group 59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8195" name="Oval 5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6" name="Oval 5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7" name="Oval 6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8" name="Oval 6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9" name="Oval 6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0" name="Oval 6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1" name="Oval 6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202" name="Oval 6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50" name="Group 60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8187" name="Oval 6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8" name="Oval 6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9" name="Oval 6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0" name="Oval 6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1" name="Oval 6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2" name="Oval 6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3" name="Oval 6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94" name="Oval 6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51" name="Group 61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8179" name="Oval 6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0" name="Oval 6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1" name="Oval 6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2" name="Oval 6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3" name="Oval 6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4" name="Oval 6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5" name="Oval 6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86" name="Oval 6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52" name="Group 62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8171" name="Oval 6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2" name="Oval 6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3" name="Oval 6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4" name="Oval 6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5" name="Oval 6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6" name="Oval 6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7" name="Oval 6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8" name="Oval 6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53" name="Group 63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8163" name="Oval 6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4" name="Oval 6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5" name="Oval 6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6" name="Oval 6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7" name="Oval 6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8" name="Oval 6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9" name="Oval 6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70" name="Oval 6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8154" name="Group 64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8155" name="Oval 6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56" name="Oval 6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57" name="Oval 6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58" name="Oval 6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59" name="Oval 6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0" name="Oval 6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1" name="Oval 6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8162" name="Oval 6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48138" name="Picture 65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652"/>
          <p:cNvSpPr>
            <a:spLocks noChangeArrowheads="1"/>
          </p:cNvSpPr>
          <p:nvPr/>
        </p:nvSpPr>
        <p:spPr bwMode="auto">
          <a:xfrm>
            <a:off x="9072563" y="2828925"/>
            <a:ext cx="447675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8717" name="Rectangle 653"/>
          <p:cNvSpPr>
            <a:spLocks noChangeArrowheads="1"/>
          </p:cNvSpPr>
          <p:nvPr/>
        </p:nvSpPr>
        <p:spPr bwMode="auto">
          <a:xfrm>
            <a:off x="8569325" y="2820988"/>
            <a:ext cx="503238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88719" name="Text Box 655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88720" name="Text Box 65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" name="SCAN2-4_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88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87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11268" name="Picture 6" descr="codecsEvaluatio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3-PASS JPEG2000 STRATEGY</a:t>
            </a:r>
          </a:p>
        </p:txBody>
      </p:sp>
      <p:grpSp>
        <p:nvGrpSpPr>
          <p:cNvPr id="49155" name="Group 7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49713" name="AutoShape 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714" name="Group 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796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7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8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9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800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801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802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803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15" name="Group 1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788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9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0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1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2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3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4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95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16" name="Group 2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780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1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2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3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4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5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6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87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17" name="Group 3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772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3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4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5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6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7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8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9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18" name="Group 4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764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5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6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7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8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9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0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71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19" name="Group 5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756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7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8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9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0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1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2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63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20" name="Group 6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748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9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0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1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2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3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4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55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21" name="Group 7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740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1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2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3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4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5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6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47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22" name="Group 8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732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3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4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5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6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7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8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9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723" name="Group 9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724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25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26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27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28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29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0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31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56" name="Group 99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49622" name="AutoShape 10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623" name="Group 10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705" name="Oval 1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6" name="Oval 1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7" name="Oval 1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8" name="Oval 1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9" name="Oval 1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10" name="Oval 1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11" name="Oval 1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12" name="Oval 1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4" name="Group 11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697" name="Oval 1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8" name="Oval 1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9" name="Oval 1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0" name="Oval 1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1" name="Oval 1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2" name="Oval 1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3" name="Oval 1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704" name="Oval 1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5" name="Group 11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689" name="Oval 1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0" name="Oval 1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1" name="Oval 1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2" name="Oval 1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3" name="Oval 1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4" name="Oval 1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5" name="Oval 1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96" name="Oval 1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6" name="Group 12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681" name="Oval 1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2" name="Oval 1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3" name="Oval 1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4" name="Oval 1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5" name="Oval 1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6" name="Oval 1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7" name="Oval 1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8" name="Oval 1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7" name="Group 13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673" name="Oval 1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4" name="Oval 1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5" name="Oval 1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6" name="Oval 1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7" name="Oval 1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8" name="Oval 1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9" name="Oval 1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80" name="Oval 1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8" name="Group 14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665" name="Oval 1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6" name="Oval 1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7" name="Oval 1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8" name="Oval 1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9" name="Oval 1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0" name="Oval 1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1" name="Oval 1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72" name="Oval 1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29" name="Group 15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657" name="Oval 1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8" name="Oval 1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9" name="Oval 1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0" name="Oval 1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1" name="Oval 1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2" name="Oval 1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3" name="Oval 1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64" name="Oval 1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30" name="Group 16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649" name="Oval 1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0" name="Oval 1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1" name="Oval 1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2" name="Oval 1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3" name="Oval 1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4" name="Oval 1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5" name="Oval 1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56" name="Oval 1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31" name="Group 17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641" name="Oval 1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2" name="Oval 1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3" name="Oval 1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4" name="Oval 1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5" name="Oval 1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6" name="Oval 1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7" name="Oval 1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8" name="Oval 1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632" name="Group 18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633" name="Oval 1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4" name="Oval 1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5" name="Oval 1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6" name="Oval 1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7" name="Oval 1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8" name="Oval 1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39" name="Oval 1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40" name="Oval 1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57" name="Group 191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49531" name="AutoShape 19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532" name="Group 19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614" name="Oval 1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5" name="Oval 1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6" name="Oval 1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7" name="Oval 1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8" name="Oval 1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9" name="Oval 1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20" name="Oval 2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21" name="Oval 2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3" name="Group 20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606" name="Oval 2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7" name="Oval 2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8" name="Oval 2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9" name="Oval 2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0" name="Oval 2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1" name="Oval 2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2" name="Oval 2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13" name="Oval 2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4" name="Group 21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598" name="Oval 2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9" name="Oval 2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0" name="Oval 2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1" name="Oval 2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2" name="Oval 2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3" name="Oval 2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4" name="Oval 2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605" name="Oval 2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5" name="Group 22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590" name="Oval 2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1" name="Oval 2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2" name="Oval 2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3" name="Oval 2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4" name="Oval 2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5" name="Oval 2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6" name="Oval 2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97" name="Oval 2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6" name="Group 22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582" name="Oval 2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3" name="Oval 2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4" name="Oval 2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5" name="Oval 2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6" name="Oval 2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7" name="Oval 2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8" name="Oval 2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9" name="Oval 2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7" name="Group 23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574" name="Oval 2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5" name="Oval 2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6" name="Oval 2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7" name="Oval 2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8" name="Oval 2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9" name="Oval 2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0" name="Oval 2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81" name="Oval 2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8" name="Group 24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566" name="Oval 2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7" name="Oval 2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8" name="Oval 2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9" name="Oval 2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0" name="Oval 2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1" name="Oval 2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2" name="Oval 2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73" name="Oval 2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39" name="Group 25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558" name="Oval 2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9" name="Oval 2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0" name="Oval 2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1" name="Oval 2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2" name="Oval 2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3" name="Oval 2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4" name="Oval 2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65" name="Oval 2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40" name="Group 26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550" name="Oval 2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1" name="Oval 2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2" name="Oval 2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3" name="Oval 2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4" name="Oval 2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5" name="Oval 2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6" name="Oval 2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57" name="Oval 2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541" name="Group 27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542" name="Oval 2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3" name="Oval 2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4" name="Oval 2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5" name="Oval 2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6" name="Oval 2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7" name="Oval 2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8" name="Oval 2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49" name="Oval 2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58" name="Group 283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49440" name="AutoShape 28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441" name="Group 28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523" name="Oval 2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4" name="Oval 2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5" name="Oval 2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6" name="Oval 2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7" name="Oval 2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8" name="Oval 2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9" name="Oval 2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30" name="Oval 2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2" name="Group 29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515" name="Oval 2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6" name="Oval 2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7" name="Oval 2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8" name="Oval 2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9" name="Oval 2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0" name="Oval 3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1" name="Oval 3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22" name="Oval 3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3" name="Group 30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507" name="Oval 3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8" name="Oval 3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9" name="Oval 3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0" name="Oval 3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1" name="Oval 3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2" name="Oval 3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3" name="Oval 3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14" name="Oval 3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4" name="Group 31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499" name="Oval 3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0" name="Oval 3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1" name="Oval 3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2" name="Oval 3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3" name="Oval 3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4" name="Oval 3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5" name="Oval 3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506" name="Oval 3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5" name="Group 32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491" name="Oval 3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2" name="Oval 3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3" name="Oval 3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4" name="Oval 3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5" name="Oval 3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6" name="Oval 3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7" name="Oval 3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8" name="Oval 3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6" name="Group 33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483" name="Oval 3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4" name="Oval 3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5" name="Oval 3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6" name="Oval 3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7" name="Oval 3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8" name="Oval 3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9" name="Oval 3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90" name="Oval 3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7" name="Group 33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475" name="Oval 3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6" name="Oval 3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7" name="Oval 3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8" name="Oval 3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9" name="Oval 3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0" name="Oval 3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1" name="Oval 3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82" name="Oval 3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8" name="Group 34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467" name="Oval 3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8" name="Oval 3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9" name="Oval 3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0" name="Oval 3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1" name="Oval 3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2" name="Oval 3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3" name="Oval 3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74" name="Oval 3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49" name="Group 35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459" name="Oval 3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0" name="Oval 3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1" name="Oval 3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2" name="Oval 3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3" name="Oval 3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4" name="Oval 3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5" name="Oval 3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66" name="Oval 3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450" name="Group 36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451" name="Oval 3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2" name="Oval 3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3" name="Oval 3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4" name="Oval 3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5" name="Oval 3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6" name="Oval 3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7" name="Oval 3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58" name="Oval 3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59" name="Group 375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49349" name="AutoShape 37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350" name="Group 37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432" name="Oval 3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3" name="Oval 3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4" name="Oval 3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5" name="Oval 3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6" name="Oval 3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7" name="Oval 3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8" name="Oval 3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9" name="Oval 3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1" name="Group 38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424" name="Oval 3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5" name="Oval 3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6" name="Oval 3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7" name="Oval 3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8" name="Oval 3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9" name="Oval 3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0" name="Oval 3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31" name="Oval 3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2" name="Group 39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416" name="Oval 3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7" name="Oval 3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8" name="Oval 3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9" name="Oval 3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0" name="Oval 4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1" name="Oval 4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2" name="Oval 4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23" name="Oval 4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3" name="Group 40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408" name="Oval 4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9" name="Oval 4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0" name="Oval 4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1" name="Oval 4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2" name="Oval 4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3" name="Oval 4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4" name="Oval 4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15" name="Oval 4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4" name="Group 41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400" name="Oval 4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1" name="Oval 4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2" name="Oval 4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3" name="Oval 4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4" name="Oval 4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5" name="Oval 4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6" name="Oval 4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407" name="Oval 4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5" name="Group 42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392" name="Oval 4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3" name="Oval 4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4" name="Oval 4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5" name="Oval 4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6" name="Oval 4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7" name="Oval 4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8" name="Oval 4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9" name="Oval 4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6" name="Group 43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384" name="Oval 4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5" name="Oval 4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6" name="Oval 4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7" name="Oval 4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8" name="Oval 4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9" name="Oval 4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0" name="Oval 4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91" name="Oval 4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7" name="Group 44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376" name="Oval 4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7" name="Oval 4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8" name="Oval 4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9" name="Oval 4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0" name="Oval 4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1" name="Oval 4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2" name="Oval 4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83" name="Oval 4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8" name="Group 44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368" name="Oval 4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9" name="Oval 4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0" name="Oval 4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1" name="Oval 4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2" name="Oval 4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3" name="Oval 4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4" name="Oval 4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75" name="Oval 4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359" name="Group 45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360" name="Oval 4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1" name="Oval 4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2" name="Oval 4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3" name="Oval 4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4" name="Oval 4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5" name="Oval 4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6" name="Oval 4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67" name="Oval 4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60" name="Group 467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49258" name="AutoShape 46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259" name="Group 46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341" name="Oval 4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2" name="Oval 4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3" name="Oval 4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4" name="Oval 4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5" name="Oval 4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6" name="Oval 4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7" name="Oval 4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8" name="Oval 4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0" name="Group 47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333" name="Oval 4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4" name="Oval 4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5" name="Oval 4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6" name="Oval 4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7" name="Oval 4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8" name="Oval 4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9" name="Oval 4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40" name="Oval 4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1" name="Group 48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325" name="Oval 4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6" name="Oval 4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7" name="Oval 4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8" name="Oval 4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9" name="Oval 4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0" name="Oval 4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1" name="Oval 4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32" name="Oval 4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2" name="Group 49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317" name="Oval 4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8" name="Oval 4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9" name="Oval 4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0" name="Oval 5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1" name="Oval 5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2" name="Oval 5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3" name="Oval 5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24" name="Oval 5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3" name="Group 50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309" name="Oval 5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0" name="Oval 5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1" name="Oval 5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2" name="Oval 5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3" name="Oval 5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4" name="Oval 5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5" name="Oval 5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16" name="Oval 5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4" name="Group 51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301" name="Oval 5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2" name="Oval 5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3" name="Oval 5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4" name="Oval 5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5" name="Oval 5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6" name="Oval 5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7" name="Oval 5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8" name="Oval 5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5" name="Group 52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293" name="Oval 5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4" name="Oval 5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5" name="Oval 5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6" name="Oval 5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7" name="Oval 5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8" name="Oval 5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9" name="Oval 5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300" name="Oval 5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6" name="Group 53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285" name="Oval 5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6" name="Oval 5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7" name="Oval 5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8" name="Oval 5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9" name="Oval 5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0" name="Oval 5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1" name="Oval 5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92" name="Oval 5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7" name="Group 54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277" name="Oval 5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8" name="Oval 5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9" name="Oval 5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0" name="Oval 5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1" name="Oval 5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2" name="Oval 5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3" name="Oval 5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84" name="Oval 5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268" name="Group 55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269" name="Oval 5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0" name="Oval 5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1" name="Oval 5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2" name="Oval 5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3" name="Oval 5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4" name="Oval 5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5" name="Oval 5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76" name="Oval 5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49161" name="Group 559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49167" name="AutoShape 56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49168" name="Group 56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49250" name="Oval 5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1" name="Oval 5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2" name="Oval 5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3" name="Oval 5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4" name="Oval 5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5" name="Oval 5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6" name="Oval 5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57" name="Oval 5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69" name="Group 57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49242" name="Oval 5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3" name="Oval 5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4" name="Oval 5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5" name="Oval 5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6" name="Oval 5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7" name="Oval 5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8" name="Oval 5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9" name="Oval 5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0" name="Group 57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49234" name="Oval 5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5" name="Oval 5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6" name="Oval 5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7" name="Oval 5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8" name="Oval 5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9" name="Oval 5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0" name="Oval 5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41" name="Oval 5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1" name="Group 58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49226" name="Oval 5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7" name="Oval 5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8" name="Oval 5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9" name="Oval 5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0" name="Oval 5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1" name="Oval 5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2" name="Oval 5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33" name="Oval 5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2" name="Group 59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49218" name="Oval 5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9" name="Oval 5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0" name="Oval 6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1" name="Oval 6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2" name="Oval 6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3" name="Oval 6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4" name="Oval 6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25" name="Oval 6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3" name="Group 60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49210" name="Oval 6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1" name="Oval 6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2" name="Oval 6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3" name="Oval 6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4" name="Oval 6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5" name="Oval 6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6" name="Oval 6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17" name="Oval 6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4" name="Group 61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49202" name="Oval 6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3" name="Oval 6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4" name="Oval 6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5" name="Oval 6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6" name="Oval 6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7" name="Oval 6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8" name="Oval 6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9" name="Oval 6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5" name="Group 62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49194" name="Oval 6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5" name="Oval 6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6" name="Oval 6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7" name="Oval 6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8" name="Oval 6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9" name="Oval 6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0" name="Oval 6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201" name="Oval 6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6" name="Group 63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49186" name="Oval 6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7" name="Oval 6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8" name="Oval 6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9" name="Oval 6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0" name="Oval 6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1" name="Oval 6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2" name="Oval 6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93" name="Oval 6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49177" name="Group 64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49178" name="Oval 6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79" name="Oval 6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0" name="Oval 6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1" name="Oval 6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2" name="Oval 6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3" name="Oval 6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4" name="Oval 6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49185" name="Oval 6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49162" name="Picture 65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812" name="Rectangle 652"/>
          <p:cNvSpPr>
            <a:spLocks noChangeArrowheads="1"/>
          </p:cNvSpPr>
          <p:nvPr/>
        </p:nvSpPr>
        <p:spPr bwMode="auto">
          <a:xfrm>
            <a:off x="9104313" y="2820988"/>
            <a:ext cx="417512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92814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92815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  <p:pic>
        <p:nvPicPr>
          <p:cNvPr id="3" name="SCAN2-4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92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28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3-PASS JPEG2000 STRATEGY</a:t>
            </a:r>
          </a:p>
        </p:txBody>
      </p:sp>
      <p:grpSp>
        <p:nvGrpSpPr>
          <p:cNvPr id="50179" name="Group 7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0740" name="AutoShape 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741" name="Group 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823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4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5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6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7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8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9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30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2" name="Group 1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815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6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7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8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9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0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1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22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3" name="Group 2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807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8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9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0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1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2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3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14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4" name="Group 3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799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0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1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2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3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4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5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806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5" name="Group 4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791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2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3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4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5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6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7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8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6" name="Group 5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783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4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5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6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7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8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9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90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7" name="Group 6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775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6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7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8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9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0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1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82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8" name="Group 7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767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8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9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0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1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2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3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74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49" name="Group 8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759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0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1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2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3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4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5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66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750" name="Group 9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751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2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3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4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5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6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7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58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0" name="Group 99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0649" name="AutoShape 10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650" name="Group 10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732" name="Oval 1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3" name="Oval 1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4" name="Oval 1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5" name="Oval 1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6" name="Oval 1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7" name="Oval 1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8" name="Oval 1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9" name="Oval 1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1" name="Group 11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724" name="Oval 1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5" name="Oval 1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6" name="Oval 1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7" name="Oval 1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8" name="Oval 1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9" name="Oval 1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0" name="Oval 1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31" name="Oval 1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2" name="Group 11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716" name="Oval 1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7" name="Oval 1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8" name="Oval 1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9" name="Oval 1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0" name="Oval 1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1" name="Oval 1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2" name="Oval 1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23" name="Oval 1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3" name="Group 12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708" name="Oval 1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9" name="Oval 1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0" name="Oval 1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1" name="Oval 1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2" name="Oval 1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3" name="Oval 1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4" name="Oval 1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15" name="Oval 1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4" name="Group 13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700" name="Oval 1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1" name="Oval 1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2" name="Oval 1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3" name="Oval 1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4" name="Oval 1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5" name="Oval 1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6" name="Oval 1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707" name="Oval 1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5" name="Group 14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692" name="Oval 1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3" name="Oval 1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4" name="Oval 1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5" name="Oval 1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6" name="Oval 1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7" name="Oval 1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8" name="Oval 1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9" name="Oval 1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6" name="Group 15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684" name="Oval 1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5" name="Oval 1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6" name="Oval 1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7" name="Oval 1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8" name="Oval 1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9" name="Oval 1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0" name="Oval 1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91" name="Oval 1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7" name="Group 16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676" name="Oval 1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7" name="Oval 1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8" name="Oval 1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9" name="Oval 1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0" name="Oval 1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1" name="Oval 1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2" name="Oval 1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83" name="Oval 1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8" name="Group 17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668" name="Oval 1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9" name="Oval 1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0" name="Oval 1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1" name="Oval 1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2" name="Oval 1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3" name="Oval 1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4" name="Oval 1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75" name="Oval 1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659" name="Group 18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660" name="Oval 1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1" name="Oval 1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2" name="Oval 1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3" name="Oval 1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4" name="Oval 1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5" name="Oval 1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6" name="Oval 1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67" name="Oval 1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1" name="Group 191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0558" name="AutoShape 19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559" name="Group 19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641" name="Oval 1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2" name="Oval 1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3" name="Oval 1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4" name="Oval 1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5" name="Oval 1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6" name="Oval 1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7" name="Oval 2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8" name="Oval 2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0" name="Group 20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633" name="Oval 2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4" name="Oval 2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5" name="Oval 2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6" name="Oval 2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7" name="Oval 2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8" name="Oval 2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9" name="Oval 2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40" name="Oval 2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1" name="Group 21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625" name="Oval 2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6" name="Oval 2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7" name="Oval 2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8" name="Oval 2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9" name="Oval 2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0" name="Oval 2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1" name="Oval 2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32" name="Oval 2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2" name="Group 22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617" name="Oval 2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8" name="Oval 2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9" name="Oval 2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0" name="Oval 2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1" name="Oval 2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2" name="Oval 2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3" name="Oval 2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24" name="Oval 2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3" name="Group 22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609" name="Oval 2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0" name="Oval 2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1" name="Oval 2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2" name="Oval 2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3" name="Oval 2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4" name="Oval 2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5" name="Oval 2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16" name="Oval 2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4" name="Group 23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601" name="Oval 2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2" name="Oval 2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3" name="Oval 2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4" name="Oval 2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5" name="Oval 2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6" name="Oval 2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7" name="Oval 2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8" name="Oval 2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5" name="Group 24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593" name="Oval 2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4" name="Oval 2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5" name="Oval 2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6" name="Oval 2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7" name="Oval 2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8" name="Oval 2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9" name="Oval 2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600" name="Oval 2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6" name="Group 25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585" name="Oval 2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6" name="Oval 2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7" name="Oval 2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8" name="Oval 2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9" name="Oval 2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0" name="Oval 2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1" name="Oval 2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92" name="Oval 2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7" name="Group 26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577" name="Oval 2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8" name="Oval 2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9" name="Oval 2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0" name="Oval 2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1" name="Oval 2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2" name="Oval 2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3" name="Oval 2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84" name="Oval 2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568" name="Group 27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569" name="Oval 2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0" name="Oval 2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1" name="Oval 2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2" name="Oval 2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3" name="Oval 2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4" name="Oval 2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5" name="Oval 2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76" name="Oval 2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2" name="Group 283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0467" name="AutoShape 28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468" name="Group 28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550" name="Oval 2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1" name="Oval 2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2" name="Oval 2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3" name="Oval 2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4" name="Oval 2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5" name="Oval 2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6" name="Oval 2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57" name="Oval 2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69" name="Group 29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542" name="Oval 2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3" name="Oval 2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4" name="Oval 2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5" name="Oval 2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6" name="Oval 2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7" name="Oval 3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8" name="Oval 3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9" name="Oval 3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0" name="Group 30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534" name="Oval 3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5" name="Oval 3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6" name="Oval 3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7" name="Oval 3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8" name="Oval 3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9" name="Oval 3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0" name="Oval 3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41" name="Oval 3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1" name="Group 31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526" name="Oval 3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7" name="Oval 3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8" name="Oval 3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9" name="Oval 3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0" name="Oval 3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1" name="Oval 3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2" name="Oval 3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33" name="Oval 3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2" name="Group 32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518" name="Oval 3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9" name="Oval 3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0" name="Oval 3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1" name="Oval 3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2" name="Oval 3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3" name="Oval 3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4" name="Oval 3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25" name="Oval 3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3" name="Group 33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510" name="Oval 3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1" name="Oval 3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2" name="Oval 3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3" name="Oval 3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4" name="Oval 3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5" name="Oval 3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6" name="Oval 3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17" name="Oval 3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4" name="Group 33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502" name="Oval 3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3" name="Oval 3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4" name="Oval 3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5" name="Oval 3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6" name="Oval 3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7" name="Oval 3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8" name="Oval 3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9" name="Oval 3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5" name="Group 34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494" name="Oval 3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5" name="Oval 3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6" name="Oval 3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7" name="Oval 3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8" name="Oval 3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9" name="Oval 3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0" name="Oval 3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501" name="Oval 3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6" name="Group 35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486" name="Oval 3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7" name="Oval 3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8" name="Oval 3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9" name="Oval 3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0" name="Oval 3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1" name="Oval 3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2" name="Oval 3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93" name="Oval 3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477" name="Group 36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478" name="Oval 3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79" name="Oval 3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0" name="Oval 3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1" name="Oval 3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2" name="Oval 3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3" name="Oval 3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4" name="Oval 3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85" name="Oval 3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3" name="Group 375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0376" name="AutoShape 37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377" name="Group 37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459" name="Oval 3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0" name="Oval 3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1" name="Oval 3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2" name="Oval 3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3" name="Oval 3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4" name="Oval 3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5" name="Oval 3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66" name="Oval 3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78" name="Group 38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451" name="Oval 3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2" name="Oval 3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3" name="Oval 3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4" name="Oval 3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5" name="Oval 3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6" name="Oval 3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7" name="Oval 3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8" name="Oval 3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79" name="Group 39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443" name="Oval 3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4" name="Oval 3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5" name="Oval 3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6" name="Oval 3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7" name="Oval 4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8" name="Oval 4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9" name="Oval 4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50" name="Oval 4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0" name="Group 40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435" name="Oval 4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6" name="Oval 4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7" name="Oval 4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8" name="Oval 4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9" name="Oval 4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0" name="Oval 4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1" name="Oval 4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42" name="Oval 4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1" name="Group 41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427" name="Oval 4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8" name="Oval 4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9" name="Oval 4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0" name="Oval 4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1" name="Oval 4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2" name="Oval 4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3" name="Oval 4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34" name="Oval 4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2" name="Group 42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419" name="Oval 4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0" name="Oval 4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1" name="Oval 4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2" name="Oval 4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3" name="Oval 4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4" name="Oval 4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5" name="Oval 4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26" name="Oval 4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3" name="Group 43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411" name="Oval 4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2" name="Oval 4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3" name="Oval 4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4" name="Oval 4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5" name="Oval 4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6" name="Oval 4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7" name="Oval 4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8" name="Oval 4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4" name="Group 44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403" name="Oval 4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4" name="Oval 4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5" name="Oval 4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6" name="Oval 4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7" name="Oval 4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8" name="Oval 4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9" name="Oval 4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10" name="Oval 4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5" name="Group 44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395" name="Oval 4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6" name="Oval 4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7" name="Oval 4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8" name="Oval 4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9" name="Oval 4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0" name="Oval 4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1" name="Oval 4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402" name="Oval 4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386" name="Group 45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387" name="Oval 4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88" name="Oval 4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89" name="Oval 4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0" name="Oval 4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1" name="Oval 4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2" name="Oval 4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3" name="Oval 4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94" name="Oval 4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4" name="Group 467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0285" name="AutoShape 46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286" name="Group 46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368" name="Oval 4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9" name="Oval 4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0" name="Oval 4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1" name="Oval 4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2" name="Oval 4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3" name="Oval 4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4" name="Oval 4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75" name="Oval 4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87" name="Group 47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360" name="Oval 4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1" name="Oval 4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2" name="Oval 4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3" name="Oval 4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4" name="Oval 4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5" name="Oval 4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6" name="Oval 4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67" name="Oval 4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88" name="Group 48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352" name="Oval 4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3" name="Oval 4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4" name="Oval 4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5" name="Oval 4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6" name="Oval 4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7" name="Oval 4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8" name="Oval 4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9" name="Oval 4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89" name="Group 49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344" name="Oval 4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5" name="Oval 4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6" name="Oval 4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7" name="Oval 5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8" name="Oval 5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9" name="Oval 5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0" name="Oval 5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51" name="Oval 5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90" name="Group 50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336" name="Oval 5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7" name="Oval 5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8" name="Oval 5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9" name="Oval 5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0" name="Oval 5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1" name="Oval 5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2" name="Oval 5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43" name="Oval 5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91" name="Group 51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328" name="Oval 5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9" name="Oval 5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0" name="Oval 5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1" name="Oval 5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2" name="Oval 5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3" name="Oval 5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4" name="Oval 5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35" name="Oval 5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2" name="Group 52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320" name="Oval 5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1" name="Oval 5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2" name="Oval 5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3" name="Oval 5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4" name="Oval 5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5" name="Oval 5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6" name="Oval 5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27" name="Oval 5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93" name="Group 53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312" name="Oval 5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3" name="Oval 5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4" name="Oval 5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5" name="Oval 5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6" name="Oval 5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7" name="Oval 5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8" name="Oval 5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9" name="Oval 5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94" name="Group 54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304" name="Oval 5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5" name="Oval 5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6" name="Oval 5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7" name="Oval 5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8" name="Oval 5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9" name="Oval 5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0" name="Oval 5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11" name="Oval 5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95" name="Group 55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296" name="Oval 5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97" name="Oval 5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98" name="Oval 5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99" name="Oval 5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0" name="Oval 5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1" name="Oval 5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2" name="Oval 5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303" name="Oval 5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0185" name="Group 559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0194" name="AutoShape 56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0195" name="Group 56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0277" name="Oval 5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8" name="Oval 5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9" name="Oval 5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80" name="Oval 5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81" name="Oval 5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82" name="Oval 5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83" name="Oval 5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84" name="Oval 5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196" name="Group 57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0269" name="Oval 5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0" name="Oval 5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1" name="Oval 5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2" name="Oval 5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3" name="Oval 5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4" name="Oval 5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5" name="Oval 5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76" name="Oval 5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197" name="Group 57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0261" name="Oval 5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2" name="Oval 5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3" name="Oval 5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4" name="Oval 5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5" name="Oval 5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6" name="Oval 5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7" name="Oval 5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8" name="Oval 5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198" name="Group 58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0253" name="Oval 5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4" name="Oval 5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5" name="Oval 5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6" name="Oval 5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7" name="Oval 5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8" name="Oval 5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9" name="Oval 5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60" name="Oval 5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199" name="Group 59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0245" name="Oval 5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6" name="Oval 5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7" name="Oval 6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8" name="Oval 6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9" name="Oval 6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0" name="Oval 6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1" name="Oval 6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52" name="Oval 6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00" name="Group 60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0237" name="Oval 6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8" name="Oval 6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9" name="Oval 6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0" name="Oval 6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1" name="Oval 6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2" name="Oval 6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3" name="Oval 6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44" name="Oval 6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01" name="Group 61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0229" name="Oval 6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0" name="Oval 6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1" name="Oval 6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2" name="Oval 6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3" name="Oval 6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4" name="Oval 6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5" name="Oval 6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36" name="Oval 6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02" name="Group 62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0221" name="Oval 6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2" name="Oval 6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3" name="Oval 6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4" name="Oval 6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5" name="Oval 6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6" name="Oval 6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7" name="Oval 6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8" name="Oval 6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03" name="Group 63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0213" name="Oval 6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4" name="Oval 6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5" name="Oval 6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6" name="Oval 6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7" name="Oval 6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8" name="Oval 6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9" name="Oval 6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20" name="Oval 6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0204" name="Group 64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0205" name="Oval 6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06" name="Oval 6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07" name="Oval 6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08" name="Oval 6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09" name="Oval 6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0" name="Oval 6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1" name="Oval 6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0212" name="Oval 6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50186" name="Picture 651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413000"/>
            <a:ext cx="34671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652" descr="5_0_0000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292" name="Group 653"/>
          <p:cNvGrpSpPr>
            <a:grpSpLocks/>
          </p:cNvGrpSpPr>
          <p:nvPr/>
        </p:nvGrpSpPr>
        <p:grpSpPr bwMode="auto">
          <a:xfrm>
            <a:off x="0" y="2339975"/>
            <a:ext cx="10080625" cy="3097213"/>
            <a:chOff x="0" y="1474"/>
            <a:chExt cx="6350" cy="1951"/>
          </a:xfrm>
        </p:grpSpPr>
        <p:sp>
          <p:nvSpPr>
            <p:cNvPr id="50192" name="Rectangle 654"/>
            <p:cNvSpPr>
              <a:spLocks noChangeArrowheads="1"/>
            </p:cNvSpPr>
            <p:nvPr/>
          </p:nvSpPr>
          <p:spPr bwMode="auto">
            <a:xfrm>
              <a:off x="0" y="1474"/>
              <a:ext cx="308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0193" name="Rectangle 655"/>
            <p:cNvSpPr>
              <a:spLocks noChangeArrowheads="1"/>
            </p:cNvSpPr>
            <p:nvPr/>
          </p:nvSpPr>
          <p:spPr bwMode="auto">
            <a:xfrm>
              <a:off x="4536" y="1565"/>
              <a:ext cx="181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96912" name="Picture 656" descr="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913" name="Text Box 657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96914" name="Text Box 65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CLASSIC SCANNING ORDERS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6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6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grpSp>
        <p:nvGrpSpPr>
          <p:cNvPr id="51204" name="Group 8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1769" name="AutoShape 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770" name="Group 1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852" name="Oval 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3" name="Oval 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4" name="Oval 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5" name="Oval 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6" name="Oval 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7" name="Oval 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8" name="Oval 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9" name="Oval 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1" name="Group 1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844" name="Oval 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5" name="Oval 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6" name="Oval 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7" name="Oval 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8" name="Oval 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9" name="Oval 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0" name="Oval 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51" name="Oval 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2" name="Group 2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836" name="Oval 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7" name="Oval 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8" name="Oval 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9" name="Oval 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0" name="Oval 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1" name="Oval 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2" name="Oval 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43" name="Oval 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3" name="Group 3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828" name="Oval 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9" name="Oval 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0" name="Oval 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1" name="Oval 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2" name="Oval 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3" name="Oval 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4" name="Oval 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35" name="Oval 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4" name="Group 4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820" name="Oval 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1" name="Oval 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2" name="Oval 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3" name="Oval 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4" name="Oval 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5" name="Oval 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6" name="Oval 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27" name="Oval 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5" name="Group 5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812" name="Oval 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3" name="Oval 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4" name="Oval 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5" name="Oval 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6" name="Oval 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7" name="Oval 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8" name="Oval 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9" name="Oval 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6" name="Group 6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804" name="Oval 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5" name="Oval 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6" name="Oval 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7" name="Oval 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8" name="Oval 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9" name="Oval 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0" name="Oval 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11" name="Oval 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7" name="Group 7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796" name="Oval 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7" name="Oval 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8" name="Oval 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9" name="Oval 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0" name="Oval 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1" name="Oval 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2" name="Oval 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803" name="Oval 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8" name="Group 8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788" name="Oval 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9" name="Oval 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0" name="Oval 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1" name="Oval 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2" name="Oval 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3" name="Oval 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4" name="Oval 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95" name="Oval 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779" name="Group 9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780" name="Oval 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1" name="Oval 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2" name="Oval 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3" name="Oval 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4" name="Oval 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5" name="Oval 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6" name="Oval 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87" name="Oval 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05" name="Group 100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1678" name="AutoShape 10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679" name="Group 10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761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2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3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4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5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6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7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8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0" name="Group 11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753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4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5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6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7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8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9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60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1" name="Group 12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745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6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7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8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9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0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1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52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2" name="Group 12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737" name="Oval 1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8" name="Oval 1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9" name="Oval 1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0" name="Oval 1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1" name="Oval 1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2" name="Oval 1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3" name="Oval 1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44" name="Oval 1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3" name="Group 13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729" name="Oval 1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0" name="Oval 1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1" name="Oval 1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2" name="Oval 1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3" name="Oval 1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4" name="Oval 1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5" name="Oval 1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36" name="Oval 1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4" name="Group 14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721" name="Oval 1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2" name="Oval 1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3" name="Oval 1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4" name="Oval 1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5" name="Oval 1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6" name="Oval 1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7" name="Oval 1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8" name="Oval 1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5" name="Group 15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713" name="Oval 1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4" name="Oval 1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5" name="Oval 1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6" name="Oval 1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7" name="Oval 1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8" name="Oval 1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9" name="Oval 1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20" name="Oval 1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6" name="Group 16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705" name="Oval 1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6" name="Oval 1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7" name="Oval 1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8" name="Oval 1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9" name="Oval 1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0" name="Oval 1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1" name="Oval 1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12" name="Oval 1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7" name="Group 17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697" name="Oval 1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8" name="Oval 1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9" name="Oval 1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0" name="Oval 1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1" name="Oval 1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2" name="Oval 1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3" name="Oval 1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704" name="Oval 1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688" name="Group 18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689" name="Oval 1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0" name="Oval 1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1" name="Oval 1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2" name="Oval 1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3" name="Oval 1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4" name="Oval 1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5" name="Oval 1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96" name="Oval 1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06" name="Group 192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1587" name="AutoShape 19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588" name="Group 19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670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1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2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3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4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5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6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77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89" name="Group 20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662" name="Oval 2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3" name="Oval 2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4" name="Oval 2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5" name="Oval 2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6" name="Oval 2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7" name="Oval 2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8" name="Oval 2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9" name="Oval 2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0" name="Group 21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654" name="Oval 2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5" name="Oval 2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6" name="Oval 2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7" name="Oval 2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8" name="Oval 2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9" name="Oval 2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0" name="Oval 2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61" name="Oval 2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1" name="Group 22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646" name="Oval 2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7" name="Oval 2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8" name="Oval 2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9" name="Oval 2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0" name="Oval 2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1" name="Oval 2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2" name="Oval 2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53" name="Oval 2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2" name="Group 23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638" name="Oval 2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9" name="Oval 2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0" name="Oval 2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1" name="Oval 2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2" name="Oval 2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3" name="Oval 2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4" name="Oval 2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45" name="Oval 2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3" name="Group 23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630" name="Oval 2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1" name="Oval 2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2" name="Oval 2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3" name="Oval 2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4" name="Oval 2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5" name="Oval 2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6" name="Oval 2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37" name="Oval 2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4" name="Group 24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622" name="Oval 2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3" name="Oval 2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4" name="Oval 2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5" name="Oval 2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6" name="Oval 2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7" name="Oval 2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8" name="Oval 2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9" name="Oval 2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5" name="Group 25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614" name="Oval 2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5" name="Oval 2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6" name="Oval 2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7" name="Oval 2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8" name="Oval 2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9" name="Oval 2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0" name="Oval 2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21" name="Oval 2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6" name="Group 26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606" name="Oval 2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7" name="Oval 2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8" name="Oval 2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9" name="Oval 2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0" name="Oval 2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1" name="Oval 2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2" name="Oval 2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13" name="Oval 2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97" name="Group 27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598" name="Oval 2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99" name="Oval 2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0" name="Oval 2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1" name="Oval 2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2" name="Oval 2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3" name="Oval 2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4" name="Oval 2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605" name="Oval 2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07" name="Group 284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1496" name="AutoShape 28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497" name="Group 28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579" name="Oval 2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0" name="Oval 2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1" name="Oval 2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2" name="Oval 2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3" name="Oval 2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4" name="Oval 2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5" name="Oval 2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86" name="Oval 2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98" name="Group 29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571" name="Oval 2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2" name="Oval 2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3" name="Oval 2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4" name="Oval 2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5" name="Oval 3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6" name="Oval 3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7" name="Oval 3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8" name="Oval 3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99" name="Group 30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563" name="Oval 3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4" name="Oval 3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5" name="Oval 3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6" name="Oval 3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7" name="Oval 3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8" name="Oval 3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9" name="Oval 3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70" name="Oval 3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0" name="Group 31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555" name="Oval 3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6" name="Oval 3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7" name="Oval 3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8" name="Oval 3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9" name="Oval 3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0" name="Oval 3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1" name="Oval 3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62" name="Oval 3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1" name="Group 32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547" name="Oval 3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8" name="Oval 3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9" name="Oval 3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0" name="Oval 3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1" name="Oval 3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2" name="Oval 3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3" name="Oval 3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54" name="Oval 3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2" name="Group 33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539" name="Oval 3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0" name="Oval 3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1" name="Oval 3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2" name="Oval 3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3" name="Oval 3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4" name="Oval 3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5" name="Oval 3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46" name="Oval 3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3" name="Group 34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531" name="Oval 3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2" name="Oval 3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3" name="Oval 3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4" name="Oval 3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5" name="Oval 3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6" name="Oval 3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7" name="Oval 3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8" name="Oval 3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4" name="Group 34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523" name="Oval 3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4" name="Oval 3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5" name="Oval 3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6" name="Oval 3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7" name="Oval 3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8" name="Oval 3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9" name="Oval 3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30" name="Oval 3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5" name="Group 35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515" name="Oval 3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6" name="Oval 3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7" name="Oval 3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8" name="Oval 3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9" name="Oval 3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0" name="Oval 3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1" name="Oval 3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22" name="Oval 3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506" name="Group 36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507" name="Oval 3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08" name="Oval 3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09" name="Oval 3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0" name="Oval 3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1" name="Oval 3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2" name="Oval 3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3" name="Oval 3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514" name="Oval 3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08" name="Group 376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1405" name="AutoShape 37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406" name="Group 37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488" name="Oval 3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9" name="Oval 3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0" name="Oval 3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1" name="Oval 3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2" name="Oval 3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3" name="Oval 3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4" name="Oval 3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95" name="Oval 3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07" name="Group 38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480" name="Oval 3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1" name="Oval 3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2" name="Oval 3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3" name="Oval 3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4" name="Oval 3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5" name="Oval 3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6" name="Oval 3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87" name="Oval 3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08" name="Group 39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472" name="Oval 3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3" name="Oval 3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4" name="Oval 3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5" name="Oval 4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6" name="Oval 4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7" name="Oval 4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8" name="Oval 4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9" name="Oval 4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09" name="Group 40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464" name="Oval 4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5" name="Oval 4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6" name="Oval 4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7" name="Oval 4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8" name="Oval 4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9" name="Oval 4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0" name="Oval 4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71" name="Oval 4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0" name="Group 41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456" name="Oval 4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7" name="Oval 4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8" name="Oval 4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9" name="Oval 4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0" name="Oval 4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1" name="Oval 4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2" name="Oval 4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63" name="Oval 4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1" name="Group 42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448" name="Oval 4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9" name="Oval 4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0" name="Oval 4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1" name="Oval 4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2" name="Oval 4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3" name="Oval 4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4" name="Oval 4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55" name="Oval 4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2" name="Group 43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440" name="Oval 4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1" name="Oval 4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2" name="Oval 4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3" name="Oval 4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4" name="Oval 4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5" name="Oval 4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6" name="Oval 4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47" name="Oval 4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3" name="Group 44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432" name="Oval 4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3" name="Oval 4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4" name="Oval 4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5" name="Oval 4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6" name="Oval 4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7" name="Oval 4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8" name="Oval 4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9" name="Oval 4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4" name="Group 45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424" name="Oval 4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5" name="Oval 4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6" name="Oval 4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7" name="Oval 4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8" name="Oval 4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9" name="Oval 4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0" name="Oval 4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31" name="Oval 4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415" name="Group 45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416" name="Oval 4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17" name="Oval 4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18" name="Oval 4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19" name="Oval 4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0" name="Oval 4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1" name="Oval 4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2" name="Oval 4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23" name="Oval 4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09" name="Group 468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1314" name="AutoShape 46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315" name="Group 47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397" name="Oval 4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8" name="Oval 4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9" name="Oval 4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00" name="Oval 4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01" name="Oval 4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02" name="Oval 4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03" name="Oval 4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404" name="Oval 4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16" name="Group 47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389" name="Oval 4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0" name="Oval 4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1" name="Oval 4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2" name="Oval 4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3" name="Oval 4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4" name="Oval 4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5" name="Oval 4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96" name="Oval 4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17" name="Group 48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381" name="Oval 4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2" name="Oval 4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3" name="Oval 4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4" name="Oval 4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5" name="Oval 4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6" name="Oval 4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7" name="Oval 4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8" name="Oval 4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18" name="Group 49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373" name="Oval 4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4" name="Oval 4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5" name="Oval 5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6" name="Oval 5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7" name="Oval 5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8" name="Oval 5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9" name="Oval 5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80" name="Oval 5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19" name="Group 50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365" name="Oval 5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6" name="Oval 5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7" name="Oval 5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8" name="Oval 5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9" name="Oval 5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0" name="Oval 5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1" name="Oval 5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72" name="Oval 5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20" name="Group 51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357" name="Oval 5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8" name="Oval 5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9" name="Oval 5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0" name="Oval 5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1" name="Oval 5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2" name="Oval 5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3" name="Oval 5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64" name="Oval 5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21" name="Group 52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349" name="Oval 5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0" name="Oval 5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1" name="Oval 5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2" name="Oval 5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3" name="Oval 5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4" name="Oval 5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5" name="Oval 5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56" name="Oval 5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22" name="Group 53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341" name="Oval 5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2" name="Oval 5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3" name="Oval 5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4" name="Oval 5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5" name="Oval 5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6" name="Oval 5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7" name="Oval 5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8" name="Oval 5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23" name="Group 54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333" name="Oval 5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4" name="Oval 5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5" name="Oval 5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6" name="Oval 5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7" name="Oval 5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8" name="Oval 5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9" name="Oval 5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40" name="Oval 5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324" name="Group 55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325" name="Oval 5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26" name="Oval 5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27" name="Oval 5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28" name="Oval 5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29" name="Oval 5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0" name="Oval 5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1" name="Oval 5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32" name="Oval 5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1210" name="Group 560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1223" name="AutoShape 56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1224" name="Group 56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1306" name="Oval 5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7" name="Oval 5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8" name="Oval 5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9" name="Oval 5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10" name="Oval 5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11" name="Oval 5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12" name="Oval 5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13" name="Oval 5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25" name="Group 57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1298" name="Oval 5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9" name="Oval 5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0" name="Oval 5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1" name="Oval 5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2" name="Oval 5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3" name="Oval 5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4" name="Oval 5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305" name="Oval 5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26" name="Group 58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1290" name="Oval 5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1" name="Oval 5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2" name="Oval 5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3" name="Oval 5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4" name="Oval 5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5" name="Oval 5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6" name="Oval 5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97" name="Oval 5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27" name="Group 58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1282" name="Oval 5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3" name="Oval 5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4" name="Oval 5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5" name="Oval 5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6" name="Oval 5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7" name="Oval 5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8" name="Oval 5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9" name="Oval 5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28" name="Group 59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1274" name="Oval 5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5" name="Oval 6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6" name="Oval 6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7" name="Oval 6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8" name="Oval 6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9" name="Oval 6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0" name="Oval 6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81" name="Oval 6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29" name="Group 60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1266" name="Oval 6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7" name="Oval 6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8" name="Oval 6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9" name="Oval 6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0" name="Oval 6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1" name="Oval 6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2" name="Oval 6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73" name="Oval 6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30" name="Group 61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1258" name="Oval 6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9" name="Oval 6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0" name="Oval 6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1" name="Oval 6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2" name="Oval 6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3" name="Oval 6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4" name="Oval 6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65" name="Oval 6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31" name="Group 62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1250" name="Oval 6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1" name="Oval 6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2" name="Oval 6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3" name="Oval 6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4" name="Oval 6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5" name="Oval 6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6" name="Oval 6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57" name="Oval 6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32" name="Group 63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1242" name="Oval 6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3" name="Oval 6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4" name="Oval 6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5" name="Oval 6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6" name="Oval 6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7" name="Oval 6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8" name="Oval 6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9" name="Oval 6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1233" name="Group 64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1234" name="Oval 6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35" name="Oval 6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36" name="Oval 6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37" name="Oval 6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38" name="Oval 6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39" name="Oval 6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0" name="Oval 6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1241" name="Oval 6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51211" name="Picture 652" descr="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958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grpSp>
        <p:nvGrpSpPr>
          <p:cNvPr id="98962" name="Group 665"/>
          <p:cNvGrpSpPr>
            <a:grpSpLocks/>
          </p:cNvGrpSpPr>
          <p:nvPr/>
        </p:nvGrpSpPr>
        <p:grpSpPr bwMode="auto">
          <a:xfrm>
            <a:off x="3459163" y="3767138"/>
            <a:ext cx="6550025" cy="1525587"/>
            <a:chOff x="2179" y="2373"/>
            <a:chExt cx="4126" cy="961"/>
          </a:xfrm>
        </p:grpSpPr>
        <p:pic>
          <p:nvPicPr>
            <p:cNvPr id="51220" name="Picture 655" descr="formul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6" y="2500"/>
              <a:ext cx="3039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1" name="Oval 657"/>
            <p:cNvSpPr>
              <a:spLocks noChangeArrowheads="1"/>
            </p:cNvSpPr>
            <p:nvPr/>
          </p:nvSpPr>
          <p:spPr bwMode="auto">
            <a:xfrm>
              <a:off x="2179" y="2373"/>
              <a:ext cx="67" cy="6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222" name="Arc 659"/>
            <p:cNvSpPr>
              <a:spLocks/>
            </p:cNvSpPr>
            <p:nvPr/>
          </p:nvSpPr>
          <p:spPr bwMode="auto">
            <a:xfrm rot="10800000">
              <a:off x="2222" y="2446"/>
              <a:ext cx="2902" cy="428"/>
            </a:xfrm>
            <a:custGeom>
              <a:avLst/>
              <a:gdLst>
                <a:gd name="T0" fmla="*/ 34 w 21600"/>
                <a:gd name="T1" fmla="*/ 0 h 16330"/>
                <a:gd name="T2" fmla="*/ 52 w 21600"/>
                <a:gd name="T3" fmla="*/ 0 h 16330"/>
                <a:gd name="T4" fmla="*/ 0 w 21600"/>
                <a:gd name="T5" fmla="*/ 0 h 16330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330"/>
                <a:gd name="T11" fmla="*/ 21600 w 21600"/>
                <a:gd name="T12" fmla="*/ 16330 h 163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330" fill="none" extrusionOk="0">
                  <a:moveTo>
                    <a:pt x="14138" y="-1"/>
                  </a:moveTo>
                  <a:cubicBezTo>
                    <a:pt x="18877" y="4102"/>
                    <a:pt x="21600" y="10061"/>
                    <a:pt x="21600" y="16330"/>
                  </a:cubicBezTo>
                </a:path>
                <a:path w="21600" h="16330" stroke="0" extrusionOk="0">
                  <a:moveTo>
                    <a:pt x="14138" y="-1"/>
                  </a:moveTo>
                  <a:cubicBezTo>
                    <a:pt x="18877" y="4102"/>
                    <a:pt x="21600" y="10061"/>
                    <a:pt x="21600" y="16330"/>
                  </a:cubicBezTo>
                  <a:lnTo>
                    <a:pt x="0" y="16330"/>
                  </a:lnTo>
                  <a:lnTo>
                    <a:pt x="14138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  <p:sp>
        <p:nvSpPr>
          <p:cNvPr id="51214" name="Rectangle 660"/>
          <p:cNvSpPr>
            <a:spLocks noChangeArrowheads="1"/>
          </p:cNvSpPr>
          <p:nvPr/>
        </p:nvSpPr>
        <p:spPr bwMode="auto">
          <a:xfrm>
            <a:off x="7332663" y="4646613"/>
            <a:ext cx="26035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8965" name="Rectangle 661"/>
          <p:cNvSpPr>
            <a:spLocks noChangeArrowheads="1"/>
          </p:cNvSpPr>
          <p:nvPr/>
        </p:nvSpPr>
        <p:spPr bwMode="auto">
          <a:xfrm>
            <a:off x="5761038" y="3924300"/>
            <a:ext cx="1079500" cy="1511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8970" name="Oval 666"/>
          <p:cNvSpPr>
            <a:spLocks noChangeArrowheads="1"/>
          </p:cNvSpPr>
          <p:nvPr/>
        </p:nvSpPr>
        <p:spPr bwMode="auto">
          <a:xfrm>
            <a:off x="9609138" y="3979863"/>
            <a:ext cx="287337" cy="3587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98963" name="Group 664"/>
          <p:cNvGrpSpPr>
            <a:grpSpLocks/>
          </p:cNvGrpSpPr>
          <p:nvPr/>
        </p:nvGrpSpPr>
        <p:grpSpPr bwMode="auto">
          <a:xfrm>
            <a:off x="6840538" y="3924300"/>
            <a:ext cx="3168650" cy="1368425"/>
            <a:chOff x="4309" y="2472"/>
            <a:chExt cx="1996" cy="862"/>
          </a:xfrm>
        </p:grpSpPr>
        <p:sp>
          <p:nvSpPr>
            <p:cNvPr id="51218" name="Rectangle 662"/>
            <p:cNvSpPr>
              <a:spLocks noChangeArrowheads="1"/>
            </p:cNvSpPr>
            <p:nvPr/>
          </p:nvSpPr>
          <p:spPr bwMode="auto">
            <a:xfrm>
              <a:off x="4619" y="2518"/>
              <a:ext cx="1686" cy="40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1219" name="Rectangle 663"/>
            <p:cNvSpPr>
              <a:spLocks noChangeArrowheads="1"/>
            </p:cNvSpPr>
            <p:nvPr/>
          </p:nvSpPr>
          <p:spPr bwMode="auto">
            <a:xfrm>
              <a:off x="4309" y="2472"/>
              <a:ext cx="318" cy="8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8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8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8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8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8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965" grpId="0" animBg="1"/>
      <p:bldP spid="9897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grpSp>
        <p:nvGrpSpPr>
          <p:cNvPr id="52228" name="Group 6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2787" name="AutoShape 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788" name="Group 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870" name="Oval 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1" name="Oval 1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2" name="Oval 1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3" name="Oval 1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4" name="Oval 1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5" name="Oval 1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6" name="Oval 1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77" name="Oval 1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89" name="Group 1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862" name="Oval 1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3" name="Oval 1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4" name="Oval 2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5" name="Oval 2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6" name="Oval 2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7" name="Oval 2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8" name="Oval 2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9" name="Oval 2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0" name="Group 2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854" name="Oval 2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5" name="Oval 2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6" name="Oval 2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7" name="Oval 3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8" name="Oval 3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9" name="Oval 3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0" name="Oval 3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61" name="Oval 3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1" name="Group 3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846" name="Oval 3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7" name="Oval 3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8" name="Oval 3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9" name="Oval 3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0" name="Oval 4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1" name="Oval 4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2" name="Oval 4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53" name="Oval 4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2" name="Group 4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838" name="Oval 4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9" name="Oval 4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0" name="Oval 4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1" name="Oval 4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2" name="Oval 4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3" name="Oval 5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4" name="Oval 5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45" name="Oval 5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3" name="Group 5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830" name="Oval 5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1" name="Oval 5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2" name="Oval 5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3" name="Oval 5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4" name="Oval 5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5" name="Oval 5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6" name="Oval 6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37" name="Oval 6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4" name="Group 6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822" name="Oval 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3" name="Oval 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4" name="Oval 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5" name="Oval 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6" name="Oval 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7" name="Oval 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8" name="Oval 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9" name="Oval 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5" name="Group 7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814" name="Oval 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5" name="Oval 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6" name="Oval 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7" name="Oval 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8" name="Oval 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9" name="Oval 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0" name="Oval 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21" name="Oval 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6" name="Group 8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806" name="Oval 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7" name="Oval 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8" name="Oval 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9" name="Oval 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0" name="Oval 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1" name="Oval 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2" name="Oval 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13" name="Oval 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97" name="Group 8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798" name="Oval 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99" name="Oval 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0" name="Oval 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1" name="Oval 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2" name="Oval 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3" name="Oval 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4" name="Oval 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805" name="Oval 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29" name="Group 98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2696" name="AutoShape 9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697" name="Group 10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779" name="Oval 10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0" name="Oval 10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1" name="Oval 10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2" name="Oval 10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3" name="Oval 10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4" name="Oval 10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5" name="Oval 10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86" name="Oval 10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98" name="Group 10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771" name="Oval 1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2" name="Oval 1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3" name="Oval 1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4" name="Oval 1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5" name="Oval 1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6" name="Oval 1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7" name="Oval 1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8" name="Oval 1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99" name="Group 11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763" name="Oval 1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4" name="Oval 1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5" name="Oval 1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6" name="Oval 1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7" name="Oval 1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8" name="Oval 1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9" name="Oval 1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70" name="Oval 1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0" name="Group 12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755" name="Oval 1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6" name="Oval 1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7" name="Oval 1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8" name="Oval 1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9" name="Oval 1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0" name="Oval 1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1" name="Oval 1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62" name="Oval 1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1" name="Group 13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747" name="Oval 1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8" name="Oval 1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9" name="Oval 1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0" name="Oval 1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1" name="Oval 1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2" name="Oval 1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3" name="Oval 1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54" name="Oval 1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2" name="Group 14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739" name="Oval 1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0" name="Oval 1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1" name="Oval 1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2" name="Oval 1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3" name="Oval 1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4" name="Oval 1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5" name="Oval 1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46" name="Oval 1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3" name="Group 15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731" name="Oval 1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2" name="Oval 1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3" name="Oval 1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4" name="Oval 1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5" name="Oval 1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6" name="Oval 1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7" name="Oval 1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8" name="Oval 1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4" name="Group 16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723" name="Oval 1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4" name="Oval 1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5" name="Oval 1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6" name="Oval 1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7" name="Oval 1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8" name="Oval 1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9" name="Oval 1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30" name="Oval 1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5" name="Group 17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715" name="Oval 1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6" name="Oval 1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7" name="Oval 1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8" name="Oval 1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9" name="Oval 1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0" name="Oval 1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1" name="Oval 1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22" name="Oval 1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706" name="Group 18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707" name="Oval 1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08" name="Oval 1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09" name="Oval 1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0" name="Oval 1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1" name="Oval 1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2" name="Oval 1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3" name="Oval 1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714" name="Oval 1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30" name="Group 190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2605" name="AutoShape 19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606" name="Group 19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688" name="Oval 19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9" name="Oval 19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0" name="Oval 19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1" name="Oval 19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2" name="Oval 19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3" name="Oval 19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4" name="Oval 19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95" name="Oval 20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07" name="Group 20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680" name="Oval 2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1" name="Oval 2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2" name="Oval 2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3" name="Oval 2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4" name="Oval 2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5" name="Oval 2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6" name="Oval 2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87" name="Oval 2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08" name="Group 21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672" name="Oval 2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3" name="Oval 2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4" name="Oval 2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5" name="Oval 2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6" name="Oval 2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7" name="Oval 2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8" name="Oval 2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9" name="Oval 2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09" name="Group 21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664" name="Oval 2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5" name="Oval 2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6" name="Oval 2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7" name="Oval 2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8" name="Oval 2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9" name="Oval 2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0" name="Oval 2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71" name="Oval 2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0" name="Group 22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656" name="Oval 2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7" name="Oval 2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8" name="Oval 2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9" name="Oval 2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0" name="Oval 2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1" name="Oval 2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2" name="Oval 2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63" name="Oval 2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1" name="Group 23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648" name="Oval 2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9" name="Oval 2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0" name="Oval 2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1" name="Oval 2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2" name="Oval 2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3" name="Oval 2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4" name="Oval 2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55" name="Oval 2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2" name="Group 24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640" name="Oval 2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1" name="Oval 2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2" name="Oval 2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3" name="Oval 2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4" name="Oval 2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5" name="Oval 2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6" name="Oval 2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47" name="Oval 2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3" name="Group 25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632" name="Oval 2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3" name="Oval 2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4" name="Oval 2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5" name="Oval 2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6" name="Oval 2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7" name="Oval 2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8" name="Oval 2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9" name="Oval 2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4" name="Group 26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624" name="Oval 2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5" name="Oval 2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6" name="Oval 2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7" name="Oval 2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8" name="Oval 2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9" name="Oval 2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0" name="Oval 2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31" name="Oval 2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615" name="Group 27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616" name="Oval 2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17" name="Oval 2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18" name="Oval 2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19" name="Oval 2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0" name="Oval 2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1" name="Oval 2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2" name="Oval 2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23" name="Oval 2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31" name="Group 282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2514" name="AutoShape 28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515" name="Group 28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597" name="Oval 28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8" name="Oval 28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9" name="Oval 28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00" name="Oval 28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01" name="Oval 28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02" name="Oval 29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03" name="Oval 29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604" name="Oval 29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16" name="Group 29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589" name="Oval 2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0" name="Oval 2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1" name="Oval 2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2" name="Oval 2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3" name="Oval 2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4" name="Oval 2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5" name="Oval 3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96" name="Oval 3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17" name="Group 30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581" name="Oval 3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2" name="Oval 3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3" name="Oval 3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4" name="Oval 3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5" name="Oval 3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6" name="Oval 3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7" name="Oval 3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8" name="Oval 3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18" name="Group 31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573" name="Oval 3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4" name="Oval 3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5" name="Oval 3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6" name="Oval 3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7" name="Oval 3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8" name="Oval 3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9" name="Oval 3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80" name="Oval 3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19" name="Group 32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565" name="Oval 3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6" name="Oval 3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7" name="Oval 3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8" name="Oval 3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9" name="Oval 3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0" name="Oval 3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1" name="Oval 3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72" name="Oval 3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20" name="Group 32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557" name="Oval 3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8" name="Oval 3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9" name="Oval 3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0" name="Oval 3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1" name="Oval 3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2" name="Oval 3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3" name="Oval 3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64" name="Oval 3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21" name="Group 33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549" name="Oval 3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0" name="Oval 3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1" name="Oval 3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2" name="Oval 3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3" name="Oval 3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4" name="Oval 3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5" name="Oval 3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56" name="Oval 3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22" name="Group 34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541" name="Oval 3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2" name="Oval 3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3" name="Oval 3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4" name="Oval 3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5" name="Oval 3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6" name="Oval 3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7" name="Oval 3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8" name="Oval 3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23" name="Group 35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533" name="Oval 3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4" name="Oval 3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5" name="Oval 3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6" name="Oval 3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7" name="Oval 3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8" name="Oval 3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9" name="Oval 3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40" name="Oval 3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524" name="Group 36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525" name="Oval 3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26" name="Oval 3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27" name="Oval 3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28" name="Oval 3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29" name="Oval 3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0" name="Oval 3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1" name="Oval 3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32" name="Oval 3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32" name="Group 374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2423" name="AutoShape 37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424" name="Group 37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506" name="Oval 37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7" name="Oval 37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8" name="Oval 37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9" name="Oval 38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10" name="Oval 38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11" name="Oval 38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12" name="Oval 38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13" name="Oval 38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25" name="Group 38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498" name="Oval 3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9" name="Oval 3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0" name="Oval 3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1" name="Oval 3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2" name="Oval 3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3" name="Oval 3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4" name="Oval 3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505" name="Oval 3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26" name="Group 39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490" name="Oval 3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1" name="Oval 3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2" name="Oval 3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3" name="Oval 3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4" name="Oval 3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5" name="Oval 4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6" name="Oval 4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97" name="Oval 4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27" name="Group 40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482" name="Oval 4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3" name="Oval 4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4" name="Oval 4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5" name="Oval 4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6" name="Oval 4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7" name="Oval 4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8" name="Oval 4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9" name="Oval 4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28" name="Group 41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474" name="Oval 4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5" name="Oval 4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6" name="Oval 4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7" name="Oval 4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8" name="Oval 4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9" name="Oval 4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0" name="Oval 4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81" name="Oval 4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29" name="Group 42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466" name="Oval 4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7" name="Oval 4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8" name="Oval 4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9" name="Oval 4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0" name="Oval 4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1" name="Oval 4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2" name="Oval 4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73" name="Oval 4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30" name="Group 43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458" name="Oval 4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9" name="Oval 4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0" name="Oval 4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1" name="Oval 4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2" name="Oval 4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3" name="Oval 4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4" name="Oval 4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65" name="Oval 4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31" name="Group 43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450" name="Oval 4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1" name="Oval 4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2" name="Oval 4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3" name="Oval 4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4" name="Oval 4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5" name="Oval 4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6" name="Oval 4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57" name="Oval 4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32" name="Group 44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442" name="Oval 4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3" name="Oval 4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4" name="Oval 4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5" name="Oval 4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6" name="Oval 4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7" name="Oval 4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8" name="Oval 4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9" name="Oval 4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433" name="Group 45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434" name="Oval 4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35" name="Oval 4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36" name="Oval 4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37" name="Oval 4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38" name="Oval 4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39" name="Oval 4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0" name="Oval 4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41" name="Oval 4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33" name="Group 466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2332" name="AutoShape 46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333" name="Group 46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415" name="Oval 46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6" name="Oval 47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7" name="Oval 47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8" name="Oval 47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9" name="Oval 47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20" name="Oval 47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21" name="Oval 47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22" name="Oval 47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4" name="Group 47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407" name="Oval 4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8" name="Oval 4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9" name="Oval 4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0" name="Oval 4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1" name="Oval 4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2" name="Oval 4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3" name="Oval 4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14" name="Oval 4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5" name="Group 48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399" name="Oval 4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0" name="Oval 4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1" name="Oval 4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2" name="Oval 4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3" name="Oval 4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4" name="Oval 4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5" name="Oval 4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406" name="Oval 4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6" name="Group 49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391" name="Oval 4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2" name="Oval 4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3" name="Oval 4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4" name="Oval 4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5" name="Oval 5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6" name="Oval 5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7" name="Oval 5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8" name="Oval 5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7" name="Group 50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383" name="Oval 5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4" name="Oval 5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5" name="Oval 5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6" name="Oval 5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7" name="Oval 5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8" name="Oval 5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9" name="Oval 5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90" name="Oval 5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8" name="Group 51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375" name="Oval 5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6" name="Oval 5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7" name="Oval 5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8" name="Oval 5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9" name="Oval 5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0" name="Oval 5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1" name="Oval 5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82" name="Oval 5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39" name="Group 52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367" name="Oval 5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8" name="Oval 5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9" name="Oval 5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0" name="Oval 5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1" name="Oval 5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2" name="Oval 5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3" name="Oval 5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74" name="Oval 5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40" name="Group 53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359" name="Oval 5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0" name="Oval 5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1" name="Oval 5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2" name="Oval 5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3" name="Oval 5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4" name="Oval 5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5" name="Oval 5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66" name="Oval 5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41" name="Group 54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351" name="Oval 5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2" name="Oval 5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3" name="Oval 5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4" name="Oval 5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5" name="Oval 5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6" name="Oval 5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7" name="Oval 5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8" name="Oval 5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342" name="Group 54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343" name="Oval 5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4" name="Oval 5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5" name="Oval 5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6" name="Oval 5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7" name="Oval 5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8" name="Oval 5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49" name="Oval 5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50" name="Oval 5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2234" name="Group 558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2241" name="AutoShape 55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2242" name="Group 56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2324" name="Oval 56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5" name="Oval 56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6" name="Oval 56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7" name="Oval 56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8" name="Oval 56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9" name="Oval 56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30" name="Oval 56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31" name="Oval 56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3" name="Group 56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2316" name="Oval 5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7" name="Oval 5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8" name="Oval 5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9" name="Oval 5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0" name="Oval 5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1" name="Oval 5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2" name="Oval 5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23" name="Oval 5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4" name="Group 57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2308" name="Oval 5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9" name="Oval 5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0" name="Oval 5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1" name="Oval 5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2" name="Oval 5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3" name="Oval 5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4" name="Oval 5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15" name="Oval 5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5" name="Group 58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2300" name="Oval 5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1" name="Oval 5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2" name="Oval 5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3" name="Oval 5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4" name="Oval 5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5" name="Oval 5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6" name="Oval 5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307" name="Oval 5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6" name="Group 59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2292" name="Oval 5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3" name="Oval 5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4" name="Oval 5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5" name="Oval 6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6" name="Oval 6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7" name="Oval 6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8" name="Oval 6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9" name="Oval 6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7" name="Group 60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2284" name="Oval 6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5" name="Oval 6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6" name="Oval 6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7" name="Oval 6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8" name="Oval 6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9" name="Oval 6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0" name="Oval 6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91" name="Oval 6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8" name="Group 61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2276" name="Oval 6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7" name="Oval 6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8" name="Oval 6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9" name="Oval 6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0" name="Oval 6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1" name="Oval 6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2" name="Oval 6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83" name="Oval 6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49" name="Group 62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2268" name="Oval 6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9" name="Oval 6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0" name="Oval 6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1" name="Oval 6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2" name="Oval 6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3" name="Oval 6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4" name="Oval 6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75" name="Oval 6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50" name="Group 63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2260" name="Oval 6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1" name="Oval 6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2" name="Oval 6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3" name="Oval 6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4" name="Oval 6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5" name="Oval 6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6" name="Oval 6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67" name="Oval 6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2251" name="Group 64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2252" name="Oval 6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3" name="Oval 6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4" name="Oval 6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5" name="Oval 6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6" name="Oval 6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7" name="Oval 6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8" name="Oval 6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2259" name="Oval 6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52235" name="Picture 650" descr="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651" name="Text Box 65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2237" name="Picture 652" descr="form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968750"/>
            <a:ext cx="48244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Oval 653"/>
          <p:cNvSpPr>
            <a:spLocks noChangeArrowheads="1"/>
          </p:cNvSpPr>
          <p:nvPr/>
        </p:nvSpPr>
        <p:spPr bwMode="auto">
          <a:xfrm>
            <a:off x="3879850" y="4040188"/>
            <a:ext cx="106363" cy="106362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52239" name="Arc 655"/>
          <p:cNvSpPr>
            <a:spLocks/>
          </p:cNvSpPr>
          <p:nvPr/>
        </p:nvSpPr>
        <p:spPr bwMode="auto">
          <a:xfrm rot="10800000">
            <a:off x="3938588" y="4135438"/>
            <a:ext cx="4195762" cy="436562"/>
          </a:xfrm>
          <a:custGeom>
            <a:avLst/>
            <a:gdLst>
              <a:gd name="T0" fmla="*/ 2147483647 w 21600"/>
              <a:gd name="T1" fmla="*/ 0 h 15032"/>
              <a:gd name="T2" fmla="*/ 2147483647 w 21600"/>
              <a:gd name="T3" fmla="*/ 368217365 h 15032"/>
              <a:gd name="T4" fmla="*/ 0 w 21600"/>
              <a:gd name="T5" fmla="*/ 368217365 h 15032"/>
              <a:gd name="T6" fmla="*/ 0 60000 65536"/>
              <a:gd name="T7" fmla="*/ 0 60000 65536"/>
              <a:gd name="T8" fmla="*/ 0 60000 65536"/>
              <a:gd name="T9" fmla="*/ 0 w 21600"/>
              <a:gd name="T10" fmla="*/ 0 h 15032"/>
              <a:gd name="T11" fmla="*/ 21600 w 21600"/>
              <a:gd name="T12" fmla="*/ 15032 h 150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032" fill="none" extrusionOk="0">
                <a:moveTo>
                  <a:pt x="15511" y="-1"/>
                </a:moveTo>
                <a:cubicBezTo>
                  <a:pt x="19416" y="4029"/>
                  <a:pt x="21600" y="9420"/>
                  <a:pt x="21600" y="15032"/>
                </a:cubicBezTo>
              </a:path>
              <a:path w="21600" h="15032" stroke="0" extrusionOk="0">
                <a:moveTo>
                  <a:pt x="15511" y="-1"/>
                </a:moveTo>
                <a:cubicBezTo>
                  <a:pt x="19416" y="4029"/>
                  <a:pt x="21600" y="9420"/>
                  <a:pt x="21600" y="15032"/>
                </a:cubicBezTo>
                <a:lnTo>
                  <a:pt x="0" y="15032"/>
                </a:lnTo>
                <a:lnTo>
                  <a:pt x="15511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52240" name="Rectangle 657"/>
          <p:cNvSpPr>
            <a:spLocks noChangeArrowheads="1"/>
          </p:cNvSpPr>
          <p:nvPr/>
        </p:nvSpPr>
        <p:spPr bwMode="auto">
          <a:xfrm>
            <a:off x="7350125" y="3998913"/>
            <a:ext cx="2603500" cy="6238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3252" name="Picture 650" descr="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699" name="Text Box 651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130700" name="Picture 652" descr="form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3968750"/>
            <a:ext cx="48244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5" name="Group 656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53256" name="Group 6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53809" name="AutoShape 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810" name="Group 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892" name="Oval 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3" name="Oval 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4" name="Oval 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5" name="Oval 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6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7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8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9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1" name="Group 1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884" name="Oval 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5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6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7" name="Oval 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8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9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0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91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2" name="Group 2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876" name="Oval 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7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8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9" name="Oval 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0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1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2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83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3" name="Group 3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868" name="Oval 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9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0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1" name="Oval 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2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3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4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75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4" name="Group 4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860" name="Oval 4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1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2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3" name="Oval 4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4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5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6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67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5" name="Group 5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852" name="Oval 5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3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4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5" name="Oval 5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6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7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8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9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6" name="Group 6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844" name="Oval 6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5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6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7" name="Oval 6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8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9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0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51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7" name="Group 7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836" name="Oval 7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7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8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9" name="Oval 7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0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1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2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43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8" name="Group 8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828" name="Oval 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9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0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1" name="Oval 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2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3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4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35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819" name="Group 8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820" name="Oval 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1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2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3" name="Oval 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4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5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6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27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57" name="Group 98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53718" name="AutoShape 9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719" name="Group 10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801" name="Oval 1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2" name="Oval 1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3" name="Oval 1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4" name="Oval 1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5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6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7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8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0" name="Group 10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793" name="Oval 1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4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5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6" name="Oval 1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7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8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9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800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1" name="Group 11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785" name="Oval 1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6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7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8" name="Oval 1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9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0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1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92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2" name="Group 12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777" name="Oval 1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8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9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0" name="Oval 1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1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2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3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84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3" name="Group 13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769" name="Oval 1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0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1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2" name="Oval 1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3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4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5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76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4" name="Group 14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761" name="Oval 1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2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3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4" name="Oval 1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5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6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7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8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5" name="Group 15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753" name="Oval 15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4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5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6" name="Oval 15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7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8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9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60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6" name="Group 16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745" name="Oval 16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6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7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8" name="Oval 16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9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0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1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52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7" name="Group 17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737" name="Oval 1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8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9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0" name="Oval 1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1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2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3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44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728" name="Group 18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729" name="Oval 1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0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1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2" name="Oval 1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3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4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5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36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58" name="Group 190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53627" name="AutoShape 19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628" name="Group 19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710" name="Oval 19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1" name="Oval 19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2" name="Oval 19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3" name="Oval 19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4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5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6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17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29" name="Group 20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702" name="Oval 20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3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4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5" name="Oval 20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6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7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8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9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0" name="Group 21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694" name="Oval 21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5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6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7" name="Oval 21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8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9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0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701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1" name="Group 21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686" name="Oval 22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7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8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9" name="Oval 22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0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1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2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93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2" name="Group 22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678" name="Oval 22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9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0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1" name="Oval 23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2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3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4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85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3" name="Group 23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670" name="Oval 23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1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2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3" name="Oval 24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4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5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6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77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4" name="Group 24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662" name="Oval 24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3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4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5" name="Oval 25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6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7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8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9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5" name="Group 25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654" name="Oval 25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5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6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7" name="Oval 25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8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9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0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61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6" name="Group 26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646" name="Oval 2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7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8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9" name="Oval 2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0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1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2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53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637" name="Group 27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638" name="Oval 2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39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0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1" name="Oval 2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2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3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4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45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59" name="Group 282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53536" name="AutoShape 28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537" name="Group 28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619" name="Oval 2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0" name="Oval 2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1" name="Oval 2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2" name="Oval 2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3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4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5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26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38" name="Group 29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611" name="Oval 2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2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3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4" name="Oval 2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5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6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7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8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39" name="Group 30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603" name="Oval 30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4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5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6" name="Oval 30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7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8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9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10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0" name="Group 31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595" name="Oval 31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6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7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8" name="Oval 31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9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0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1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602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1" name="Group 32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587" name="Oval 32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8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9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0" name="Oval 32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1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2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3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94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2" name="Group 32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579" name="Oval 33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0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1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2" name="Oval 33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3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4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5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86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3" name="Group 33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571" name="Oval 33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2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3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4" name="Oval 34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5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6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7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8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4" name="Group 34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563" name="Oval 34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4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5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6" name="Oval 35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7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8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9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70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5" name="Group 35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555" name="Oval 35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6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7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8" name="Oval 36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9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0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1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62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546" name="Group 36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547" name="Oval 36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48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49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0" name="Oval 36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1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2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3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54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60" name="Group 374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53445" name="AutoShape 375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446" name="Group 376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528" name="Oval 3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9" name="Oval 3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0" name="Oval 3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1" name="Oval 3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2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3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4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35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47" name="Group 385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520" name="Oval 3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1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2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3" name="Oval 3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4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5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6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27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48" name="Group 394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512" name="Oval 39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3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4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5" name="Oval 39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6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7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8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9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49" name="Group 403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504" name="Oval 40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5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6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7" name="Oval 40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8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9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0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11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0" name="Group 412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496" name="Oval 4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7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8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9" name="Oval 4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0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1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2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503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1" name="Group 421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488" name="Oval 4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9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0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1" name="Oval 4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2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3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4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95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2" name="Group 430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480" name="Oval 4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1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2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3" name="Oval 4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4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5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6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87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3" name="Group 439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472" name="Oval 4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3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4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5" name="Oval 4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6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7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8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9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4" name="Group 448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464" name="Oval 4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5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6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7" name="Oval 4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8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9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0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71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455" name="Group 457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456" name="Oval 4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57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58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59" name="Oval 4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0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1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2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63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61" name="Group 466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53354" name="AutoShape 46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355" name="Group 46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437" name="Oval 4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8" name="Oval 4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9" name="Oval 4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40" name="Oval 4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41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42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43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44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56" name="Group 47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429" name="Oval 4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0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1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2" name="Oval 4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3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4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5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36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57" name="Group 48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421" name="Oval 48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2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3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4" name="Oval 49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5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6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7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8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58" name="Group 49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413" name="Oval 49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4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5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6" name="Oval 49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7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8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9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20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59" name="Group 50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405" name="Oval 5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6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7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8" name="Oval 5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9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0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1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12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60" name="Group 51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397" name="Oval 5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8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9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0" name="Oval 5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1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2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3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404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61" name="Group 52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389" name="Oval 5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0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1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2" name="Oval 5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3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4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5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96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62" name="Group 53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381" name="Oval 5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2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3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4" name="Oval 5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5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6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7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8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63" name="Group 54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373" name="Oval 5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4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5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6" name="Oval 5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7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8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9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80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364" name="Group 54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365" name="Oval 5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66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67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68" name="Oval 5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69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0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1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72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3262" name="Group 558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53263" name="AutoShape 55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3264" name="Group 56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3346" name="Oval 5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7" name="Oval 5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8" name="Oval 5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9" name="Oval 5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50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51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52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53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65" name="Group 56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3338" name="Oval 5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9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0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1" name="Oval 5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2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3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4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45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66" name="Group 57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3330" name="Oval 57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1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2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3" name="Oval 58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4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5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6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37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67" name="Group 58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3322" name="Oval 58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3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4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5" name="Oval 59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6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7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8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9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68" name="Group 59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3314" name="Oval 5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5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6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7" name="Oval 6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8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9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0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21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69" name="Group 60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3306" name="Oval 6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7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8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9" name="Oval 6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0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1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2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13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70" name="Group 61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3298" name="Oval 6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9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0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1" name="Oval 6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2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3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4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305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71" name="Group 62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3290" name="Oval 6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1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2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3" name="Oval 6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4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5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6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97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72" name="Group 63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3282" name="Oval 6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3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4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5" name="Oval 6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6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7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8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9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3273" name="Group 64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3274" name="Oval 6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75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76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77" name="Oval 6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78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79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0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3281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</p:spTree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709E-6 3.58958E-6 L 0.18221 -0.3316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307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16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32101" name="Text Box 5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4276" name="Picture 6" descr="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3" name="Text Box 7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4278" name="Picture 8" descr="formu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692275"/>
            <a:ext cx="309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4279" name="Group 9"/>
          <p:cNvGrpSpPr>
            <a:grpSpLocks/>
          </p:cNvGrpSpPr>
          <p:nvPr/>
        </p:nvGrpSpPr>
        <p:grpSpPr bwMode="auto">
          <a:xfrm>
            <a:off x="5472113" y="1260475"/>
            <a:ext cx="1223962" cy="1598613"/>
            <a:chOff x="3447" y="794"/>
            <a:chExt cx="771" cy="1007"/>
          </a:xfrm>
        </p:grpSpPr>
        <p:grpSp>
          <p:nvGrpSpPr>
            <p:cNvPr id="54280" name="Group 10"/>
            <p:cNvGrpSpPr>
              <a:grpSpLocks/>
            </p:cNvGrpSpPr>
            <p:nvPr/>
          </p:nvGrpSpPr>
          <p:grpSpPr bwMode="auto">
            <a:xfrm>
              <a:off x="3448" y="1338"/>
              <a:ext cx="770" cy="463"/>
              <a:chOff x="3719" y="2472"/>
              <a:chExt cx="2450" cy="1473"/>
            </a:xfrm>
          </p:grpSpPr>
          <p:sp>
            <p:nvSpPr>
              <p:cNvPr id="54833" name="AutoShape 1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834" name="Group 1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916" name="Oval 1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7" name="Oval 1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8" name="Oval 1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9" name="Oval 1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20" name="Oval 1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21" name="Oval 1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22" name="Oval 1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23" name="Oval 2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35" name="Group 2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908" name="Oval 2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9" name="Oval 2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0" name="Oval 2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1" name="Oval 2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2" name="Oval 2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3" name="Oval 2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4" name="Oval 2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15" name="Oval 2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36" name="Group 3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900" name="Oval 3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1" name="Oval 3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2" name="Oval 3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3" name="Oval 3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4" name="Oval 3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5" name="Oval 3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6" name="Oval 3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907" name="Oval 3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37" name="Group 3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892" name="Oval 4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3" name="Oval 4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4" name="Oval 4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5" name="Oval 4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6" name="Oval 4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7" name="Oval 4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8" name="Oval 4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9" name="Oval 4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38" name="Group 4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884" name="Oval 4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5" name="Oval 5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6" name="Oval 5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7" name="Oval 5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8" name="Oval 5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9" name="Oval 5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0" name="Oval 5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91" name="Oval 5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39" name="Group 5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876" name="Oval 5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7" name="Oval 5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8" name="Oval 6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9" name="Oval 6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0" name="Oval 6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1" name="Oval 6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2" name="Oval 6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83" name="Oval 6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40" name="Group 6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868" name="Oval 6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9" name="Oval 6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0" name="Oval 6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1" name="Oval 7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2" name="Oval 7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3" name="Oval 7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4" name="Oval 7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75" name="Oval 7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41" name="Group 7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860" name="Oval 7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1" name="Oval 7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2" name="Oval 7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3" name="Oval 7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4" name="Oval 8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5" name="Oval 8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6" name="Oval 8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67" name="Oval 8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42" name="Group 8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852" name="Oval 8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3" name="Oval 8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4" name="Oval 8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5" name="Oval 8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6" name="Oval 8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7" name="Oval 9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8" name="Oval 9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9" name="Oval 9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843" name="Group 9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844" name="Oval 9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45" name="Oval 9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46" name="Oval 9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47" name="Oval 9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48" name="Oval 9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49" name="Oval 9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0" name="Oval 10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51" name="Oval 10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1" name="Group 102"/>
            <p:cNvGrpSpPr>
              <a:grpSpLocks/>
            </p:cNvGrpSpPr>
            <p:nvPr/>
          </p:nvGrpSpPr>
          <p:grpSpPr bwMode="auto">
            <a:xfrm>
              <a:off x="3447" y="1247"/>
              <a:ext cx="770" cy="463"/>
              <a:chOff x="3719" y="2472"/>
              <a:chExt cx="2450" cy="1473"/>
            </a:xfrm>
          </p:grpSpPr>
          <p:sp>
            <p:nvSpPr>
              <p:cNvPr id="54742" name="AutoShape 10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743" name="Group 10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825" name="Oval 10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6" name="Oval 10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7" name="Oval 10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8" name="Oval 10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9" name="Oval 10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30" name="Oval 11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31" name="Oval 11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32" name="Oval 11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4" name="Group 11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817" name="Oval 11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8" name="Oval 11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9" name="Oval 11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0" name="Oval 11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1" name="Oval 11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2" name="Oval 11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3" name="Oval 12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24" name="Oval 12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5" name="Group 12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809" name="Oval 12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0" name="Oval 12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1" name="Oval 12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2" name="Oval 12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3" name="Oval 12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4" name="Oval 12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5" name="Oval 12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16" name="Oval 13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6" name="Group 13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801" name="Oval 13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2" name="Oval 13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3" name="Oval 13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4" name="Oval 13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5" name="Oval 13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6" name="Oval 13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7" name="Oval 13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8" name="Oval 13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7" name="Group 14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793" name="Oval 14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4" name="Oval 14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5" name="Oval 14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6" name="Oval 14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7" name="Oval 14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8" name="Oval 14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9" name="Oval 14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800" name="Oval 14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8" name="Group 14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785" name="Oval 15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6" name="Oval 15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7" name="Oval 15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8" name="Oval 15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9" name="Oval 15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0" name="Oval 15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1" name="Oval 15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92" name="Oval 15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49" name="Group 15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777" name="Oval 15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8" name="Oval 16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9" name="Oval 16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0" name="Oval 16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1" name="Oval 16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2" name="Oval 16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3" name="Oval 16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84" name="Oval 16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50" name="Group 16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769" name="Oval 16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0" name="Oval 16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1" name="Oval 17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2" name="Oval 17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3" name="Oval 17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4" name="Oval 17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5" name="Oval 17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76" name="Oval 17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51" name="Group 17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761" name="Oval 17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2" name="Oval 17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3" name="Oval 17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4" name="Oval 18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5" name="Oval 18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6" name="Oval 18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7" name="Oval 18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8" name="Oval 18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752" name="Group 18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753" name="Oval 18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4" name="Oval 18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5" name="Oval 18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6" name="Oval 18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7" name="Oval 19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8" name="Oval 19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59" name="Oval 19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60" name="Oval 19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2" name="Group 194"/>
            <p:cNvGrpSpPr>
              <a:grpSpLocks/>
            </p:cNvGrpSpPr>
            <p:nvPr/>
          </p:nvGrpSpPr>
          <p:grpSpPr bwMode="auto">
            <a:xfrm>
              <a:off x="3447" y="1156"/>
              <a:ext cx="770" cy="463"/>
              <a:chOff x="3719" y="2472"/>
              <a:chExt cx="2450" cy="1473"/>
            </a:xfrm>
          </p:grpSpPr>
          <p:sp>
            <p:nvSpPr>
              <p:cNvPr id="54651" name="AutoShape 195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571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652" name="Group 196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734" name="Oval 19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5" name="Oval 19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6" name="Oval 19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7" name="Oval 20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8" name="Oval 20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9" name="Oval 20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40" name="Oval 20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41" name="Oval 20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3" name="Group 205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726" name="Oval 20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7" name="Oval 20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8" name="Oval 20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9" name="Oval 20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0" name="Oval 21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1" name="Oval 21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2" name="Oval 21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33" name="Oval 21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4" name="Group 214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718" name="Oval 21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9" name="Oval 21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0" name="Oval 21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1" name="Oval 21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2" name="Oval 21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3" name="Oval 22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4" name="Oval 22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25" name="Oval 22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5" name="Group 223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710" name="Oval 22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1" name="Oval 22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2" name="Oval 22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3" name="Oval 22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4" name="Oval 22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5" name="Oval 22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6" name="Oval 23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17" name="Oval 23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6" name="Group 232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702" name="Oval 23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3" name="Oval 23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4" name="Oval 23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5" name="Oval 23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6" name="Oval 23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7" name="Oval 23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8" name="Oval 23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9" name="Oval 24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7" name="Group 241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694" name="Oval 24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5" name="Oval 24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6" name="Oval 24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7" name="Oval 24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8" name="Oval 24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9" name="Oval 24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0" name="Oval 24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701" name="Oval 24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8" name="Group 250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686" name="Oval 25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7" name="Oval 25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8" name="Oval 25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9" name="Oval 25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0" name="Oval 25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1" name="Oval 25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2" name="Oval 25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93" name="Oval 25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59" name="Group 259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678" name="Oval 26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9" name="Oval 26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0" name="Oval 26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1" name="Oval 26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2" name="Oval 26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3" name="Oval 26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4" name="Oval 26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85" name="Oval 26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60" name="Group 268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670" name="Oval 26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1" name="Oval 27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2" name="Oval 27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3" name="Oval 27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4" name="Oval 27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5" name="Oval 27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6" name="Oval 27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77" name="Oval 27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661" name="Group 277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662" name="Oval 27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3" name="Oval 27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4" name="Oval 28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5" name="Oval 28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6" name="Oval 28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7" name="Oval 28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8" name="Oval 28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69" name="Oval 28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3" name="Group 286"/>
            <p:cNvGrpSpPr>
              <a:grpSpLocks/>
            </p:cNvGrpSpPr>
            <p:nvPr/>
          </p:nvGrpSpPr>
          <p:grpSpPr bwMode="auto">
            <a:xfrm>
              <a:off x="3447" y="1066"/>
              <a:ext cx="770" cy="463"/>
              <a:chOff x="3719" y="2472"/>
              <a:chExt cx="2450" cy="1473"/>
            </a:xfrm>
          </p:grpSpPr>
          <p:sp>
            <p:nvSpPr>
              <p:cNvPr id="54560" name="AutoShape 287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561" name="Group 288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643" name="Oval 28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4" name="Oval 29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5" name="Oval 29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6" name="Oval 29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7" name="Oval 29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8" name="Oval 29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9" name="Oval 29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50" name="Oval 29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2" name="Group 297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635" name="Oval 29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6" name="Oval 29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7" name="Oval 30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8" name="Oval 30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9" name="Oval 30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0" name="Oval 30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1" name="Oval 30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42" name="Oval 30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3" name="Group 306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627" name="Oval 30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8" name="Oval 30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9" name="Oval 30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0" name="Oval 31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1" name="Oval 31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2" name="Oval 31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3" name="Oval 31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34" name="Oval 31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4" name="Group 315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619" name="Oval 31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0" name="Oval 31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1" name="Oval 31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2" name="Oval 31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3" name="Oval 32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4" name="Oval 32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5" name="Oval 32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26" name="Oval 32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5" name="Group 324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611" name="Oval 32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2" name="Oval 32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3" name="Oval 32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4" name="Oval 32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5" name="Oval 32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6" name="Oval 33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7" name="Oval 33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8" name="Oval 33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6" name="Group 333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603" name="Oval 33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4" name="Oval 33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5" name="Oval 33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6" name="Oval 33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7" name="Oval 33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8" name="Oval 33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9" name="Oval 34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10" name="Oval 34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7" name="Group 342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595" name="Oval 34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6" name="Oval 34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7" name="Oval 34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8" name="Oval 34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9" name="Oval 34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0" name="Oval 34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1" name="Oval 34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602" name="Oval 35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8" name="Group 351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587" name="Oval 35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8" name="Oval 35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9" name="Oval 35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0" name="Oval 35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1" name="Oval 35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2" name="Oval 35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3" name="Oval 35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94" name="Oval 35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69" name="Group 360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579" name="Oval 36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0" name="Oval 36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1" name="Oval 36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2" name="Oval 36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3" name="Oval 36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4" name="Oval 36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5" name="Oval 36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86" name="Oval 36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570" name="Group 369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571" name="Oval 37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2" name="Oval 37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3" name="Oval 37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4" name="Oval 37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5" name="Oval 37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6" name="Oval 37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7" name="Oval 37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78" name="Oval 37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4" name="Group 378"/>
            <p:cNvGrpSpPr>
              <a:grpSpLocks/>
            </p:cNvGrpSpPr>
            <p:nvPr/>
          </p:nvGrpSpPr>
          <p:grpSpPr bwMode="auto">
            <a:xfrm>
              <a:off x="3447" y="975"/>
              <a:ext cx="770" cy="463"/>
              <a:chOff x="3719" y="2472"/>
              <a:chExt cx="2450" cy="1473"/>
            </a:xfrm>
          </p:grpSpPr>
          <p:sp>
            <p:nvSpPr>
              <p:cNvPr id="54469" name="AutoShape 379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470" name="Group 380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552" name="Oval 38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3" name="Oval 38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4" name="Oval 38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5" name="Oval 38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6" name="Oval 38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7" name="Oval 38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8" name="Oval 38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9" name="Oval 38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1" name="Group 389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544" name="Oval 39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5" name="Oval 39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6" name="Oval 39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7" name="Oval 39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8" name="Oval 39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9" name="Oval 39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0" name="Oval 39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51" name="Oval 39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2" name="Group 398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536" name="Oval 39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7" name="Oval 40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8" name="Oval 40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9" name="Oval 40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0" name="Oval 40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1" name="Oval 40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2" name="Oval 40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43" name="Oval 40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3" name="Group 407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528" name="Oval 40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9" name="Oval 40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0" name="Oval 41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1" name="Oval 41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2" name="Oval 41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3" name="Oval 41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4" name="Oval 41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35" name="Oval 41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4" name="Group 416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520" name="Oval 41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1" name="Oval 41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2" name="Oval 41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3" name="Oval 42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4" name="Oval 42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5" name="Oval 42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6" name="Oval 42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27" name="Oval 42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5" name="Group 425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512" name="Oval 42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3" name="Oval 42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4" name="Oval 42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5" name="Oval 42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6" name="Oval 43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7" name="Oval 43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8" name="Oval 43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9" name="Oval 43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6" name="Group 434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504" name="Oval 43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5" name="Oval 43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6" name="Oval 43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7" name="Oval 43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8" name="Oval 43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9" name="Oval 44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0" name="Oval 44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11" name="Oval 44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7" name="Group 443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496" name="Oval 44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7" name="Oval 44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8" name="Oval 44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9" name="Oval 44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0" name="Oval 44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1" name="Oval 44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2" name="Oval 45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503" name="Oval 45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8" name="Group 452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488" name="Oval 45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9" name="Oval 45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0" name="Oval 45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1" name="Oval 45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2" name="Oval 45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3" name="Oval 45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4" name="Oval 45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95" name="Oval 46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479" name="Group 461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480" name="Oval 46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1" name="Oval 46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2" name="Oval 46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3" name="Oval 46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4" name="Oval 46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5" name="Oval 46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6" name="Oval 46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87" name="Oval 46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5" name="Group 470"/>
            <p:cNvGrpSpPr>
              <a:grpSpLocks/>
            </p:cNvGrpSpPr>
            <p:nvPr/>
          </p:nvGrpSpPr>
          <p:grpSpPr bwMode="auto">
            <a:xfrm>
              <a:off x="3447" y="885"/>
              <a:ext cx="770" cy="463"/>
              <a:chOff x="3719" y="2472"/>
              <a:chExt cx="2450" cy="1473"/>
            </a:xfrm>
          </p:grpSpPr>
          <p:sp>
            <p:nvSpPr>
              <p:cNvPr id="54378" name="AutoShape 471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379" name="Group 472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461" name="Oval 47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2" name="Oval 47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3" name="Oval 47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4" name="Oval 47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5" name="Oval 47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6" name="Oval 47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7" name="Oval 47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8" name="Oval 48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0" name="Group 481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453" name="Oval 48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4" name="Oval 48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5" name="Oval 48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6" name="Oval 48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7" name="Oval 48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8" name="Oval 48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9" name="Oval 48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60" name="Oval 48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1" name="Group 490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445" name="Oval 49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6" name="Oval 49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7" name="Oval 49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8" name="Oval 49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9" name="Oval 49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0" name="Oval 49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1" name="Oval 49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52" name="Oval 49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2" name="Group 499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437" name="Oval 50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8" name="Oval 50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9" name="Oval 50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0" name="Oval 50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1" name="Oval 50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2" name="Oval 50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3" name="Oval 50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44" name="Oval 50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3" name="Group 508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429" name="Oval 50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0" name="Oval 51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1" name="Oval 51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2" name="Oval 51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3" name="Oval 51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4" name="Oval 51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5" name="Oval 51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36" name="Oval 51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4" name="Group 517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421" name="Oval 51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2" name="Oval 51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3" name="Oval 52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4" name="Oval 52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5" name="Oval 52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6" name="Oval 52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7" name="Oval 52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8" name="Oval 52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5" name="Group 526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413" name="Oval 52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4" name="Oval 52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5" name="Oval 52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6" name="Oval 53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7" name="Oval 53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8" name="Oval 53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9" name="Oval 53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20" name="Oval 53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6" name="Group 535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405" name="Oval 53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6" name="Oval 53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7" name="Oval 53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8" name="Oval 53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9" name="Oval 54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0" name="Oval 54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1" name="Oval 54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12" name="Oval 54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7" name="Group 544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397" name="Oval 54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8" name="Oval 54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9" name="Oval 54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0" name="Oval 54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1" name="Oval 54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2" name="Oval 55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3" name="Oval 55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0080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404" name="Oval 55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388" name="Group 553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389" name="Oval 55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0" name="Oval 55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1" name="Oval 55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2" name="Oval 55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3" name="Oval 55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4" name="Oval 55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5" name="Oval 56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96" name="Oval 56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  <p:grpSp>
          <p:nvGrpSpPr>
            <p:cNvPr id="54286" name="Group 562"/>
            <p:cNvGrpSpPr>
              <a:grpSpLocks/>
            </p:cNvGrpSpPr>
            <p:nvPr/>
          </p:nvGrpSpPr>
          <p:grpSpPr bwMode="auto">
            <a:xfrm>
              <a:off x="3447" y="794"/>
              <a:ext cx="770" cy="463"/>
              <a:chOff x="3719" y="2472"/>
              <a:chExt cx="2450" cy="1473"/>
            </a:xfrm>
          </p:grpSpPr>
          <p:sp>
            <p:nvSpPr>
              <p:cNvPr id="54287" name="AutoShape 563"/>
              <p:cNvSpPr>
                <a:spLocks noChangeArrowheads="1"/>
              </p:cNvSpPr>
              <p:nvPr/>
            </p:nvSpPr>
            <p:spPr bwMode="auto">
              <a:xfrm>
                <a:off x="3719" y="2472"/>
                <a:ext cx="2450" cy="1473"/>
              </a:xfrm>
              <a:prstGeom prst="parallelogram">
                <a:avLst>
                  <a:gd name="adj" fmla="val 25858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grpSp>
            <p:nvGrpSpPr>
              <p:cNvPr id="54288" name="Group 564"/>
              <p:cNvGrpSpPr>
                <a:grpSpLocks/>
              </p:cNvGrpSpPr>
              <p:nvPr/>
            </p:nvGrpSpPr>
            <p:grpSpPr bwMode="auto">
              <a:xfrm rot="825044">
                <a:off x="3992" y="2500"/>
                <a:ext cx="123" cy="1411"/>
                <a:chOff x="3765" y="975"/>
                <a:chExt cx="91" cy="1043"/>
              </a:xfrm>
            </p:grpSpPr>
            <p:sp>
              <p:nvSpPr>
                <p:cNvPr id="54370" name="Oval 565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1" name="Oval 566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2" name="Oval 567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3" name="Oval 568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4" name="Oval 569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5" name="Oval 570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6" name="Oval 571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77" name="Oval 572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89" name="Group 573"/>
              <p:cNvGrpSpPr>
                <a:grpSpLocks/>
              </p:cNvGrpSpPr>
              <p:nvPr/>
            </p:nvGrpSpPr>
            <p:grpSpPr bwMode="auto">
              <a:xfrm rot="825044">
                <a:off x="4192" y="2502"/>
                <a:ext cx="123" cy="1411"/>
                <a:chOff x="3765" y="975"/>
                <a:chExt cx="91" cy="1043"/>
              </a:xfrm>
            </p:grpSpPr>
            <p:sp>
              <p:nvSpPr>
                <p:cNvPr id="54362" name="Oval 574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3" name="Oval 575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4" name="Oval 576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5" name="Oval 577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6" name="Oval 578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7" name="Oval 579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8" name="Oval 580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9" name="Oval 581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0" name="Group 582"/>
              <p:cNvGrpSpPr>
                <a:grpSpLocks/>
              </p:cNvGrpSpPr>
              <p:nvPr/>
            </p:nvGrpSpPr>
            <p:grpSpPr bwMode="auto">
              <a:xfrm rot="825044">
                <a:off x="4394" y="2502"/>
                <a:ext cx="123" cy="1411"/>
                <a:chOff x="3765" y="975"/>
                <a:chExt cx="91" cy="1043"/>
              </a:xfrm>
            </p:grpSpPr>
            <p:sp>
              <p:nvSpPr>
                <p:cNvPr id="54354" name="Oval 583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5" name="Oval 584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6" name="Oval 585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7" name="Oval 586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8" name="Oval 587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9" name="Oval 588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0" name="Oval 589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61" name="Oval 590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1" name="Group 591"/>
              <p:cNvGrpSpPr>
                <a:grpSpLocks/>
              </p:cNvGrpSpPr>
              <p:nvPr/>
            </p:nvGrpSpPr>
            <p:grpSpPr bwMode="auto">
              <a:xfrm rot="825044">
                <a:off x="4594" y="2503"/>
                <a:ext cx="123" cy="1411"/>
                <a:chOff x="3765" y="975"/>
                <a:chExt cx="91" cy="1043"/>
              </a:xfrm>
            </p:grpSpPr>
            <p:sp>
              <p:nvSpPr>
                <p:cNvPr id="54346" name="Oval 592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7" name="Oval 593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8" name="Oval 594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9" name="Oval 595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0" name="Oval 596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1" name="Oval 597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2" name="Oval 598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53" name="Oval 599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2" name="Group 600"/>
              <p:cNvGrpSpPr>
                <a:grpSpLocks/>
              </p:cNvGrpSpPr>
              <p:nvPr/>
            </p:nvGrpSpPr>
            <p:grpSpPr bwMode="auto">
              <a:xfrm rot="825044">
                <a:off x="4787" y="2502"/>
                <a:ext cx="123" cy="1411"/>
                <a:chOff x="3765" y="975"/>
                <a:chExt cx="91" cy="1043"/>
              </a:xfrm>
            </p:grpSpPr>
            <p:sp>
              <p:nvSpPr>
                <p:cNvPr id="54338" name="Oval 601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9" name="Oval 602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0" name="Oval 603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1" name="Oval 604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2" name="Oval 605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3" name="Oval 606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4" name="Oval 607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45" name="Oval 608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3" name="Group 609"/>
              <p:cNvGrpSpPr>
                <a:grpSpLocks/>
              </p:cNvGrpSpPr>
              <p:nvPr/>
            </p:nvGrpSpPr>
            <p:grpSpPr bwMode="auto">
              <a:xfrm rot="825044">
                <a:off x="4987" y="2503"/>
                <a:ext cx="123" cy="1411"/>
                <a:chOff x="3765" y="975"/>
                <a:chExt cx="91" cy="1043"/>
              </a:xfrm>
            </p:grpSpPr>
            <p:sp>
              <p:nvSpPr>
                <p:cNvPr id="54330" name="Oval 610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1" name="Oval 611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2" name="Oval 612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3" name="Oval 613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4" name="Oval 614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5" name="Oval 615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6" name="Oval 616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37" name="Oval 617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4" name="Group 618"/>
              <p:cNvGrpSpPr>
                <a:grpSpLocks/>
              </p:cNvGrpSpPr>
              <p:nvPr/>
            </p:nvGrpSpPr>
            <p:grpSpPr bwMode="auto">
              <a:xfrm rot="825044">
                <a:off x="5190" y="2503"/>
                <a:ext cx="123" cy="1411"/>
                <a:chOff x="3765" y="975"/>
                <a:chExt cx="91" cy="1043"/>
              </a:xfrm>
            </p:grpSpPr>
            <p:sp>
              <p:nvSpPr>
                <p:cNvPr id="54322" name="Oval 619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3" name="Oval 620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4" name="Oval 621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5" name="Oval 622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6" name="Oval 623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7" name="Oval 624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8" name="Oval 625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9" name="Oval 626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5" name="Group 627"/>
              <p:cNvGrpSpPr>
                <a:grpSpLocks/>
              </p:cNvGrpSpPr>
              <p:nvPr/>
            </p:nvGrpSpPr>
            <p:grpSpPr bwMode="auto">
              <a:xfrm rot="825044">
                <a:off x="5390" y="2504"/>
                <a:ext cx="123" cy="1411"/>
                <a:chOff x="3765" y="975"/>
                <a:chExt cx="91" cy="1043"/>
              </a:xfrm>
            </p:grpSpPr>
            <p:sp>
              <p:nvSpPr>
                <p:cNvPr id="54314" name="Oval 628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5" name="Oval 629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6" name="Oval 630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7" name="Oval 631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8" name="Oval 632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9" name="Oval 633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0" name="Oval 634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21" name="Oval 635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6" name="Group 636"/>
              <p:cNvGrpSpPr>
                <a:grpSpLocks/>
              </p:cNvGrpSpPr>
              <p:nvPr/>
            </p:nvGrpSpPr>
            <p:grpSpPr bwMode="auto">
              <a:xfrm rot="825044">
                <a:off x="5572" y="2502"/>
                <a:ext cx="123" cy="1411"/>
                <a:chOff x="3765" y="975"/>
                <a:chExt cx="91" cy="1043"/>
              </a:xfrm>
            </p:grpSpPr>
            <p:sp>
              <p:nvSpPr>
                <p:cNvPr id="54306" name="Oval 637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7" name="Oval 638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8" name="Oval 639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9" name="Oval 640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0" name="Oval 641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1" name="Oval 642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2" name="Oval 643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13" name="Oval 644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  <p:grpSp>
            <p:nvGrpSpPr>
              <p:cNvPr id="54297" name="Group 645"/>
              <p:cNvGrpSpPr>
                <a:grpSpLocks/>
              </p:cNvGrpSpPr>
              <p:nvPr/>
            </p:nvGrpSpPr>
            <p:grpSpPr bwMode="auto">
              <a:xfrm rot="825044">
                <a:off x="5772" y="2503"/>
                <a:ext cx="123" cy="1411"/>
                <a:chOff x="3765" y="975"/>
                <a:chExt cx="91" cy="1043"/>
              </a:xfrm>
            </p:grpSpPr>
            <p:sp>
              <p:nvSpPr>
                <p:cNvPr id="54298" name="Oval 646"/>
                <p:cNvSpPr>
                  <a:spLocks noChangeArrowheads="1"/>
                </p:cNvSpPr>
                <p:nvPr/>
              </p:nvSpPr>
              <p:spPr bwMode="auto">
                <a:xfrm>
                  <a:off x="3765" y="124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299" name="Oval 647"/>
                <p:cNvSpPr>
                  <a:spLocks noChangeArrowheads="1"/>
                </p:cNvSpPr>
                <p:nvPr/>
              </p:nvSpPr>
              <p:spPr bwMode="auto">
                <a:xfrm>
                  <a:off x="3765" y="1383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0" name="Oval 648"/>
                <p:cNvSpPr>
                  <a:spLocks noChangeArrowheads="1"/>
                </p:cNvSpPr>
                <p:nvPr/>
              </p:nvSpPr>
              <p:spPr bwMode="auto">
                <a:xfrm>
                  <a:off x="3765" y="1519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1" name="Oval 649"/>
                <p:cNvSpPr>
                  <a:spLocks noChangeArrowheads="1"/>
                </p:cNvSpPr>
                <p:nvPr/>
              </p:nvSpPr>
              <p:spPr bwMode="auto">
                <a:xfrm>
                  <a:off x="3765" y="165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2" name="Oval 650"/>
                <p:cNvSpPr>
                  <a:spLocks noChangeArrowheads="1"/>
                </p:cNvSpPr>
                <p:nvPr/>
              </p:nvSpPr>
              <p:spPr bwMode="auto">
                <a:xfrm>
                  <a:off x="3765" y="179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3" name="Oval 651"/>
                <p:cNvSpPr>
                  <a:spLocks noChangeArrowheads="1"/>
                </p:cNvSpPr>
                <p:nvPr/>
              </p:nvSpPr>
              <p:spPr bwMode="auto">
                <a:xfrm>
                  <a:off x="3765" y="1927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4" name="Oval 652"/>
                <p:cNvSpPr>
                  <a:spLocks noChangeArrowheads="1"/>
                </p:cNvSpPr>
                <p:nvPr/>
              </p:nvSpPr>
              <p:spPr bwMode="auto">
                <a:xfrm>
                  <a:off x="3765" y="1111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sp>
              <p:nvSpPr>
                <p:cNvPr id="54305" name="Oval 653"/>
                <p:cNvSpPr>
                  <a:spLocks noChangeArrowheads="1"/>
                </p:cNvSpPr>
                <p:nvPr/>
              </p:nvSpPr>
              <p:spPr bwMode="auto">
                <a:xfrm>
                  <a:off x="3765" y="975"/>
                  <a:ext cx="91" cy="91"/>
                </a:xfrm>
                <a:prstGeom prst="ellipse">
                  <a:avLst/>
                </a:prstGeom>
                <a:solidFill>
                  <a:srgbClr val="FFCC66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</p:grp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ext Box 3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grpSp>
        <p:nvGrpSpPr>
          <p:cNvPr id="55301" name="Group 7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5858" name="AutoShape 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859" name="Group 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941" name="Oval 1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2" name="Oval 1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3" name="Oval 1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4" name="Oval 1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5" name="Oval 1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6" name="Oval 1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7" name="Oval 1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8" name="Oval 1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0" name="Group 1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933" name="Oval 1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4" name="Oval 2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5" name="Oval 2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6" name="Oval 2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7" name="Oval 2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8" name="Oval 2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9" name="Oval 2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40" name="Oval 2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1" name="Group 2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925" name="Oval 2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6" name="Oval 2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7" name="Oval 3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8" name="Oval 3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9" name="Oval 3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0" name="Oval 3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1" name="Oval 3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32" name="Oval 3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2" name="Group 3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917" name="Oval 3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8" name="Oval 3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9" name="Oval 3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0" name="Oval 4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1" name="Oval 4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2" name="Oval 4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3" name="Oval 4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24" name="Oval 4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3" name="Group 4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909" name="Oval 4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0" name="Oval 4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1" name="Oval 4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2" name="Oval 4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3" name="Oval 5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4" name="Oval 5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5" name="Oval 5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16" name="Oval 5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4" name="Group 5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901" name="Oval 5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2" name="Oval 5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3" name="Oval 5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4" name="Oval 5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5" name="Oval 5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6" name="Oval 6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7" name="Oval 6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8" name="Oval 6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5" name="Group 6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893" name="Oval 6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4" name="Oval 6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5" name="Oval 6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6" name="Oval 6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7" name="Oval 6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8" name="Oval 6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9" name="Oval 7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900" name="Oval 7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6" name="Group 7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885" name="Oval 7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6" name="Oval 7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7" name="Oval 7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8" name="Oval 7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9" name="Oval 7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0" name="Oval 7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1" name="Oval 7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92" name="Oval 8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7" name="Group 8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877" name="Oval 8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8" name="Oval 8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9" name="Oval 8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0" name="Oval 8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1" name="Oval 8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2" name="Oval 8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3" name="Oval 8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84" name="Oval 8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868" name="Group 9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869" name="Oval 9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0" name="Oval 9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1" name="Oval 9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2" name="Oval 9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3" name="Oval 9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4" name="Oval 9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5" name="Oval 9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76" name="Oval 9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2" name="Group 99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5767" name="AutoShape 10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768" name="Group 10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850" name="Oval 10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1" name="Oval 10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2" name="Oval 10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3" name="Oval 10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4" name="Oval 10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5" name="Oval 10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6" name="Oval 10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57" name="Oval 10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69" name="Group 11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842" name="Oval 1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3" name="Oval 1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4" name="Oval 1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5" name="Oval 1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6" name="Oval 1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7" name="Oval 1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8" name="Oval 1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9" name="Oval 1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0" name="Group 11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834" name="Oval 1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5" name="Oval 1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6" name="Oval 1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7" name="Oval 1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8" name="Oval 1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9" name="Oval 1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0" name="Oval 1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41" name="Oval 1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1" name="Group 12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826" name="Oval 1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7" name="Oval 1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8" name="Oval 1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9" name="Oval 1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0" name="Oval 1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1" name="Oval 1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2" name="Oval 1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33" name="Oval 1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2" name="Group 13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818" name="Oval 1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9" name="Oval 1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0" name="Oval 1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1" name="Oval 1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2" name="Oval 1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3" name="Oval 1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4" name="Oval 1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25" name="Oval 1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3" name="Group 14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810" name="Oval 1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1" name="Oval 1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2" name="Oval 1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3" name="Oval 1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4" name="Oval 1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5" name="Oval 1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6" name="Oval 1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17" name="Oval 1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4" name="Group 15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802" name="Oval 1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3" name="Oval 1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4" name="Oval 1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5" name="Oval 1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6" name="Oval 1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7" name="Oval 1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8" name="Oval 1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9" name="Oval 1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5" name="Group 16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794" name="Oval 1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5" name="Oval 1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6" name="Oval 1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7" name="Oval 1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8" name="Oval 1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9" name="Oval 1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0" name="Oval 1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801" name="Oval 1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6" name="Group 17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786" name="Oval 1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7" name="Oval 1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8" name="Oval 1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9" name="Oval 1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0" name="Oval 1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1" name="Oval 1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2" name="Oval 1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93" name="Oval 1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777" name="Group 18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778" name="Oval 1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79" name="Oval 1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0" name="Oval 1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1" name="Oval 1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2" name="Oval 1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3" name="Oval 1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4" name="Oval 1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85" name="Oval 1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3" name="Group 191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5676" name="AutoShape 192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677" name="Group 193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759" name="Oval 19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0" name="Oval 19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1" name="Oval 19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2" name="Oval 19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3" name="Oval 19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4" name="Oval 19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5" name="Oval 20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66" name="Oval 20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78" name="Group 202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751" name="Oval 2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2" name="Oval 2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3" name="Oval 2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4" name="Oval 2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5" name="Oval 2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6" name="Oval 2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7" name="Oval 2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8" name="Oval 2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79" name="Group 211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743" name="Oval 2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4" name="Oval 2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5" name="Oval 2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6" name="Oval 2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7" name="Oval 2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8" name="Oval 2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9" name="Oval 2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50" name="Oval 2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0" name="Group 220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735" name="Oval 2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6" name="Oval 2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7" name="Oval 2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8" name="Oval 2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9" name="Oval 2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0" name="Oval 2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1" name="Oval 2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42" name="Oval 2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1" name="Group 229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727" name="Oval 2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8" name="Oval 2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9" name="Oval 2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0" name="Oval 2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1" name="Oval 2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2" name="Oval 2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3" name="Oval 2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34" name="Oval 2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2" name="Group 238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719" name="Oval 2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0" name="Oval 2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1" name="Oval 2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2" name="Oval 2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3" name="Oval 2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4" name="Oval 2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5" name="Oval 2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26" name="Oval 2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3" name="Group 247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711" name="Oval 2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2" name="Oval 2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3" name="Oval 2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4" name="Oval 2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5" name="Oval 2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6" name="Oval 2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7" name="Oval 2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8" name="Oval 2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4" name="Group 256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703" name="Oval 2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4" name="Oval 2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5" name="Oval 2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6" name="Oval 2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7" name="Oval 2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8" name="Oval 2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9" name="Oval 2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10" name="Oval 2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5" name="Group 265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695" name="Oval 2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6" name="Oval 2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7" name="Oval 2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8" name="Oval 2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9" name="Oval 2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0" name="Oval 2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1" name="Oval 2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702" name="Oval 2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686" name="Group 274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687" name="Oval 2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88" name="Oval 2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89" name="Oval 2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0" name="Oval 2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1" name="Oval 2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2" name="Oval 2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3" name="Oval 2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94" name="Oval 2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4" name="Group 283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5585" name="AutoShape 284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586" name="Group 285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668" name="Oval 28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9" name="Oval 28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0" name="Oval 28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1" name="Oval 28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2" name="Oval 29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3" name="Oval 29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4" name="Oval 29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75" name="Oval 29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87" name="Group 294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660" name="Oval 2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1" name="Oval 2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2" name="Oval 2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3" name="Oval 2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4" name="Oval 2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5" name="Oval 3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6" name="Oval 3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67" name="Oval 3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88" name="Group 303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652" name="Oval 3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3" name="Oval 3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4" name="Oval 3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5" name="Oval 3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6" name="Oval 3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7" name="Oval 3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8" name="Oval 3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9" name="Oval 3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89" name="Group 312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644" name="Oval 3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5" name="Oval 3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6" name="Oval 3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7" name="Oval 3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8" name="Oval 3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9" name="Oval 3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0" name="Oval 3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51" name="Oval 3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0" name="Group 321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636" name="Oval 3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7" name="Oval 3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8" name="Oval 3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9" name="Oval 3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0" name="Oval 3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1" name="Oval 3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2" name="Oval 3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43" name="Oval 3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1" name="Group 330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628" name="Oval 3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9" name="Oval 3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0" name="Oval 3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1" name="Oval 3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2" name="Oval 3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3" name="Oval 3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4" name="Oval 3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35" name="Oval 3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2" name="Group 339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620" name="Oval 3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1" name="Oval 3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2" name="Oval 3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3" name="Oval 3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4" name="Oval 3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5" name="Oval 3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6" name="Oval 3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27" name="Oval 3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3" name="Group 348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612" name="Oval 3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3" name="Oval 3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4" name="Oval 3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5" name="Oval 3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6" name="Oval 3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7" name="Oval 3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8" name="Oval 3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9" name="Oval 3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4" name="Group 357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604" name="Oval 3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5" name="Oval 3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6" name="Oval 3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7" name="Oval 3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8" name="Oval 3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9" name="Oval 3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0" name="Oval 3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11" name="Oval 3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95" name="Group 366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596" name="Oval 3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97" name="Oval 3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98" name="Oval 3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99" name="Oval 3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0" name="Oval 3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1" name="Oval 3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2" name="Oval 3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603" name="Oval 3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5" name="Group 375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5494" name="AutoShape 376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495" name="Group 377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577" name="Oval 37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8" name="Oval 37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9" name="Oval 38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80" name="Oval 38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81" name="Oval 38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82" name="Oval 38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83" name="Oval 38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84" name="Oval 38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96" name="Group 386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569" name="Oval 3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0" name="Oval 3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1" name="Oval 3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2" name="Oval 3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3" name="Oval 3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4" name="Oval 3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5" name="Oval 3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76" name="Oval 3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97" name="Group 395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561" name="Oval 3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2" name="Oval 3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3" name="Oval 3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4" name="Oval 3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5" name="Oval 4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6" name="Oval 4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7" name="Oval 4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8" name="Oval 4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98" name="Group 404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553" name="Oval 4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4" name="Oval 4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5" name="Oval 4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6" name="Oval 4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7" name="Oval 4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8" name="Oval 4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9" name="Oval 4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60" name="Oval 4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99" name="Group 413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545" name="Oval 4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6" name="Oval 4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7" name="Oval 4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8" name="Oval 4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9" name="Oval 4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0" name="Oval 4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1" name="Oval 4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52" name="Oval 4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00" name="Group 422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537" name="Oval 4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8" name="Oval 4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9" name="Oval 4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0" name="Oval 4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1" name="Oval 4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2" name="Oval 4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3" name="Oval 4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44" name="Oval 4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01" name="Group 431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529" name="Oval 4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0" name="Oval 4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1" name="Oval 4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2" name="Oval 4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3" name="Oval 4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4" name="Oval 4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5" name="Oval 4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36" name="Oval 4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02" name="Group 440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521" name="Oval 4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2" name="Oval 4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3" name="Oval 4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4" name="Oval 4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5" name="Oval 4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6" name="Oval 4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7" name="Oval 4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8" name="Oval 4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03" name="Group 449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513" name="Oval 4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4" name="Oval 4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5" name="Oval 4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6" name="Oval 4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7" name="Oval 4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8" name="Oval 4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9" name="Oval 4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20" name="Oval 4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504" name="Group 458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505" name="Oval 4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06" name="Oval 4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07" name="Oval 4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08" name="Oval 4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09" name="Oval 4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0" name="Oval 4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1" name="Oval 4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512" name="Oval 4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6" name="Group 467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5403" name="AutoShape 468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404" name="Group 469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486" name="Oval 47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7" name="Oval 47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8" name="Oval 47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9" name="Oval 47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90" name="Oval 47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91" name="Oval 47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92" name="Oval 47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93" name="Oval 47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05" name="Group 478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478" name="Oval 4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9" name="Oval 4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0" name="Oval 4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1" name="Oval 4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2" name="Oval 4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3" name="Oval 4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4" name="Oval 4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85" name="Oval 4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06" name="Group 487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470" name="Oval 4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1" name="Oval 4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2" name="Oval 4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3" name="Oval 4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4" name="Oval 4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5" name="Oval 4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6" name="Oval 4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77" name="Oval 4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07" name="Group 496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462" name="Oval 4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3" name="Oval 4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4" name="Oval 4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5" name="Oval 5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6" name="Oval 5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7" name="Oval 5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8" name="Oval 5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9" name="Oval 5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08" name="Group 505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454" name="Oval 5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5" name="Oval 5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6" name="Oval 5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7" name="Oval 5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8" name="Oval 5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9" name="Oval 5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0" name="Oval 5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61" name="Oval 5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09" name="Group 514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446" name="Oval 5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7" name="Oval 5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8" name="Oval 5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9" name="Oval 5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0" name="Oval 5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1" name="Oval 5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2" name="Oval 5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53" name="Oval 5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10" name="Group 523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438" name="Oval 5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9" name="Oval 5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0" name="Oval 5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1" name="Oval 5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2" name="Oval 5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3" name="Oval 5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4" name="Oval 5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45" name="Oval 5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11" name="Group 532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430" name="Oval 5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1" name="Oval 5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2" name="Oval 5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3" name="Oval 5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4" name="Oval 5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5" name="Oval 5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6" name="Oval 5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37" name="Oval 5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12" name="Group 541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422" name="Oval 5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3" name="Oval 5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4" name="Oval 5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5" name="Oval 5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6" name="Oval 5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7" name="Oval 5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8" name="Oval 5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9" name="Oval 5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413" name="Group 550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414" name="Oval 5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15" name="Oval 5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16" name="Oval 5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17" name="Oval 5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18" name="Oval 5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19" name="Oval 5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0" name="Oval 5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21" name="Oval 5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5307" name="Group 559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5312" name="AutoShape 560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5313" name="Group 561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5395" name="Oval 56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6" name="Oval 56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7" name="Oval 56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8" name="Oval 56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9" name="Oval 56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00" name="Oval 56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01" name="Oval 56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402" name="Oval 56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4" name="Group 570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5387" name="Oval 5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8" name="Oval 5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9" name="Oval 5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0" name="Oval 5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1" name="Oval 5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2" name="Oval 5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3" name="Oval 5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94" name="Oval 5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5" name="Group 579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5379" name="Oval 5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0" name="Oval 5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1" name="Oval 5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2" name="Oval 5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3" name="Oval 5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4" name="Oval 5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5" name="Oval 5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86" name="Oval 5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6" name="Group 588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5371" name="Oval 5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2" name="Oval 5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3" name="Oval 5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4" name="Oval 5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5" name="Oval 5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6" name="Oval 5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7" name="Oval 5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8" name="Oval 5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7" name="Group 597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5363" name="Oval 5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4" name="Oval 5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5" name="Oval 6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6" name="Oval 6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7" name="Oval 6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8" name="Oval 6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9" name="Oval 6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70" name="Oval 6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8" name="Group 606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5355" name="Oval 6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6" name="Oval 6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7" name="Oval 6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8" name="Oval 6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9" name="Oval 6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0" name="Oval 6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1" name="Oval 6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62" name="Oval 6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19" name="Group 615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5347" name="Oval 6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8" name="Oval 6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9" name="Oval 6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0" name="Oval 6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1" name="Oval 6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2" name="Oval 6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3" name="Oval 6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54" name="Oval 6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20" name="Group 624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5339" name="Oval 6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0" name="Oval 6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1" name="Oval 6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2" name="Oval 6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3" name="Oval 6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4" name="Oval 6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5" name="Oval 6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46" name="Oval 6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21" name="Group 633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5331" name="Oval 6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2" name="Oval 6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3" name="Oval 6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4" name="Oval 6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5" name="Oval 6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6" name="Oval 6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7" name="Oval 6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8" name="Oval 6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5322" name="Group 642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5323" name="Oval 6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4" name="Oval 6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5" name="Oval 6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6" name="Oval 6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7" name="Oval 6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8" name="Oval 6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29" name="Oval 6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5330" name="Oval 6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pic>
        <p:nvPicPr>
          <p:cNvPr id="55308" name="Picture 651" descr="4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4760913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9" name="Rectangle 652"/>
          <p:cNvSpPr>
            <a:spLocks noChangeArrowheads="1"/>
          </p:cNvSpPr>
          <p:nvPr/>
        </p:nvSpPr>
        <p:spPr bwMode="auto">
          <a:xfrm>
            <a:off x="7716838" y="2828925"/>
            <a:ext cx="1803400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26605" name="Text Box 653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5311" name="Picture 654" descr="formu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692275"/>
            <a:ext cx="309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323" name="Group 8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6882" name="AutoShape 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883" name="Group 1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965" name="Oval 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6" name="Oval 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7" name="Oval 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8" name="Oval 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9" name="Oval 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70" name="Oval 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71" name="Oval 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72" name="Oval 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4" name="Group 1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957" name="Oval 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8" name="Oval 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9" name="Oval 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0" name="Oval 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1" name="Oval 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2" name="Oval 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3" name="Oval 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64" name="Oval 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5" name="Group 2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949" name="Oval 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0" name="Oval 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1" name="Oval 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2" name="Oval 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3" name="Oval 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4" name="Oval 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5" name="Oval 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56" name="Oval 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6" name="Group 3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941" name="Oval 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2" name="Oval 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3" name="Oval 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4" name="Oval 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5" name="Oval 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6" name="Oval 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7" name="Oval 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8" name="Oval 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7" name="Group 4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933" name="Oval 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4" name="Oval 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5" name="Oval 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6" name="Oval 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7" name="Oval 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8" name="Oval 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9" name="Oval 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40" name="Oval 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8" name="Group 5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925" name="Oval 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6" name="Oval 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7" name="Oval 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8" name="Oval 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9" name="Oval 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0" name="Oval 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1" name="Oval 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32" name="Oval 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89" name="Group 6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917" name="Oval 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8" name="Oval 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9" name="Oval 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0" name="Oval 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1" name="Oval 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2" name="Oval 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3" name="Oval 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24" name="Oval 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90" name="Group 7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909" name="Oval 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0" name="Oval 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1" name="Oval 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2" name="Oval 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3" name="Oval 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4" name="Oval 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5" name="Oval 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16" name="Oval 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91" name="Group 8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901" name="Oval 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2" name="Oval 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3" name="Oval 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4" name="Oval 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5" name="Oval 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6" name="Oval 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7" name="Oval 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8" name="Oval 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92" name="Group 9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893" name="Oval 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4" name="Oval 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5" name="Oval 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6" name="Oval 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7" name="Oval 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8" name="Oval 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99" name="Oval 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900" name="Oval 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4" name="Group 100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6791" name="AutoShape 10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792" name="Group 10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874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5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6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7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8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9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80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81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3" name="Group 11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866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7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8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9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0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1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2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73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4" name="Group 12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858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9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0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1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2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3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4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65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5" name="Group 12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850" name="Oval 1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1" name="Oval 1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2" name="Oval 1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3" name="Oval 1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4" name="Oval 1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5" name="Oval 1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6" name="Oval 1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57" name="Oval 1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6" name="Group 13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842" name="Oval 1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3" name="Oval 1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4" name="Oval 1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5" name="Oval 1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6" name="Oval 1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7" name="Oval 1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8" name="Oval 1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9" name="Oval 1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7" name="Group 14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834" name="Oval 1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5" name="Oval 1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6" name="Oval 1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7" name="Oval 1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8" name="Oval 1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9" name="Oval 1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0" name="Oval 1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41" name="Oval 1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8" name="Group 15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826" name="Oval 1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7" name="Oval 1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8" name="Oval 1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9" name="Oval 1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0" name="Oval 1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1" name="Oval 1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2" name="Oval 1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33" name="Oval 1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99" name="Group 16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818" name="Oval 1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9" name="Oval 1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0" name="Oval 1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1" name="Oval 1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2" name="Oval 1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3" name="Oval 1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4" name="Oval 1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25" name="Oval 1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00" name="Group 17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810" name="Oval 1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1" name="Oval 1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2" name="Oval 1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3" name="Oval 1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4" name="Oval 1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5" name="Oval 1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6" name="Oval 1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17" name="Oval 1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801" name="Group 18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802" name="Oval 1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3" name="Oval 1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4" name="Oval 1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5" name="Oval 1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6" name="Oval 1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7" name="Oval 1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8" name="Oval 1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809" name="Oval 1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5" name="Group 192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6700" name="AutoShape 19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701" name="Group 19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783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4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5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6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7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8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9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90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2" name="Group 20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775" name="Oval 2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6" name="Oval 2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7" name="Oval 2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8" name="Oval 2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9" name="Oval 2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0" name="Oval 2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1" name="Oval 2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82" name="Oval 2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3" name="Group 21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767" name="Oval 2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8" name="Oval 2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9" name="Oval 2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0" name="Oval 2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1" name="Oval 2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2" name="Oval 2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3" name="Oval 2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74" name="Oval 2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4" name="Group 22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759" name="Oval 2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0" name="Oval 2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1" name="Oval 2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2" name="Oval 2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3" name="Oval 2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4" name="Oval 2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5" name="Oval 2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66" name="Oval 2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5" name="Group 23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751" name="Oval 2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2" name="Oval 2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3" name="Oval 2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4" name="Oval 2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5" name="Oval 2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6" name="Oval 2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7" name="Oval 2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8" name="Oval 2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6" name="Group 23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743" name="Oval 2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4" name="Oval 2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5" name="Oval 2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6" name="Oval 2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7" name="Oval 2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8" name="Oval 2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9" name="Oval 2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50" name="Oval 2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7" name="Group 24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735" name="Oval 2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6" name="Oval 2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7" name="Oval 2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8" name="Oval 2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9" name="Oval 2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0" name="Oval 2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1" name="Oval 2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42" name="Oval 2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8" name="Group 25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727" name="Oval 2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8" name="Oval 2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9" name="Oval 2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0" name="Oval 2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1" name="Oval 2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2" name="Oval 2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3" name="Oval 2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34" name="Oval 2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09" name="Group 26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719" name="Oval 2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0" name="Oval 2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1" name="Oval 2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2" name="Oval 2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3" name="Oval 2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4" name="Oval 2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5" name="Oval 2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26" name="Oval 2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710" name="Group 27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711" name="Oval 2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2" name="Oval 2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3" name="Oval 2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4" name="Oval 2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5" name="Oval 2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6" name="Oval 2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7" name="Oval 2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718" name="Oval 2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6" name="Group 284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6609" name="AutoShape 28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610" name="Group 28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692" name="Oval 2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3" name="Oval 2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4" name="Oval 2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5" name="Oval 2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6" name="Oval 2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7" name="Oval 2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8" name="Oval 2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9" name="Oval 2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1" name="Group 29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684" name="Oval 2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5" name="Oval 2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6" name="Oval 2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7" name="Oval 2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8" name="Oval 3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9" name="Oval 3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0" name="Oval 3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91" name="Oval 3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2" name="Group 30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676" name="Oval 3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7" name="Oval 3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8" name="Oval 3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9" name="Oval 3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0" name="Oval 3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1" name="Oval 3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2" name="Oval 3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83" name="Oval 3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3" name="Group 31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668" name="Oval 3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9" name="Oval 3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0" name="Oval 3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1" name="Oval 3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2" name="Oval 3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3" name="Oval 3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4" name="Oval 3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75" name="Oval 3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4" name="Group 32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660" name="Oval 3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1" name="Oval 3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2" name="Oval 3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3" name="Oval 3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4" name="Oval 3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5" name="Oval 3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6" name="Oval 3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67" name="Oval 3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5" name="Group 33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652" name="Oval 3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3" name="Oval 3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4" name="Oval 3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5" name="Oval 3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6" name="Oval 3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7" name="Oval 3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8" name="Oval 3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9" name="Oval 3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6" name="Group 34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644" name="Oval 3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5" name="Oval 3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6" name="Oval 3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7" name="Oval 3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8" name="Oval 3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9" name="Oval 3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0" name="Oval 3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51" name="Oval 3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7" name="Group 34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636" name="Oval 3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7" name="Oval 3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8" name="Oval 3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9" name="Oval 3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0" name="Oval 3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1" name="Oval 3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2" name="Oval 3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43" name="Oval 3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8" name="Group 35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628" name="Oval 3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9" name="Oval 3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0" name="Oval 3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1" name="Oval 3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2" name="Oval 3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3" name="Oval 3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4" name="Oval 3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35" name="Oval 3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619" name="Group 36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620" name="Oval 3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1" name="Oval 3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2" name="Oval 3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3" name="Oval 3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4" name="Oval 3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5" name="Oval 3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6" name="Oval 3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27" name="Oval 3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7" name="Group 376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6518" name="AutoShape 37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519" name="Group 37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601" name="Oval 3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2" name="Oval 3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3" name="Oval 3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4" name="Oval 3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5" name="Oval 3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6" name="Oval 3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7" name="Oval 3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8" name="Oval 3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0" name="Group 38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593" name="Oval 3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4" name="Oval 3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5" name="Oval 3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6" name="Oval 3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7" name="Oval 3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8" name="Oval 3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9" name="Oval 3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600" name="Oval 3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1" name="Group 39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585" name="Oval 3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6" name="Oval 3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7" name="Oval 3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8" name="Oval 4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9" name="Oval 4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0" name="Oval 4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1" name="Oval 4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92" name="Oval 4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2" name="Group 40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577" name="Oval 4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8" name="Oval 4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9" name="Oval 4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0" name="Oval 4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1" name="Oval 4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2" name="Oval 4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3" name="Oval 4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84" name="Oval 4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3" name="Group 41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569" name="Oval 4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0" name="Oval 4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1" name="Oval 4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2" name="Oval 4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3" name="Oval 4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4" name="Oval 4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5" name="Oval 4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76" name="Oval 4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4" name="Group 42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561" name="Oval 4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2" name="Oval 4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3" name="Oval 4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4" name="Oval 4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5" name="Oval 4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6" name="Oval 4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7" name="Oval 4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8" name="Oval 4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5" name="Group 43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553" name="Oval 4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4" name="Oval 4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5" name="Oval 4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6" name="Oval 4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7" name="Oval 4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8" name="Oval 4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9" name="Oval 4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60" name="Oval 4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6" name="Group 44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545" name="Oval 4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6" name="Oval 4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7" name="Oval 4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8" name="Oval 4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9" name="Oval 4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0" name="Oval 4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1" name="Oval 4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52" name="Oval 4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7" name="Group 45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537" name="Oval 4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8" name="Oval 4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9" name="Oval 4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0" name="Oval 4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1" name="Oval 4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2" name="Oval 4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3" name="Oval 4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44" name="Oval 4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528" name="Group 45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529" name="Oval 4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0" name="Oval 4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1" name="Oval 4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2" name="Oval 4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3" name="Oval 4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4" name="Oval 4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5" name="Oval 4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36" name="Oval 4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8" name="Group 468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6427" name="AutoShape 46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428" name="Group 47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510" name="Oval 4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1" name="Oval 4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2" name="Oval 4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3" name="Oval 4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4" name="Oval 4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5" name="Oval 4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6" name="Oval 4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17" name="Oval 4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29" name="Group 47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502" name="Oval 4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3" name="Oval 4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4" name="Oval 4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5" name="Oval 4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6" name="Oval 4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7" name="Oval 4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8" name="Oval 4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9" name="Oval 4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0" name="Group 48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494" name="Oval 4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5" name="Oval 4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6" name="Oval 4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7" name="Oval 4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8" name="Oval 4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9" name="Oval 4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0" name="Oval 4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501" name="Oval 4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1" name="Group 49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486" name="Oval 4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7" name="Oval 4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8" name="Oval 5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9" name="Oval 5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0" name="Oval 5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1" name="Oval 5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2" name="Oval 5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93" name="Oval 5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2" name="Group 50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478" name="Oval 5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9" name="Oval 5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0" name="Oval 5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1" name="Oval 5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2" name="Oval 5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3" name="Oval 5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4" name="Oval 5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85" name="Oval 5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3" name="Group 51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470" name="Oval 5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1" name="Oval 5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2" name="Oval 5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3" name="Oval 5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4" name="Oval 5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5" name="Oval 5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6" name="Oval 5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77" name="Oval 5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4" name="Group 52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462" name="Oval 5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3" name="Oval 5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4" name="Oval 5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5" name="Oval 5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6" name="Oval 5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7" name="Oval 5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8" name="Oval 5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9" name="Oval 5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5" name="Group 53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454" name="Oval 5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5" name="Oval 5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6" name="Oval 5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7" name="Oval 5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8" name="Oval 5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9" name="Oval 5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0" name="Oval 5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61" name="Oval 5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6" name="Group 54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446" name="Oval 5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7" name="Oval 5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8" name="Oval 5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9" name="Oval 5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0" name="Oval 5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1" name="Oval 5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2" name="Oval 5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53" name="Oval 5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437" name="Group 55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438" name="Oval 5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39" name="Oval 5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0" name="Oval 5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1" name="Oval 5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2" name="Oval 5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3" name="Oval 5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4" name="Oval 5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45" name="Oval 5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6329" name="Group 560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6336" name="AutoShape 56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6337" name="Group 56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6419" name="Oval 5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0" name="Oval 5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1" name="Oval 5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2" name="Oval 5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3" name="Oval 5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4" name="Oval 5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5" name="Oval 5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26" name="Oval 5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38" name="Group 57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6411" name="Oval 5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2" name="Oval 5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3" name="Oval 5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4" name="Oval 5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5" name="Oval 5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6" name="Oval 5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7" name="Oval 5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8" name="Oval 5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39" name="Group 58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6403" name="Oval 5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4" name="Oval 5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5" name="Oval 5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6" name="Oval 5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7" name="Oval 5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8" name="Oval 5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9" name="Oval 5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10" name="Oval 5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0" name="Group 58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6395" name="Oval 5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6" name="Oval 5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7" name="Oval 5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8" name="Oval 5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9" name="Oval 5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0" name="Oval 5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1" name="Oval 5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402" name="Oval 5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1" name="Group 59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6387" name="Oval 5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8" name="Oval 6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9" name="Oval 6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0" name="Oval 6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1" name="Oval 6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2" name="Oval 6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3" name="Oval 6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94" name="Oval 6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2" name="Group 60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6379" name="Oval 6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0" name="Oval 6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1" name="Oval 6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2" name="Oval 6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3" name="Oval 6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4" name="Oval 6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5" name="Oval 6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86" name="Oval 6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3" name="Group 61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6371" name="Oval 6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2" name="Oval 6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3" name="Oval 6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4" name="Oval 6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5" name="Oval 6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6" name="Oval 6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7" name="Oval 6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8" name="Oval 6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4" name="Group 62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6363" name="Oval 6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4" name="Oval 6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5" name="Oval 6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6" name="Oval 6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7" name="Oval 6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8" name="Oval 6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9" name="Oval 6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70" name="Oval 6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5" name="Group 63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6355" name="Oval 6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6" name="Oval 6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7" name="Oval 6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8" name="Oval 6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9" name="Oval 6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0" name="Oval 6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1" name="Oval 6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62" name="Oval 6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6346" name="Group 64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6347" name="Oval 6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48" name="Oval 6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49" name="Oval 6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0" name="Oval 6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1" name="Oval 6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2" name="Oval 6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3" name="Oval 6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6354" name="Oval 6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sp>
        <p:nvSpPr>
          <p:cNvPr id="101005" name="Rectangle 653"/>
          <p:cNvSpPr>
            <a:spLocks noChangeArrowheads="1"/>
          </p:cNvSpPr>
          <p:nvPr/>
        </p:nvSpPr>
        <p:spPr bwMode="auto">
          <a:xfrm>
            <a:off x="7716838" y="2820988"/>
            <a:ext cx="1801812" cy="3721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1006" name="Text Box 65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01007" name="Text Box 65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01008" name="Text Box 656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6334" name="Picture 658" descr="formu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692275"/>
            <a:ext cx="309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CAN3-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8" y="2474515"/>
            <a:ext cx="4762500" cy="47625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10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100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660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088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Group 8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7909" name="AutoShape 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910" name="Group 1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992" name="Oval 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3" name="Oval 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4" name="Oval 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5" name="Oval 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6" name="Oval 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7" name="Oval 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8" name="Oval 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9" name="Oval 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1" name="Group 1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984" name="Oval 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5" name="Oval 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6" name="Oval 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7" name="Oval 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8" name="Oval 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9" name="Oval 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0" name="Oval 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91" name="Oval 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2" name="Group 2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976" name="Oval 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7" name="Oval 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8" name="Oval 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9" name="Oval 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0" name="Oval 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1" name="Oval 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2" name="Oval 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83" name="Oval 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3" name="Group 3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968" name="Oval 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9" name="Oval 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0" name="Oval 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1" name="Oval 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2" name="Oval 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3" name="Oval 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4" name="Oval 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75" name="Oval 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4" name="Group 4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960" name="Oval 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1" name="Oval 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2" name="Oval 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3" name="Oval 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4" name="Oval 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5" name="Oval 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6" name="Oval 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67" name="Oval 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5" name="Group 5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952" name="Oval 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3" name="Oval 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4" name="Oval 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5" name="Oval 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6" name="Oval 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7" name="Oval 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8" name="Oval 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9" name="Oval 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6" name="Group 6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944" name="Oval 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5" name="Oval 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6" name="Oval 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7" name="Oval 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8" name="Oval 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9" name="Oval 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0" name="Oval 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51" name="Oval 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7" name="Group 7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936" name="Oval 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7" name="Oval 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8" name="Oval 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9" name="Oval 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0" name="Oval 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1" name="Oval 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2" name="Oval 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43" name="Oval 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8" name="Group 8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928" name="Oval 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9" name="Oval 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0" name="Oval 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1" name="Oval 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2" name="Oval 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3" name="Oval 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4" name="Oval 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35" name="Oval 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919" name="Group 9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920" name="Oval 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1" name="Oval 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2" name="Oval 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3" name="Oval 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4" name="Oval 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5" name="Oval 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6" name="Oval 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27" name="Oval 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49" name="Group 100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7818" name="AutoShape 10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819" name="Group 10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901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2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3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4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5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6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7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8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0" name="Group 11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893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4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5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6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7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8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9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900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1" name="Group 12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885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6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7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8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9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0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1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92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2" name="Group 12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877" name="Oval 1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8" name="Oval 1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9" name="Oval 1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0" name="Oval 1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1" name="Oval 1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2" name="Oval 1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3" name="Oval 1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84" name="Oval 1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3" name="Group 13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869" name="Oval 1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0" name="Oval 1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1" name="Oval 1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2" name="Oval 1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3" name="Oval 1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4" name="Oval 1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5" name="Oval 1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76" name="Oval 1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4" name="Group 14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861" name="Oval 1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2" name="Oval 1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3" name="Oval 1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4" name="Oval 1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5" name="Oval 1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6" name="Oval 1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7" name="Oval 1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8" name="Oval 1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5" name="Group 15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853" name="Oval 1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4" name="Oval 1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5" name="Oval 1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6" name="Oval 1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7" name="Oval 1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8" name="Oval 1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9" name="Oval 1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60" name="Oval 1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6" name="Group 16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845" name="Oval 1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6" name="Oval 1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7" name="Oval 1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8" name="Oval 1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9" name="Oval 1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0" name="Oval 1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1" name="Oval 1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52" name="Oval 1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7" name="Group 17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837" name="Oval 1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8" name="Oval 1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9" name="Oval 1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0" name="Oval 1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1" name="Oval 1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2" name="Oval 1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3" name="Oval 1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44" name="Oval 1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828" name="Group 18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829" name="Oval 1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0" name="Oval 1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1" name="Oval 1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2" name="Oval 1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3" name="Oval 1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4" name="Oval 1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5" name="Oval 1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36" name="Oval 1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50" name="Group 192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7727" name="AutoShape 19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728" name="Group 19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810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1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2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3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4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5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6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17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29" name="Group 20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802" name="Oval 2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3" name="Oval 2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4" name="Oval 2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5" name="Oval 2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6" name="Oval 2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7" name="Oval 2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8" name="Oval 2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9" name="Oval 2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0" name="Group 21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794" name="Oval 2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5" name="Oval 2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6" name="Oval 2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7" name="Oval 2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8" name="Oval 2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9" name="Oval 2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0" name="Oval 2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801" name="Oval 2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1" name="Group 22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786" name="Oval 2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7" name="Oval 2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8" name="Oval 2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9" name="Oval 2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0" name="Oval 2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1" name="Oval 2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2" name="Oval 2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93" name="Oval 2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2" name="Group 23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778" name="Oval 2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9" name="Oval 2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0" name="Oval 2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1" name="Oval 2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2" name="Oval 2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3" name="Oval 2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4" name="Oval 2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85" name="Oval 2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3" name="Group 23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770" name="Oval 2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1" name="Oval 2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2" name="Oval 2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3" name="Oval 2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4" name="Oval 2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5" name="Oval 2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6" name="Oval 2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77" name="Oval 2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4" name="Group 24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762" name="Oval 2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3" name="Oval 2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4" name="Oval 2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5" name="Oval 2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6" name="Oval 2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7" name="Oval 2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8" name="Oval 2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9" name="Oval 2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5" name="Group 25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754" name="Oval 2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5" name="Oval 2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6" name="Oval 2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7" name="Oval 2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8" name="Oval 2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9" name="Oval 2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0" name="Oval 2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61" name="Oval 2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6" name="Group 26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746" name="Oval 2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7" name="Oval 2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8" name="Oval 2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9" name="Oval 2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0" name="Oval 2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1" name="Oval 2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2" name="Oval 2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53" name="Oval 2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737" name="Group 27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738" name="Oval 2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39" name="Oval 2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0" name="Oval 2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1" name="Oval 2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2" name="Oval 2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3" name="Oval 2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4" name="Oval 2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45" name="Oval 2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51" name="Group 284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7636" name="AutoShape 28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637" name="Group 28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719" name="Oval 2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0" name="Oval 2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1" name="Oval 2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2" name="Oval 2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3" name="Oval 2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4" name="Oval 2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5" name="Oval 2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26" name="Oval 2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38" name="Group 29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711" name="Oval 2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2" name="Oval 2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3" name="Oval 2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4" name="Oval 2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5" name="Oval 3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6" name="Oval 3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7" name="Oval 3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8" name="Oval 3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39" name="Group 30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703" name="Oval 3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4" name="Oval 3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5" name="Oval 3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6" name="Oval 3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7" name="Oval 3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8" name="Oval 3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9" name="Oval 3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10" name="Oval 3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0" name="Group 31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695" name="Oval 3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6" name="Oval 3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7" name="Oval 3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8" name="Oval 3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9" name="Oval 3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0" name="Oval 3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1" name="Oval 3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702" name="Oval 3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1" name="Group 32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687" name="Oval 3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8" name="Oval 3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9" name="Oval 3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0" name="Oval 3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1" name="Oval 3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2" name="Oval 3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3" name="Oval 3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94" name="Oval 3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2" name="Group 33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679" name="Oval 3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0" name="Oval 3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1" name="Oval 3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2" name="Oval 3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3" name="Oval 3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4" name="Oval 3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5" name="Oval 3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86" name="Oval 3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3" name="Group 34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671" name="Oval 3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2" name="Oval 3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3" name="Oval 3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4" name="Oval 3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5" name="Oval 3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6" name="Oval 3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7" name="Oval 3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8" name="Oval 3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4" name="Group 34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663" name="Oval 3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4" name="Oval 3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5" name="Oval 3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6" name="Oval 3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7" name="Oval 3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8" name="Oval 3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9" name="Oval 3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70" name="Oval 3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5" name="Group 35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655" name="Oval 3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6" name="Oval 3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7" name="Oval 3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8" name="Oval 3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9" name="Oval 3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0" name="Oval 3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1" name="Oval 3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62" name="Oval 3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646" name="Group 36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647" name="Oval 3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48" name="Oval 3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49" name="Oval 3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0" name="Oval 3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1" name="Oval 3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2" name="Oval 3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3" name="Oval 3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54" name="Oval 3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52" name="Group 376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7545" name="AutoShape 37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546" name="Group 37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628" name="Oval 3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9" name="Oval 3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0" name="Oval 3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1" name="Oval 3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2" name="Oval 3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3" name="Oval 3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4" name="Oval 3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35" name="Oval 3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47" name="Group 38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620" name="Oval 3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1" name="Oval 3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2" name="Oval 3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3" name="Oval 3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4" name="Oval 3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5" name="Oval 3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6" name="Oval 3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27" name="Oval 3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48" name="Group 39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612" name="Oval 3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3" name="Oval 3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4" name="Oval 3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5" name="Oval 4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6" name="Oval 4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7" name="Oval 4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8" name="Oval 4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9" name="Oval 4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49" name="Group 40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604" name="Oval 4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5" name="Oval 4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6" name="Oval 4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7" name="Oval 4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8" name="Oval 4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9" name="Oval 4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0" name="Oval 4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11" name="Oval 4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50" name="Group 41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596" name="Oval 4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7" name="Oval 4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8" name="Oval 4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9" name="Oval 4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0" name="Oval 4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1" name="Oval 4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2" name="Oval 4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603" name="Oval 4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51" name="Group 42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588" name="Oval 4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9" name="Oval 4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0" name="Oval 4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1" name="Oval 4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2" name="Oval 4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3" name="Oval 4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4" name="Oval 4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95" name="Oval 4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52" name="Group 43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580" name="Oval 4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1" name="Oval 4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2" name="Oval 4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3" name="Oval 4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4" name="Oval 4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5" name="Oval 4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6" name="Oval 4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87" name="Oval 4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53" name="Group 44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572" name="Oval 4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3" name="Oval 4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4" name="Oval 4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5" name="Oval 4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6" name="Oval 4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7" name="Oval 4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8" name="Oval 4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9" name="Oval 4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554" name="Group 45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564" name="Oval 4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5" name="Oval 4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6" name="Oval 4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7" name="Oval 4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8" name="Oval 4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9" name="Oval 4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0" name="Oval 4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71" name="Oval 4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2" name="Group 45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556" name="Oval 4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57" name="Oval 4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58" name="Oval 4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59" name="Oval 4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0" name="Oval 4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1" name="Oval 4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2" name="Oval 4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63" name="Oval 4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53" name="Group 468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7454" name="AutoShape 46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455" name="Group 47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537" name="Oval 4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8" name="Oval 4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9" name="Oval 4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40" name="Oval 4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41" name="Oval 4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42" name="Oval 4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43" name="Oval 4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44" name="Oval 4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56" name="Group 47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529" name="Oval 4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0" name="Oval 4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1" name="Oval 4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2" name="Oval 4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3" name="Oval 4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4" name="Oval 4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5" name="Oval 4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36" name="Oval 4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57" name="Group 48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521" name="Oval 4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2" name="Oval 4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3" name="Oval 4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4" name="Oval 4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5" name="Oval 4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6" name="Oval 4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7" name="Oval 4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8" name="Oval 4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58" name="Group 49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513" name="Oval 4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4" name="Oval 4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5" name="Oval 5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6" name="Oval 5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7" name="Oval 5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8" name="Oval 5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9" name="Oval 5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20" name="Oval 5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59" name="Group 50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505" name="Oval 5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6" name="Oval 5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7" name="Oval 5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8" name="Oval 5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9" name="Oval 5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0" name="Oval 5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1" name="Oval 5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12" name="Oval 5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60" name="Group 51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497" name="Oval 5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8" name="Oval 5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9" name="Oval 5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0" name="Oval 5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1" name="Oval 5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2" name="Oval 5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3" name="Oval 5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504" name="Oval 5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61" name="Group 52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489" name="Oval 5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0" name="Oval 5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1" name="Oval 5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2" name="Oval 5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3" name="Oval 5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4" name="Oval 5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5" name="Oval 5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96" name="Oval 5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62" name="Group 53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481" name="Oval 5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2" name="Oval 5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3" name="Oval 5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4" name="Oval 5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5" name="Oval 5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6" name="Oval 5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7" name="Oval 5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8" name="Oval 5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63" name="Group 54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473" name="Oval 5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4" name="Oval 5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5" name="Oval 5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6" name="Oval 5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7" name="Oval 5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8" name="Oval 5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9" name="Oval 5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80" name="Oval 5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464" name="Group 55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465" name="Oval 5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66" name="Oval 5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67" name="Oval 5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68" name="Oval 5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69" name="Oval 5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0" name="Oval 5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1" name="Oval 5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72" name="Oval 5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354" name="Group 560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7363" name="AutoShape 56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7364" name="Group 56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7446" name="Oval 5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7" name="Oval 5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8" name="Oval 5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9" name="Oval 5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50" name="Oval 5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51" name="Oval 5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52" name="Oval 5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53" name="Oval 5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65" name="Group 57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7438" name="Oval 5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9" name="Oval 5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0" name="Oval 5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1" name="Oval 5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2" name="Oval 5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3" name="Oval 5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4" name="Oval 5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45" name="Oval 5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66" name="Group 58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7430" name="Oval 5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1" name="Oval 5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2" name="Oval 5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3" name="Oval 5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4" name="Oval 5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5" name="Oval 5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6" name="Oval 5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37" name="Oval 5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67" name="Group 58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7422" name="Oval 5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3" name="Oval 5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4" name="Oval 5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5" name="Oval 5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6" name="Oval 5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7" name="Oval 5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8" name="Oval 5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9" name="Oval 5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68" name="Group 59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7414" name="Oval 5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5" name="Oval 6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6" name="Oval 6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7" name="Oval 6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8" name="Oval 6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9" name="Oval 6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0" name="Oval 6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21" name="Oval 6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69" name="Group 60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7406" name="Oval 6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7" name="Oval 6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8" name="Oval 6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9" name="Oval 6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0" name="Oval 6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1" name="Oval 6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2" name="Oval 6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13" name="Oval 6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70" name="Group 61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7398" name="Oval 6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9" name="Oval 6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0" name="Oval 6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1" name="Oval 6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2" name="Oval 6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3" name="Oval 6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4" name="Oval 6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405" name="Oval 6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71" name="Group 62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7390" name="Oval 6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1" name="Oval 6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2" name="Oval 6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3" name="Oval 6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4" name="Oval 6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5" name="Oval 6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6" name="Oval 6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97" name="Oval 6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72" name="Group 63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7382" name="Oval 6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3" name="Oval 6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4" name="Oval 6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5" name="Oval 6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6" name="Oval 6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7" name="Oval 6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8" name="Oval 6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9" name="Oval 6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7373" name="Group 64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7374" name="Oval 6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75" name="Oval 6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76" name="Oval 6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77" name="Oval 6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78" name="Oval 6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79" name="Oval 6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0" name="Oval 6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7381" name="Oval 6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7555" name="Group 653"/>
          <p:cNvGrpSpPr>
            <a:grpSpLocks/>
          </p:cNvGrpSpPr>
          <p:nvPr/>
        </p:nvGrpSpPr>
        <p:grpSpPr bwMode="auto">
          <a:xfrm>
            <a:off x="0" y="2339975"/>
            <a:ext cx="10080625" cy="3097213"/>
            <a:chOff x="0" y="1474"/>
            <a:chExt cx="6350" cy="1951"/>
          </a:xfrm>
        </p:grpSpPr>
        <p:sp>
          <p:nvSpPr>
            <p:cNvPr id="57361" name="Rectangle 654"/>
            <p:cNvSpPr>
              <a:spLocks noChangeArrowheads="1"/>
            </p:cNvSpPr>
            <p:nvPr/>
          </p:nvSpPr>
          <p:spPr bwMode="auto">
            <a:xfrm>
              <a:off x="0" y="1474"/>
              <a:ext cx="308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7362" name="Rectangle 655"/>
            <p:cNvSpPr>
              <a:spLocks noChangeArrowheads="1"/>
            </p:cNvSpPr>
            <p:nvPr/>
          </p:nvSpPr>
          <p:spPr bwMode="auto">
            <a:xfrm>
              <a:off x="4536" y="1565"/>
              <a:ext cx="181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103056" name="Picture 656" descr="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57" name="Text Box 657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03058" name="Text Box 658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03059" name="Text Box 659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7360" name="Picture 661" descr="formu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692275"/>
            <a:ext cx="309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61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8088"/>
            <a:ext cx="4760913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2413000"/>
            <a:ext cx="346551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2" name="Group 8"/>
          <p:cNvGrpSpPr>
            <a:grpSpLocks/>
          </p:cNvGrpSpPr>
          <p:nvPr/>
        </p:nvGrpSpPr>
        <p:grpSpPr bwMode="auto">
          <a:xfrm>
            <a:off x="5473700" y="2124075"/>
            <a:ext cx="1222375" cy="735013"/>
            <a:chOff x="3719" y="2472"/>
            <a:chExt cx="2450" cy="1473"/>
          </a:xfrm>
        </p:grpSpPr>
        <p:sp>
          <p:nvSpPr>
            <p:cNvPr id="58937" name="AutoShape 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938" name="Group 1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9020" name="Oval 1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1" name="Oval 1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2" name="Oval 1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3" name="Oval 1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4" name="Oval 1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5" name="Oval 1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6" name="Oval 1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27" name="Oval 1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39" name="Group 1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9012" name="Oval 2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3" name="Oval 2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4" name="Oval 2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5" name="Oval 2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6" name="Oval 2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7" name="Oval 2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8" name="Oval 2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9" name="Oval 2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0" name="Group 2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9004" name="Oval 2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5" name="Oval 3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6" name="Oval 3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7" name="Oval 3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8" name="Oval 3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9" name="Oval 3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0" name="Oval 3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11" name="Oval 3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1" name="Group 3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996" name="Oval 3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7" name="Oval 3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8" name="Oval 4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9" name="Oval 4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0" name="Oval 4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1" name="Oval 4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2" name="Oval 4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9003" name="Oval 4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2" name="Group 4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988" name="Oval 4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9" name="Oval 4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0" name="Oval 4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1" name="Oval 5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2" name="Oval 5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3" name="Oval 5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4" name="Oval 5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95" name="Oval 5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3" name="Group 5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980" name="Oval 5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1" name="Oval 5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2" name="Oval 5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3" name="Oval 5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4" name="Oval 6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5" name="Oval 6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6" name="Oval 6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87" name="Oval 6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4" name="Group 6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972" name="Oval 6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3" name="Oval 6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4" name="Oval 6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5" name="Oval 6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6" name="Oval 6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7" name="Oval 7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8" name="Oval 7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9" name="Oval 7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5" name="Group 7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964" name="Oval 7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5" name="Oval 7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6" name="Oval 7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7" name="Oval 7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8" name="Oval 7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9" name="Oval 7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0" name="Oval 8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71" name="Oval 8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6" name="Group 8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956" name="Oval 8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7" name="Oval 8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8" name="Oval 8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9" name="Oval 8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0" name="Oval 8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1" name="Oval 8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2" name="Oval 8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63" name="Oval 9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947" name="Group 9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948" name="Oval 9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49" name="Oval 9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0" name="Oval 9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1" name="Oval 9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2" name="Oval 9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3" name="Oval 9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4" name="Oval 9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55" name="Oval 9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3" name="Group 100"/>
          <p:cNvGrpSpPr>
            <a:grpSpLocks/>
          </p:cNvGrpSpPr>
          <p:nvPr/>
        </p:nvGrpSpPr>
        <p:grpSpPr bwMode="auto">
          <a:xfrm>
            <a:off x="5472113" y="1979613"/>
            <a:ext cx="1222375" cy="735012"/>
            <a:chOff x="3719" y="2472"/>
            <a:chExt cx="2450" cy="1473"/>
          </a:xfrm>
        </p:grpSpPr>
        <p:sp>
          <p:nvSpPr>
            <p:cNvPr id="58846" name="AutoShape 10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847" name="Group 10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929" name="Oval 10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0" name="Oval 10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1" name="Oval 10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2" name="Oval 10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3" name="Oval 10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4" name="Oval 10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5" name="Oval 10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36" name="Oval 11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48" name="Group 11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921" name="Oval 11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2" name="Oval 11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3" name="Oval 11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4" name="Oval 11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5" name="Oval 11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6" name="Oval 11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7" name="Oval 11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8" name="Oval 11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49" name="Group 12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913" name="Oval 12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4" name="Oval 12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5" name="Oval 12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6" name="Oval 12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7" name="Oval 12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8" name="Oval 12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9" name="Oval 12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20" name="Oval 12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0" name="Group 12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905" name="Oval 13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6" name="Oval 13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7" name="Oval 13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8" name="Oval 13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9" name="Oval 13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0" name="Oval 13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1" name="Oval 13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12" name="Oval 13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1" name="Group 13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897" name="Oval 13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8" name="Oval 14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9" name="Oval 14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0" name="Oval 14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1" name="Oval 14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2" name="Oval 14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3" name="Oval 14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904" name="Oval 14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2" name="Group 14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889" name="Oval 14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0" name="Oval 14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1" name="Oval 15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2" name="Oval 15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3" name="Oval 15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4" name="Oval 15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5" name="Oval 15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96" name="Oval 15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3" name="Group 15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881" name="Oval 15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2" name="Oval 15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3" name="Oval 15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4" name="Oval 16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5" name="Oval 16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6" name="Oval 16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7" name="Oval 16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8" name="Oval 16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4" name="Group 16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873" name="Oval 16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4" name="Oval 16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5" name="Oval 16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6" name="Oval 16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7" name="Oval 17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8" name="Oval 17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9" name="Oval 17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80" name="Oval 17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5" name="Group 17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865" name="Oval 17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6" name="Oval 17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7" name="Oval 17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8" name="Oval 17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9" name="Oval 17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0" name="Oval 18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1" name="Oval 18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72" name="Oval 18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856" name="Group 18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857" name="Oval 18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58" name="Oval 18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59" name="Oval 18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0" name="Oval 18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1" name="Oval 18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2" name="Oval 18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3" name="Oval 19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64" name="Oval 19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4" name="Group 192"/>
          <p:cNvGrpSpPr>
            <a:grpSpLocks/>
          </p:cNvGrpSpPr>
          <p:nvPr/>
        </p:nvGrpSpPr>
        <p:grpSpPr bwMode="auto">
          <a:xfrm>
            <a:off x="5472113" y="1835150"/>
            <a:ext cx="1222375" cy="735013"/>
            <a:chOff x="3719" y="2472"/>
            <a:chExt cx="2450" cy="1473"/>
          </a:xfrm>
        </p:grpSpPr>
        <p:sp>
          <p:nvSpPr>
            <p:cNvPr id="58755" name="AutoShape 193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571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756" name="Group 194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838" name="Oval 19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9" name="Oval 19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0" name="Oval 19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1" name="Oval 19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2" name="Oval 19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3" name="Oval 20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4" name="Oval 20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45" name="Oval 20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57" name="Group 203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830" name="Oval 20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1" name="Oval 20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2" name="Oval 20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3" name="Oval 20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4" name="Oval 20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5" name="Oval 20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6" name="Oval 21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37" name="Oval 21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58" name="Group 212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822" name="Oval 21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3" name="Oval 21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4" name="Oval 21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5" name="Oval 21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6" name="Oval 21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7" name="Oval 21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8" name="Oval 21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9" name="Oval 22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59" name="Group 221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814" name="Oval 22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5" name="Oval 22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6" name="Oval 22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7" name="Oval 22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8" name="Oval 22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9" name="Oval 22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0" name="Oval 22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21" name="Oval 22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0" name="Group 230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806" name="Oval 23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7" name="Oval 23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8" name="Oval 23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9" name="Oval 23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0" name="Oval 23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1" name="Oval 23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2" name="Oval 23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13" name="Oval 23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1" name="Group 239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798" name="Oval 24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9" name="Oval 24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0" name="Oval 24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1" name="Oval 24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2" name="Oval 24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3" name="Oval 24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4" name="Oval 24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805" name="Oval 24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2" name="Group 248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790" name="Oval 24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1" name="Oval 25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2" name="Oval 25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3" name="Oval 25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4" name="Oval 25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5" name="Oval 25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6" name="Oval 25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97" name="Oval 25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3" name="Group 257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782" name="Oval 25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3" name="Oval 25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4" name="Oval 26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5" name="Oval 26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6" name="Oval 26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7" name="Oval 26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8" name="Oval 26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9" name="Oval 26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4" name="Group 266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774" name="Oval 26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5" name="Oval 26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6" name="Oval 26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7" name="Oval 27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8" name="Oval 27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9" name="Oval 27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0" name="Oval 27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81" name="Oval 27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765" name="Group 275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766" name="Oval 27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67" name="Oval 27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68" name="Oval 27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69" name="Oval 27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0" name="Oval 28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1" name="Oval 28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2" name="Oval 28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73" name="Oval 28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5" name="Group 284"/>
          <p:cNvGrpSpPr>
            <a:grpSpLocks/>
          </p:cNvGrpSpPr>
          <p:nvPr/>
        </p:nvGrpSpPr>
        <p:grpSpPr bwMode="auto">
          <a:xfrm>
            <a:off x="5472113" y="1692275"/>
            <a:ext cx="1222375" cy="735013"/>
            <a:chOff x="3719" y="2472"/>
            <a:chExt cx="2450" cy="1473"/>
          </a:xfrm>
        </p:grpSpPr>
        <p:sp>
          <p:nvSpPr>
            <p:cNvPr id="58664" name="AutoShape 285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665" name="Group 286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747" name="Oval 28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8" name="Oval 28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9" name="Oval 28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50" name="Oval 29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51" name="Oval 29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52" name="Oval 29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53" name="Oval 29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54" name="Oval 29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66" name="Group 295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739" name="Oval 29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0" name="Oval 29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1" name="Oval 29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2" name="Oval 29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3" name="Oval 30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4" name="Oval 30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5" name="Oval 30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46" name="Oval 30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67" name="Group 304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731" name="Oval 30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2" name="Oval 30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3" name="Oval 30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4" name="Oval 30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5" name="Oval 30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6" name="Oval 31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7" name="Oval 31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8" name="Oval 31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68" name="Group 313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723" name="Oval 31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4" name="Oval 31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5" name="Oval 31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6" name="Oval 31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7" name="Oval 31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8" name="Oval 31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9" name="Oval 32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30" name="Oval 32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69" name="Group 322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715" name="Oval 32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6" name="Oval 32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7" name="Oval 32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8" name="Oval 32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9" name="Oval 32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0" name="Oval 32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1" name="Oval 32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22" name="Oval 33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70" name="Group 331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707" name="Oval 33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8" name="Oval 33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9" name="Oval 33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0" name="Oval 33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1" name="Oval 33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2" name="Oval 33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3" name="Oval 33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14" name="Oval 33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71" name="Group 340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699" name="Oval 34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0" name="Oval 34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1" name="Oval 34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2" name="Oval 34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3" name="Oval 34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4" name="Oval 34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5" name="Oval 34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706" name="Oval 34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72" name="Group 349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691" name="Oval 35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2" name="Oval 35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3" name="Oval 35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4" name="Oval 35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5" name="Oval 35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6" name="Oval 35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7" name="Oval 35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8" name="Oval 35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73" name="Group 358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683" name="Oval 35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4" name="Oval 36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5" name="Oval 36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6" name="Oval 36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7" name="Oval 36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8" name="Oval 36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9" name="Oval 36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90" name="Oval 36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674" name="Group 367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675" name="Oval 36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76" name="Oval 36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77" name="Oval 37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78" name="Oval 37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79" name="Oval 37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0" name="Oval 37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1" name="Oval 37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82" name="Oval 37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6" name="Group 376"/>
          <p:cNvGrpSpPr>
            <a:grpSpLocks/>
          </p:cNvGrpSpPr>
          <p:nvPr/>
        </p:nvGrpSpPr>
        <p:grpSpPr bwMode="auto">
          <a:xfrm>
            <a:off x="5472113" y="1547813"/>
            <a:ext cx="1222375" cy="735012"/>
            <a:chOff x="3719" y="2472"/>
            <a:chExt cx="2450" cy="1473"/>
          </a:xfrm>
        </p:grpSpPr>
        <p:sp>
          <p:nvSpPr>
            <p:cNvPr id="58573" name="AutoShape 377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574" name="Group 378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656" name="Oval 37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7" name="Oval 38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8" name="Oval 38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9" name="Oval 38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60" name="Oval 38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61" name="Oval 38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62" name="Oval 38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63" name="Oval 38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75" name="Group 387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648" name="Oval 38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9" name="Oval 38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0" name="Oval 39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1" name="Oval 39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2" name="Oval 39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3" name="Oval 39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4" name="Oval 39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55" name="Oval 39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76" name="Group 396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640" name="Oval 39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1" name="Oval 39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2" name="Oval 39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3" name="Oval 40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4" name="Oval 40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5" name="Oval 40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6" name="Oval 40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47" name="Oval 40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77" name="Group 405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632" name="Oval 40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3" name="Oval 40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4" name="Oval 40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5" name="Oval 40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6" name="Oval 41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7" name="Oval 41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8" name="Oval 41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9" name="Oval 41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78" name="Group 414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624" name="Oval 41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5" name="Oval 41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6" name="Oval 41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7" name="Oval 41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8" name="Oval 41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9" name="Oval 42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0" name="Oval 42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31" name="Oval 42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79" name="Group 423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616" name="Oval 42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7" name="Oval 42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8" name="Oval 42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9" name="Oval 42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0" name="Oval 42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1" name="Oval 42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2" name="Oval 43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23" name="Oval 43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80" name="Group 432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608" name="Oval 43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9" name="Oval 43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0" name="Oval 43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1" name="Oval 43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2" name="Oval 43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3" name="Oval 43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4" name="Oval 43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15" name="Oval 44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81" name="Group 441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600" name="Oval 44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1" name="Oval 44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2" name="Oval 44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3" name="Oval 44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4" name="Oval 44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5" name="Oval 44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6" name="Oval 44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607" name="Oval 44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82" name="Group 450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592" name="Oval 45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3" name="Oval 45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4" name="Oval 45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5" name="Oval 45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6" name="Oval 45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7" name="Oval 45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8" name="Oval 45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9" name="Oval 45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583" name="Group 459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584" name="Oval 46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85" name="Oval 46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86" name="Oval 46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87" name="Oval 46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88" name="Oval 46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89" name="Oval 46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0" name="Oval 46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91" name="Oval 46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7" name="Group 468"/>
          <p:cNvGrpSpPr>
            <a:grpSpLocks/>
          </p:cNvGrpSpPr>
          <p:nvPr/>
        </p:nvGrpSpPr>
        <p:grpSpPr bwMode="auto">
          <a:xfrm>
            <a:off x="5472113" y="1404938"/>
            <a:ext cx="1222375" cy="735012"/>
            <a:chOff x="3719" y="2472"/>
            <a:chExt cx="2450" cy="1473"/>
          </a:xfrm>
        </p:grpSpPr>
        <p:sp>
          <p:nvSpPr>
            <p:cNvPr id="58482" name="AutoShape 469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483" name="Group 470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565" name="Oval 47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6" name="Oval 47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7" name="Oval 47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8" name="Oval 47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9" name="Oval 47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70" name="Oval 47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71" name="Oval 47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72" name="Oval 47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2" name="Group 479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557" name="Oval 48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8" name="Oval 48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9" name="Oval 48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0" name="Oval 48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1" name="Oval 48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2" name="Oval 48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3" name="Oval 48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64" name="Oval 48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85" name="Group 488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549" name="Oval 48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0" name="Oval 49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1" name="Oval 49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2" name="Oval 49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3" name="Oval 49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4" name="Oval 49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5" name="Oval 49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56" name="Oval 49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86" name="Group 497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541" name="Oval 49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2" name="Oval 49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3" name="Oval 50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4" name="Oval 50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5" name="Oval 50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6" name="Oval 50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7" name="Oval 50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8" name="Oval 50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87" name="Group 506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533" name="Oval 50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4" name="Oval 50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5" name="Oval 50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6" name="Oval 51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7" name="Oval 51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8" name="Oval 51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9" name="Oval 51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40" name="Oval 51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88" name="Group 515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525" name="Oval 51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6" name="Oval 51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7" name="Oval 51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8" name="Oval 51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9" name="Oval 52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0" name="Oval 52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1" name="Oval 52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32" name="Oval 52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89" name="Group 524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517" name="Oval 52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8" name="Oval 52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9" name="Oval 52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0" name="Oval 52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1" name="Oval 52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2" name="Oval 53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3" name="Oval 53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24" name="Oval 53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90" name="Group 533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509" name="Oval 53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0" name="Oval 53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1" name="Oval 53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2" name="Oval 53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3" name="Oval 53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4" name="Oval 53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5" name="Oval 54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16" name="Oval 54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91" name="Group 542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501" name="Oval 54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2" name="Oval 54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3" name="Oval 54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4" name="Oval 54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5" name="Oval 54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6" name="Oval 54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7" name="Oval 54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008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8" name="Oval 55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92" name="Group 551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493" name="Oval 55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4" name="Oval 55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5" name="Oval 55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6" name="Oval 55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7" name="Oval 55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8" name="Oval 55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99" name="Oval 55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500" name="Oval 55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8" name="Group 560"/>
          <p:cNvGrpSpPr>
            <a:grpSpLocks/>
          </p:cNvGrpSpPr>
          <p:nvPr/>
        </p:nvGrpSpPr>
        <p:grpSpPr bwMode="auto">
          <a:xfrm>
            <a:off x="5472113" y="1260475"/>
            <a:ext cx="1222375" cy="735013"/>
            <a:chOff x="3719" y="2472"/>
            <a:chExt cx="2450" cy="1473"/>
          </a:xfrm>
        </p:grpSpPr>
        <p:sp>
          <p:nvSpPr>
            <p:cNvPr id="58391" name="AutoShape 561"/>
            <p:cNvSpPr>
              <a:spLocks noChangeArrowheads="1"/>
            </p:cNvSpPr>
            <p:nvPr/>
          </p:nvSpPr>
          <p:spPr bwMode="auto">
            <a:xfrm>
              <a:off x="3719" y="2472"/>
              <a:ext cx="2450" cy="1473"/>
            </a:xfrm>
            <a:prstGeom prst="parallelogram">
              <a:avLst>
                <a:gd name="adj" fmla="val 25858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45000" rIns="90000" bIns="45000" anchor="ctr">
              <a:spAutoFit/>
            </a:bodyPr>
            <a:lstStyle/>
            <a:p>
              <a:endParaRPr lang="es-ES"/>
            </a:p>
          </p:txBody>
        </p:sp>
        <p:grpSp>
          <p:nvGrpSpPr>
            <p:cNvPr id="58392" name="Group 562"/>
            <p:cNvGrpSpPr>
              <a:grpSpLocks/>
            </p:cNvGrpSpPr>
            <p:nvPr/>
          </p:nvGrpSpPr>
          <p:grpSpPr bwMode="auto">
            <a:xfrm rot="825044">
              <a:off x="3992" y="2500"/>
              <a:ext cx="123" cy="1411"/>
              <a:chOff x="3765" y="975"/>
              <a:chExt cx="91" cy="1043"/>
            </a:xfrm>
          </p:grpSpPr>
          <p:sp>
            <p:nvSpPr>
              <p:cNvPr id="58474" name="Oval 563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5" name="Oval 564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6" name="Oval 565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7" name="Oval 566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8" name="Oval 567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9" name="Oval 568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80" name="Oval 569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81" name="Oval 570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3" name="Group 571"/>
            <p:cNvGrpSpPr>
              <a:grpSpLocks/>
            </p:cNvGrpSpPr>
            <p:nvPr/>
          </p:nvGrpSpPr>
          <p:grpSpPr bwMode="auto">
            <a:xfrm rot="825044">
              <a:off x="4192" y="2502"/>
              <a:ext cx="123" cy="1411"/>
              <a:chOff x="3765" y="975"/>
              <a:chExt cx="91" cy="1043"/>
            </a:xfrm>
          </p:grpSpPr>
          <p:sp>
            <p:nvSpPr>
              <p:cNvPr id="58466" name="Oval 572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7" name="Oval 573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8" name="Oval 574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9" name="Oval 575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0" name="Oval 576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1" name="Oval 577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2" name="Oval 578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73" name="Oval 579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4" name="Group 580"/>
            <p:cNvGrpSpPr>
              <a:grpSpLocks/>
            </p:cNvGrpSpPr>
            <p:nvPr/>
          </p:nvGrpSpPr>
          <p:grpSpPr bwMode="auto">
            <a:xfrm rot="825044">
              <a:off x="4394" y="2502"/>
              <a:ext cx="123" cy="1411"/>
              <a:chOff x="3765" y="975"/>
              <a:chExt cx="91" cy="1043"/>
            </a:xfrm>
          </p:grpSpPr>
          <p:sp>
            <p:nvSpPr>
              <p:cNvPr id="58458" name="Oval 581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9" name="Oval 582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0" name="Oval 583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1" name="Oval 584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2" name="Oval 585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3" name="Oval 586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4" name="Oval 587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65" name="Oval 588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5" name="Group 589"/>
            <p:cNvGrpSpPr>
              <a:grpSpLocks/>
            </p:cNvGrpSpPr>
            <p:nvPr/>
          </p:nvGrpSpPr>
          <p:grpSpPr bwMode="auto">
            <a:xfrm rot="825044">
              <a:off x="4594" y="2503"/>
              <a:ext cx="123" cy="1411"/>
              <a:chOff x="3765" y="975"/>
              <a:chExt cx="91" cy="1043"/>
            </a:xfrm>
          </p:grpSpPr>
          <p:sp>
            <p:nvSpPr>
              <p:cNvPr id="58450" name="Oval 590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1" name="Oval 591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2" name="Oval 592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3" name="Oval 593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4" name="Oval 594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5" name="Oval 595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6" name="Oval 596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57" name="Oval 597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6" name="Group 598"/>
            <p:cNvGrpSpPr>
              <a:grpSpLocks/>
            </p:cNvGrpSpPr>
            <p:nvPr/>
          </p:nvGrpSpPr>
          <p:grpSpPr bwMode="auto">
            <a:xfrm rot="825044">
              <a:off x="4787" y="2502"/>
              <a:ext cx="123" cy="1411"/>
              <a:chOff x="3765" y="975"/>
              <a:chExt cx="91" cy="1043"/>
            </a:xfrm>
          </p:grpSpPr>
          <p:sp>
            <p:nvSpPr>
              <p:cNvPr id="58442" name="Oval 599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3" name="Oval 600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4" name="Oval 601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5" name="Oval 602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6" name="Oval 603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7" name="Oval 604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8" name="Oval 605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9" name="Oval 606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7" name="Group 607"/>
            <p:cNvGrpSpPr>
              <a:grpSpLocks/>
            </p:cNvGrpSpPr>
            <p:nvPr/>
          </p:nvGrpSpPr>
          <p:grpSpPr bwMode="auto">
            <a:xfrm rot="825044">
              <a:off x="4987" y="2503"/>
              <a:ext cx="123" cy="1411"/>
              <a:chOff x="3765" y="975"/>
              <a:chExt cx="91" cy="1043"/>
            </a:xfrm>
          </p:grpSpPr>
          <p:sp>
            <p:nvSpPr>
              <p:cNvPr id="58434" name="Oval 608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5" name="Oval 609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6" name="Oval 610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7" name="Oval 611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8" name="Oval 612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9" name="Oval 613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0" name="Oval 614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41" name="Oval 615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8" name="Group 616"/>
            <p:cNvGrpSpPr>
              <a:grpSpLocks/>
            </p:cNvGrpSpPr>
            <p:nvPr/>
          </p:nvGrpSpPr>
          <p:grpSpPr bwMode="auto">
            <a:xfrm rot="825044">
              <a:off x="5190" y="2503"/>
              <a:ext cx="123" cy="1411"/>
              <a:chOff x="3765" y="975"/>
              <a:chExt cx="91" cy="1043"/>
            </a:xfrm>
          </p:grpSpPr>
          <p:sp>
            <p:nvSpPr>
              <p:cNvPr id="58426" name="Oval 617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7" name="Oval 618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8" name="Oval 619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9" name="Oval 620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0" name="Oval 621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1" name="Oval 622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2" name="Oval 623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33" name="Oval 624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399" name="Group 625"/>
            <p:cNvGrpSpPr>
              <a:grpSpLocks/>
            </p:cNvGrpSpPr>
            <p:nvPr/>
          </p:nvGrpSpPr>
          <p:grpSpPr bwMode="auto">
            <a:xfrm rot="825044">
              <a:off x="5390" y="2504"/>
              <a:ext cx="123" cy="1411"/>
              <a:chOff x="3765" y="975"/>
              <a:chExt cx="91" cy="1043"/>
            </a:xfrm>
          </p:grpSpPr>
          <p:sp>
            <p:nvSpPr>
              <p:cNvPr id="58418" name="Oval 626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9" name="Oval 627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0" name="Oval 628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1" name="Oval 629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2" name="Oval 630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3" name="Oval 631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4" name="Oval 632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25" name="Oval 633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00" name="Group 634"/>
            <p:cNvGrpSpPr>
              <a:grpSpLocks/>
            </p:cNvGrpSpPr>
            <p:nvPr/>
          </p:nvGrpSpPr>
          <p:grpSpPr bwMode="auto">
            <a:xfrm rot="825044">
              <a:off x="5572" y="2502"/>
              <a:ext cx="123" cy="1411"/>
              <a:chOff x="3765" y="975"/>
              <a:chExt cx="91" cy="1043"/>
            </a:xfrm>
          </p:grpSpPr>
          <p:sp>
            <p:nvSpPr>
              <p:cNvPr id="58410" name="Oval 635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1" name="Oval 636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2" name="Oval 637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3" name="Oval 638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4" name="Oval 639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5" name="Oval 640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6" name="Oval 641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17" name="Oval 642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  <p:grpSp>
          <p:nvGrpSpPr>
            <p:cNvPr id="58401" name="Group 643"/>
            <p:cNvGrpSpPr>
              <a:grpSpLocks/>
            </p:cNvGrpSpPr>
            <p:nvPr/>
          </p:nvGrpSpPr>
          <p:grpSpPr bwMode="auto">
            <a:xfrm rot="825044">
              <a:off x="5772" y="2503"/>
              <a:ext cx="123" cy="1411"/>
              <a:chOff x="3765" y="975"/>
              <a:chExt cx="91" cy="1043"/>
            </a:xfrm>
          </p:grpSpPr>
          <p:sp>
            <p:nvSpPr>
              <p:cNvPr id="58402" name="Oval 644"/>
              <p:cNvSpPr>
                <a:spLocks noChangeArrowheads="1"/>
              </p:cNvSpPr>
              <p:nvPr/>
            </p:nvSpPr>
            <p:spPr bwMode="auto">
              <a:xfrm>
                <a:off x="3765" y="124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3" name="Oval 645"/>
              <p:cNvSpPr>
                <a:spLocks noChangeArrowheads="1"/>
              </p:cNvSpPr>
              <p:nvPr/>
            </p:nvSpPr>
            <p:spPr bwMode="auto">
              <a:xfrm>
                <a:off x="3765" y="1383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4" name="Oval 646"/>
              <p:cNvSpPr>
                <a:spLocks noChangeArrowheads="1"/>
              </p:cNvSpPr>
              <p:nvPr/>
            </p:nvSpPr>
            <p:spPr bwMode="auto">
              <a:xfrm>
                <a:off x="3765" y="1519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5" name="Oval 647"/>
              <p:cNvSpPr>
                <a:spLocks noChangeArrowheads="1"/>
              </p:cNvSpPr>
              <p:nvPr/>
            </p:nvSpPr>
            <p:spPr bwMode="auto">
              <a:xfrm>
                <a:off x="3765" y="165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6" name="Oval 648"/>
              <p:cNvSpPr>
                <a:spLocks noChangeArrowheads="1"/>
              </p:cNvSpPr>
              <p:nvPr/>
            </p:nvSpPr>
            <p:spPr bwMode="auto">
              <a:xfrm>
                <a:off x="3765" y="179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7" name="Oval 649"/>
              <p:cNvSpPr>
                <a:spLocks noChangeArrowheads="1"/>
              </p:cNvSpPr>
              <p:nvPr/>
            </p:nvSpPr>
            <p:spPr bwMode="auto">
              <a:xfrm>
                <a:off x="3765" y="1927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8" name="Oval 650"/>
              <p:cNvSpPr>
                <a:spLocks noChangeArrowheads="1"/>
              </p:cNvSpPr>
              <p:nvPr/>
            </p:nvSpPr>
            <p:spPr bwMode="auto">
              <a:xfrm>
                <a:off x="3765" y="1111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58409" name="Oval 651"/>
              <p:cNvSpPr>
                <a:spLocks noChangeArrowheads="1"/>
              </p:cNvSpPr>
              <p:nvPr/>
            </p:nvSpPr>
            <p:spPr bwMode="auto">
              <a:xfrm>
                <a:off x="3765" y="975"/>
                <a:ext cx="91" cy="91"/>
              </a:xfrm>
              <a:prstGeom prst="ellipse">
                <a:avLst/>
              </a:prstGeom>
              <a:solidFill>
                <a:srgbClr val="FFCC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lIns="90000" tIns="45000" rIns="90000" bIns="45000" anchor="ctr">
                <a:spAutoFit/>
              </a:bodyPr>
              <a:lstStyle/>
              <a:p>
                <a:endParaRPr lang="es-ES"/>
              </a:p>
            </p:txBody>
          </p:sp>
        </p:grpSp>
      </p:grpSp>
      <p:grpSp>
        <p:nvGrpSpPr>
          <p:cNvPr id="58379" name="Group 653"/>
          <p:cNvGrpSpPr>
            <a:grpSpLocks/>
          </p:cNvGrpSpPr>
          <p:nvPr/>
        </p:nvGrpSpPr>
        <p:grpSpPr bwMode="auto">
          <a:xfrm>
            <a:off x="0" y="2339975"/>
            <a:ext cx="10080625" cy="3097213"/>
            <a:chOff x="0" y="1474"/>
            <a:chExt cx="6350" cy="1951"/>
          </a:xfrm>
        </p:grpSpPr>
        <p:sp>
          <p:nvSpPr>
            <p:cNvPr id="58389" name="Rectangle 654"/>
            <p:cNvSpPr>
              <a:spLocks noChangeArrowheads="1"/>
            </p:cNvSpPr>
            <p:nvPr/>
          </p:nvSpPr>
          <p:spPr bwMode="auto">
            <a:xfrm>
              <a:off x="0" y="1474"/>
              <a:ext cx="308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8390" name="Rectangle 655"/>
            <p:cNvSpPr>
              <a:spLocks noChangeArrowheads="1"/>
            </p:cNvSpPr>
            <p:nvPr/>
          </p:nvSpPr>
          <p:spPr bwMode="auto">
            <a:xfrm>
              <a:off x="4536" y="1565"/>
              <a:ext cx="1814" cy="1860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58380" name="Picture 656" descr="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05" name="Picture 657" descr="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1008062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106" name="Text Box 658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05107" name="Text Box 659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PROPOSED</a:t>
            </a:r>
          </a:p>
        </p:txBody>
      </p:sp>
      <p:sp>
        <p:nvSpPr>
          <p:cNvPr id="105108" name="Text Box 660"/>
          <p:cNvSpPr txBox="1">
            <a:spLocks noChangeArrowheads="1"/>
          </p:cNvSpPr>
          <p:nvPr/>
        </p:nvSpPr>
        <p:spPr bwMode="auto">
          <a:xfrm>
            <a:off x="431800" y="1692275"/>
            <a:ext cx="4392613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i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pic>
        <p:nvPicPr>
          <p:cNvPr id="58385" name="Picture 662" descr="formu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1692275"/>
            <a:ext cx="30972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484" name="Group 666"/>
          <p:cNvGrpSpPr>
            <a:grpSpLocks/>
          </p:cNvGrpSpPr>
          <p:nvPr/>
        </p:nvGrpSpPr>
        <p:grpSpPr bwMode="auto">
          <a:xfrm>
            <a:off x="8928100" y="828675"/>
            <a:ext cx="1008063" cy="863600"/>
            <a:chOff x="5624" y="522"/>
            <a:chExt cx="635" cy="544"/>
          </a:xfrm>
        </p:grpSpPr>
        <p:pic>
          <p:nvPicPr>
            <p:cNvPr id="58387" name="Picture 663" descr="b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4" y="522"/>
              <a:ext cx="201" cy="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8" name="Arc 665"/>
            <p:cNvSpPr>
              <a:spLocks/>
            </p:cNvSpPr>
            <p:nvPr/>
          </p:nvSpPr>
          <p:spPr bwMode="auto">
            <a:xfrm>
              <a:off x="5851" y="703"/>
              <a:ext cx="408" cy="3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a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84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84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584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584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4" name="codecsEvaluation00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510726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odecsEvaluation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63688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2016125" y="2771775"/>
            <a:ext cx="69850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59401" name="Group 9"/>
          <p:cNvGrpSpPr>
            <a:grpSpLocks/>
          </p:cNvGrpSpPr>
          <p:nvPr/>
        </p:nvGrpSpPr>
        <p:grpSpPr bwMode="auto">
          <a:xfrm rot="2649950">
            <a:off x="792163" y="1547813"/>
            <a:ext cx="173037" cy="173037"/>
            <a:chOff x="1043" y="2908"/>
            <a:chExt cx="154" cy="154"/>
          </a:xfrm>
        </p:grpSpPr>
        <p:sp>
          <p:nvSpPr>
            <p:cNvPr id="59423" name="Oval 10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24" name="Oval 11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25" name="Oval 12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9402" name="Group 13"/>
          <p:cNvGrpSpPr>
            <a:grpSpLocks/>
          </p:cNvGrpSpPr>
          <p:nvPr/>
        </p:nvGrpSpPr>
        <p:grpSpPr bwMode="auto">
          <a:xfrm rot="2649950">
            <a:off x="1795463" y="2916238"/>
            <a:ext cx="173037" cy="173037"/>
            <a:chOff x="1043" y="2908"/>
            <a:chExt cx="154" cy="154"/>
          </a:xfrm>
        </p:grpSpPr>
        <p:sp>
          <p:nvSpPr>
            <p:cNvPr id="59420" name="Oval 14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21" name="Oval 15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22" name="Oval 16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9403" name="Group 17"/>
          <p:cNvGrpSpPr>
            <a:grpSpLocks/>
          </p:cNvGrpSpPr>
          <p:nvPr/>
        </p:nvGrpSpPr>
        <p:grpSpPr bwMode="auto">
          <a:xfrm rot="2649950">
            <a:off x="3479800" y="4471988"/>
            <a:ext cx="173038" cy="173037"/>
            <a:chOff x="1043" y="2908"/>
            <a:chExt cx="154" cy="154"/>
          </a:xfrm>
        </p:grpSpPr>
        <p:sp>
          <p:nvSpPr>
            <p:cNvPr id="59417" name="Oval 18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18" name="Oval 19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19" name="Oval 20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9404" name="Group 21"/>
          <p:cNvGrpSpPr>
            <a:grpSpLocks/>
          </p:cNvGrpSpPr>
          <p:nvPr/>
        </p:nvGrpSpPr>
        <p:grpSpPr bwMode="auto">
          <a:xfrm rot="2649950">
            <a:off x="5711825" y="5949950"/>
            <a:ext cx="173038" cy="173038"/>
            <a:chOff x="1043" y="2908"/>
            <a:chExt cx="154" cy="154"/>
          </a:xfrm>
        </p:grpSpPr>
        <p:sp>
          <p:nvSpPr>
            <p:cNvPr id="59414" name="Oval 22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15" name="Oval 23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9416" name="Oval 24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59405" name="Group 25"/>
          <p:cNvGrpSpPr>
            <a:grpSpLocks/>
          </p:cNvGrpSpPr>
          <p:nvPr/>
        </p:nvGrpSpPr>
        <p:grpSpPr bwMode="auto">
          <a:xfrm>
            <a:off x="7127875" y="3060700"/>
            <a:ext cx="1360488" cy="1152525"/>
            <a:chOff x="4490" y="1928"/>
            <a:chExt cx="857" cy="726"/>
          </a:xfrm>
        </p:grpSpPr>
        <p:pic>
          <p:nvPicPr>
            <p:cNvPr id="59412" name="Picture 26" descr="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" y="1928"/>
              <a:ext cx="35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13" name="Picture 27" descr="5_0_0000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064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406" name="Rectangle 28"/>
          <p:cNvSpPr>
            <a:spLocks noChangeArrowheads="1"/>
          </p:cNvSpPr>
          <p:nvPr/>
        </p:nvSpPr>
        <p:spPr bwMode="auto">
          <a:xfrm>
            <a:off x="431800" y="1189038"/>
            <a:ext cx="8856663" cy="302577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59407" name="Picture 30" descr="0_4_0_3_1-PSNRDIFFb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89488"/>
            <a:ext cx="2303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08" name="Group 34"/>
          <p:cNvGrpSpPr>
            <a:grpSpLocks/>
          </p:cNvGrpSpPr>
          <p:nvPr/>
        </p:nvGrpSpPr>
        <p:grpSpPr bwMode="auto">
          <a:xfrm>
            <a:off x="7521575" y="6300788"/>
            <a:ext cx="1911350" cy="633412"/>
            <a:chOff x="1860" y="839"/>
            <a:chExt cx="1204" cy="399"/>
          </a:xfrm>
        </p:grpSpPr>
        <p:sp>
          <p:nvSpPr>
            <p:cNvPr id="59410" name="Rectangle 35"/>
            <p:cNvSpPr>
              <a:spLocks noChangeArrowheads="1"/>
            </p:cNvSpPr>
            <p:nvPr/>
          </p:nvSpPr>
          <p:spPr bwMode="auto">
            <a:xfrm>
              <a:off x="1860" y="839"/>
              <a:ext cx="12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  <p:sp>
          <p:nvSpPr>
            <p:cNvPr id="59411" name="Rectangle 36"/>
            <p:cNvSpPr>
              <a:spLocks noChangeArrowheads="1"/>
            </p:cNvSpPr>
            <p:nvPr/>
          </p:nvSpPr>
          <p:spPr bwMode="auto">
            <a:xfrm>
              <a:off x="2132" y="1021"/>
              <a:ext cx="9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  <p:sp>
        <p:nvSpPr>
          <p:cNvPr id="59409" name="Rectangle 29"/>
          <p:cNvSpPr>
            <a:spLocks noChangeArrowheads="1"/>
          </p:cNvSpPr>
          <p:nvPr/>
        </p:nvSpPr>
        <p:spPr bwMode="auto">
          <a:xfrm>
            <a:off x="863600" y="5724525"/>
            <a:ext cx="9072563" cy="1585913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CODING PERFORMANCE</a:t>
            </a:r>
          </a:p>
        </p:txBody>
      </p:sp>
      <p:grpSp>
        <p:nvGrpSpPr>
          <p:cNvPr id="60420" name="Group 138"/>
          <p:cNvGrpSpPr>
            <a:grpSpLocks/>
          </p:cNvGrpSpPr>
          <p:nvPr/>
        </p:nvGrpSpPr>
        <p:grpSpPr bwMode="auto">
          <a:xfrm>
            <a:off x="9101138" y="684213"/>
            <a:ext cx="811212" cy="1008062"/>
            <a:chOff x="5443" y="431"/>
            <a:chExt cx="839" cy="1043"/>
          </a:xfrm>
        </p:grpSpPr>
        <p:grpSp>
          <p:nvGrpSpPr>
            <p:cNvPr id="60435" name="Group 136"/>
            <p:cNvGrpSpPr>
              <a:grpSpLocks/>
            </p:cNvGrpSpPr>
            <p:nvPr/>
          </p:nvGrpSpPr>
          <p:grpSpPr bwMode="auto">
            <a:xfrm>
              <a:off x="5443" y="431"/>
              <a:ext cx="839" cy="1043"/>
              <a:chOff x="1904" y="1066"/>
              <a:chExt cx="2556" cy="3175"/>
            </a:xfrm>
          </p:grpSpPr>
          <p:pic>
            <p:nvPicPr>
              <p:cNvPr id="60437" name="Picture 12" descr="n1_GRA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066"/>
                <a:ext cx="544" cy="6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38" name="Picture 13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39" name="Picture 14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" y="1066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40" name="Picture 15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4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41" name="Picture 16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883"/>
                <a:ext cx="544" cy="68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42" name="Picture 17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066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43" name="Picture 18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882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0444" name="Group 19"/>
              <p:cNvGrpSpPr>
                <a:grpSpLocks/>
              </p:cNvGrpSpPr>
              <p:nvPr/>
            </p:nvGrpSpPr>
            <p:grpSpPr bwMode="auto">
              <a:xfrm>
                <a:off x="3227" y="1066"/>
                <a:ext cx="1224" cy="1542"/>
                <a:chOff x="3266" y="1066"/>
                <a:chExt cx="1224" cy="1542"/>
              </a:xfrm>
            </p:grpSpPr>
            <p:sp>
              <p:nvSpPr>
                <p:cNvPr id="60539" name="Line 20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0" name="Line 21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1" name="Line 22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2" name="Line 23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3" name="Line 24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4" name="Line 25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5" name="Line 26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6" name="Line 27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8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49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1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2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3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4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5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6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7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8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59" name="Line 40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60" name="Line 41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45" name="Group 42"/>
              <p:cNvGrpSpPr>
                <a:grpSpLocks/>
              </p:cNvGrpSpPr>
              <p:nvPr/>
            </p:nvGrpSpPr>
            <p:grpSpPr bwMode="auto">
              <a:xfrm>
                <a:off x="3227" y="2699"/>
                <a:ext cx="1224" cy="1542"/>
                <a:chOff x="3266" y="1066"/>
                <a:chExt cx="1224" cy="1542"/>
              </a:xfrm>
            </p:grpSpPr>
            <p:sp>
              <p:nvSpPr>
                <p:cNvPr id="60517" name="Line 43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8" name="Line 44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9" name="Line 45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0" name="Line 46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1" name="Line 47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2" name="Line 48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3" name="Line 49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4" name="Line 50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5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6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7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8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29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0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1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2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3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4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5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6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7" name="Line 63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38" name="Line 64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46" name="Group 65"/>
              <p:cNvGrpSpPr>
                <a:grpSpLocks/>
              </p:cNvGrpSpPr>
              <p:nvPr/>
            </p:nvGrpSpPr>
            <p:grpSpPr bwMode="auto">
              <a:xfrm>
                <a:off x="1904" y="2699"/>
                <a:ext cx="1224" cy="1542"/>
                <a:chOff x="3266" y="1066"/>
                <a:chExt cx="1224" cy="1542"/>
              </a:xfrm>
            </p:grpSpPr>
            <p:sp>
              <p:nvSpPr>
                <p:cNvPr id="60495" name="Line 66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6" name="Line 67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7" name="Line 68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8" name="Line 69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9" name="Line 70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0" name="Line 71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1" name="Line 72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2" name="Line 73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3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4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5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6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7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8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09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0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1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2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3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4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5" name="Line 86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516" name="Line 87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47" name="Group 88"/>
              <p:cNvGrpSpPr>
                <a:grpSpLocks/>
              </p:cNvGrpSpPr>
              <p:nvPr/>
            </p:nvGrpSpPr>
            <p:grpSpPr bwMode="auto">
              <a:xfrm>
                <a:off x="2540" y="1066"/>
                <a:ext cx="544" cy="681"/>
                <a:chOff x="635" y="1111"/>
                <a:chExt cx="544" cy="681"/>
              </a:xfrm>
            </p:grpSpPr>
            <p:sp>
              <p:nvSpPr>
                <p:cNvPr id="60484" name="Line 89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5" name="Line 90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6" name="Line 91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7" name="Line 92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8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9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0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1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2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3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94" name="Line 99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48" name="Group 100"/>
              <p:cNvGrpSpPr>
                <a:grpSpLocks/>
              </p:cNvGrpSpPr>
              <p:nvPr/>
            </p:nvGrpSpPr>
            <p:grpSpPr bwMode="auto">
              <a:xfrm>
                <a:off x="2540" y="1882"/>
                <a:ext cx="544" cy="681"/>
                <a:chOff x="635" y="1111"/>
                <a:chExt cx="544" cy="681"/>
              </a:xfrm>
            </p:grpSpPr>
            <p:sp>
              <p:nvSpPr>
                <p:cNvPr id="60473" name="Line 101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4" name="Line 102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5" name="Line 103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6" name="Line 104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83" name="Line 111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49" name="Group 112"/>
              <p:cNvGrpSpPr>
                <a:grpSpLocks/>
              </p:cNvGrpSpPr>
              <p:nvPr/>
            </p:nvGrpSpPr>
            <p:grpSpPr bwMode="auto">
              <a:xfrm>
                <a:off x="1905" y="1883"/>
                <a:ext cx="544" cy="681"/>
                <a:chOff x="635" y="1111"/>
                <a:chExt cx="544" cy="681"/>
              </a:xfrm>
            </p:grpSpPr>
            <p:sp>
              <p:nvSpPr>
                <p:cNvPr id="60462" name="Line 113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3" name="Line 114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4" name="Line 115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5" name="Line 116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6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7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8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9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0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1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72" name="Line 123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0450" name="Group 124"/>
              <p:cNvGrpSpPr>
                <a:grpSpLocks/>
              </p:cNvGrpSpPr>
              <p:nvPr/>
            </p:nvGrpSpPr>
            <p:grpSpPr bwMode="auto">
              <a:xfrm>
                <a:off x="1905" y="1066"/>
                <a:ext cx="544" cy="681"/>
                <a:chOff x="635" y="1111"/>
                <a:chExt cx="544" cy="681"/>
              </a:xfrm>
            </p:grpSpPr>
            <p:sp>
              <p:nvSpPr>
                <p:cNvPr id="60451" name="Line 125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2" name="Line 126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3" name="Line 127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4" name="Line 128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5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6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7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8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59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0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0461" name="Line 135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sp>
          <p:nvSpPr>
            <p:cNvPr id="60436" name="Rectangle 137"/>
            <p:cNvSpPr>
              <a:spLocks noChangeArrowheads="1"/>
            </p:cNvSpPr>
            <p:nvPr/>
          </p:nvSpPr>
          <p:spPr bwMode="auto">
            <a:xfrm>
              <a:off x="5694" y="476"/>
              <a:ext cx="44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108688" name="Picture 144" descr="0_4_0_3_1-MSEb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606675"/>
            <a:ext cx="6624638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0" y="1547813"/>
            <a:ext cx="9072563" cy="1177925"/>
            <a:chOff x="0" y="975"/>
            <a:chExt cx="5715" cy="742"/>
          </a:xfrm>
        </p:grpSpPr>
        <p:pic>
          <p:nvPicPr>
            <p:cNvPr id="60425" name="Picture 140" descr="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6" name="Picture 141" descr="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7" name="Picture 142" descr="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975"/>
              <a:ext cx="1134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8" name="Picture 143" descr="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9" name="Picture 139" descr="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5"/>
              <a:ext cx="11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689" name="Text Box 145"/>
            <p:cNvSpPr txBox="1">
              <a:spLocks noChangeArrowheads="1"/>
            </p:cNvSpPr>
            <p:nvPr/>
          </p:nvSpPr>
          <p:spPr bwMode="auto">
            <a:xfrm>
              <a:off x="91" y="1429"/>
              <a:ext cx="1089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(OPTIMAL)</a:t>
              </a:r>
            </a:p>
          </p:txBody>
        </p:sp>
        <p:sp>
          <p:nvSpPr>
            <p:cNvPr id="108690" name="Text Box 146"/>
            <p:cNvSpPr txBox="1">
              <a:spLocks noChangeArrowheads="1"/>
            </p:cNvSpPr>
            <p:nvPr/>
          </p:nvSpPr>
          <p:spPr bwMode="auto">
            <a:xfrm>
              <a:off x="1179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</p:txBody>
        </p:sp>
        <p:sp>
          <p:nvSpPr>
            <p:cNvPr id="108691" name="Text Box 147"/>
            <p:cNvSpPr txBox="1">
              <a:spLocks noChangeArrowheads="1"/>
            </p:cNvSpPr>
            <p:nvPr/>
          </p:nvSpPr>
          <p:spPr bwMode="auto">
            <a:xfrm>
              <a:off x="2358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JPEG2000</a:t>
              </a:r>
            </a:p>
          </p:txBody>
        </p:sp>
        <p:sp>
          <p:nvSpPr>
            <p:cNvPr id="108692" name="Text Box 148"/>
            <p:cNvSpPr txBox="1">
              <a:spLocks noChangeArrowheads="1"/>
            </p:cNvSpPr>
            <p:nvPr/>
          </p:nvSpPr>
          <p:spPr bwMode="auto">
            <a:xfrm>
              <a:off x="3447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TWO-PASS</a:t>
              </a:r>
            </a:p>
          </p:txBody>
        </p:sp>
        <p:sp>
          <p:nvSpPr>
            <p:cNvPr id="108693" name="Text Box 149"/>
            <p:cNvSpPr txBox="1">
              <a:spLocks noChangeArrowheads="1"/>
            </p:cNvSpPr>
            <p:nvPr/>
          </p:nvSpPr>
          <p:spPr bwMode="auto">
            <a:xfrm>
              <a:off x="4626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SINGLE-PASS</a:t>
              </a:r>
            </a:p>
          </p:txBody>
        </p:sp>
      </p:grpSp>
      <p:pic>
        <p:nvPicPr>
          <p:cNvPr id="108695" name="Picture 151" descr="0_4_0_3_1-MSEbps-ZO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833813"/>
            <a:ext cx="2592388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4" name="Rectangle 152"/>
          <p:cNvSpPr>
            <a:spLocks noChangeArrowheads="1"/>
          </p:cNvSpPr>
          <p:nvPr/>
        </p:nvSpPr>
        <p:spPr bwMode="auto">
          <a:xfrm>
            <a:off x="7416800" y="611188"/>
            <a:ext cx="1727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b="1" u="none">
                <a:latin typeface="Verdana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9/7 wav. transf.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HL</a:t>
            </a:r>
            <a:r>
              <a:rPr lang="es-ES" sz="1200" u="none" baseline="-25000">
                <a:latin typeface="Verdana" pitchFamily="34" charset="0"/>
                <a:cs typeface="Lucida Sans Unicode" pitchFamily="34" charset="0"/>
              </a:rPr>
              <a:t>2</a:t>
            </a:r>
            <a:r>
              <a:rPr lang="es-ES" sz="1200" u="none">
                <a:latin typeface="Verdana" pitchFamily="34" charset="0"/>
                <a:cs typeface="Lucida Sans Unicode" pitchFamily="34" charset="0"/>
              </a:rPr>
              <a:t> subband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</a:rPr>
              <a:t>64x64 codeblock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34" descr="0_4_0_3_1-MSEb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2606675"/>
            <a:ext cx="6624638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CODING PERFORMANCE</a:t>
            </a:r>
          </a:p>
        </p:txBody>
      </p:sp>
      <p:grpSp>
        <p:nvGrpSpPr>
          <p:cNvPr id="61445" name="Group 7"/>
          <p:cNvGrpSpPr>
            <a:grpSpLocks/>
          </p:cNvGrpSpPr>
          <p:nvPr/>
        </p:nvGrpSpPr>
        <p:grpSpPr bwMode="auto">
          <a:xfrm>
            <a:off x="9101138" y="684213"/>
            <a:ext cx="811212" cy="1008062"/>
            <a:chOff x="5443" y="431"/>
            <a:chExt cx="839" cy="1043"/>
          </a:xfrm>
        </p:grpSpPr>
        <p:grpSp>
          <p:nvGrpSpPr>
            <p:cNvPr id="61460" name="Group 8"/>
            <p:cNvGrpSpPr>
              <a:grpSpLocks/>
            </p:cNvGrpSpPr>
            <p:nvPr/>
          </p:nvGrpSpPr>
          <p:grpSpPr bwMode="auto">
            <a:xfrm>
              <a:off x="5443" y="431"/>
              <a:ext cx="839" cy="1043"/>
              <a:chOff x="1904" y="1066"/>
              <a:chExt cx="2556" cy="3175"/>
            </a:xfrm>
          </p:grpSpPr>
          <p:pic>
            <p:nvPicPr>
              <p:cNvPr id="61462" name="Picture 9" descr="n1_GRAY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066"/>
                <a:ext cx="544" cy="6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3" name="Picture 10" descr="H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4" name="Picture 11" descr="HL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" y="1066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5" name="Picture 12" descr="LH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4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6" name="Picture 13" descr="HH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883"/>
                <a:ext cx="544" cy="68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7" name="Picture 14" descr="HL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066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68" name="Picture 15" descr="LH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882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1469" name="Group 16"/>
              <p:cNvGrpSpPr>
                <a:grpSpLocks/>
              </p:cNvGrpSpPr>
              <p:nvPr/>
            </p:nvGrpSpPr>
            <p:grpSpPr bwMode="auto">
              <a:xfrm>
                <a:off x="3227" y="1066"/>
                <a:ext cx="1224" cy="1542"/>
                <a:chOff x="3266" y="1066"/>
                <a:chExt cx="1224" cy="1542"/>
              </a:xfrm>
            </p:grpSpPr>
            <p:sp>
              <p:nvSpPr>
                <p:cNvPr id="61564" name="Line 17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5" name="Line 18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6" name="Line 19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7" name="Line 20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8" name="Line 21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9" name="Line 22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0" name="Line 23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1" name="Line 24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2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3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4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5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6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7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79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0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1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2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3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4" name="Line 37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85" name="Line 38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0" name="Group 39"/>
              <p:cNvGrpSpPr>
                <a:grpSpLocks/>
              </p:cNvGrpSpPr>
              <p:nvPr/>
            </p:nvGrpSpPr>
            <p:grpSpPr bwMode="auto">
              <a:xfrm>
                <a:off x="3227" y="2699"/>
                <a:ext cx="1224" cy="1542"/>
                <a:chOff x="3266" y="1066"/>
                <a:chExt cx="1224" cy="1542"/>
              </a:xfrm>
            </p:grpSpPr>
            <p:sp>
              <p:nvSpPr>
                <p:cNvPr id="61542" name="Line 40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3" name="Line 41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4" name="Line 42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5" name="Line 43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6" name="Line 44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7" name="Line 45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8" name="Line 46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9" name="Line 47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1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2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3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5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6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8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59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0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1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2" name="Line 60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63" name="Line 61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1" name="Group 62"/>
              <p:cNvGrpSpPr>
                <a:grpSpLocks/>
              </p:cNvGrpSpPr>
              <p:nvPr/>
            </p:nvGrpSpPr>
            <p:grpSpPr bwMode="auto">
              <a:xfrm>
                <a:off x="1904" y="2699"/>
                <a:ext cx="1224" cy="1542"/>
                <a:chOff x="3266" y="1066"/>
                <a:chExt cx="1224" cy="1542"/>
              </a:xfrm>
            </p:grpSpPr>
            <p:sp>
              <p:nvSpPr>
                <p:cNvPr id="61520" name="Line 63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1" name="Line 64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2" name="Line 65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3" name="Line 66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4" name="Line 67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5" name="Line 68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6" name="Line 69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7" name="Line 70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8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29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0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1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2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3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4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5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6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7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8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39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0" name="Line 83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41" name="Line 84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2" name="Group 85"/>
              <p:cNvGrpSpPr>
                <a:grpSpLocks/>
              </p:cNvGrpSpPr>
              <p:nvPr/>
            </p:nvGrpSpPr>
            <p:grpSpPr bwMode="auto">
              <a:xfrm>
                <a:off x="2540" y="1066"/>
                <a:ext cx="544" cy="681"/>
                <a:chOff x="635" y="1111"/>
                <a:chExt cx="544" cy="681"/>
              </a:xfrm>
            </p:grpSpPr>
            <p:sp>
              <p:nvSpPr>
                <p:cNvPr id="61509" name="Line 86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0" name="Line 87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1" name="Line 88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2" name="Line 89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3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4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5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6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7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8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19" name="Line 96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3" name="Group 97"/>
              <p:cNvGrpSpPr>
                <a:grpSpLocks/>
              </p:cNvGrpSpPr>
              <p:nvPr/>
            </p:nvGrpSpPr>
            <p:grpSpPr bwMode="auto">
              <a:xfrm>
                <a:off x="2540" y="1882"/>
                <a:ext cx="544" cy="681"/>
                <a:chOff x="635" y="1111"/>
                <a:chExt cx="544" cy="681"/>
              </a:xfrm>
            </p:grpSpPr>
            <p:sp>
              <p:nvSpPr>
                <p:cNvPr id="61498" name="Line 98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9" name="Line 99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0" name="Line 100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1" name="Line 101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2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3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5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6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7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508" name="Line 108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4" name="Group 109"/>
              <p:cNvGrpSpPr>
                <a:grpSpLocks/>
              </p:cNvGrpSpPr>
              <p:nvPr/>
            </p:nvGrpSpPr>
            <p:grpSpPr bwMode="auto">
              <a:xfrm>
                <a:off x="1905" y="1883"/>
                <a:ext cx="544" cy="681"/>
                <a:chOff x="635" y="1111"/>
                <a:chExt cx="544" cy="681"/>
              </a:xfrm>
            </p:grpSpPr>
            <p:sp>
              <p:nvSpPr>
                <p:cNvPr id="61487" name="Line 110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8" name="Line 111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9" name="Line 112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0" name="Line 113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1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2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3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4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5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6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97" name="Line 120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1475" name="Group 121"/>
              <p:cNvGrpSpPr>
                <a:grpSpLocks/>
              </p:cNvGrpSpPr>
              <p:nvPr/>
            </p:nvGrpSpPr>
            <p:grpSpPr bwMode="auto">
              <a:xfrm>
                <a:off x="1905" y="1066"/>
                <a:ext cx="544" cy="681"/>
                <a:chOff x="635" y="1111"/>
                <a:chExt cx="544" cy="681"/>
              </a:xfrm>
            </p:grpSpPr>
            <p:sp>
              <p:nvSpPr>
                <p:cNvPr id="61476" name="Line 122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77" name="Line 123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78" name="Line 124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79" name="Line 125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0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1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2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3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4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5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1486" name="Line 132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sp>
          <p:nvSpPr>
            <p:cNvPr id="61461" name="Rectangle 133"/>
            <p:cNvSpPr>
              <a:spLocks noChangeArrowheads="1"/>
            </p:cNvSpPr>
            <p:nvPr/>
          </p:nvSpPr>
          <p:spPr bwMode="auto">
            <a:xfrm>
              <a:off x="5694" y="476"/>
              <a:ext cx="44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1446" name="Group 135"/>
          <p:cNvGrpSpPr>
            <a:grpSpLocks/>
          </p:cNvGrpSpPr>
          <p:nvPr/>
        </p:nvGrpSpPr>
        <p:grpSpPr bwMode="auto">
          <a:xfrm>
            <a:off x="0" y="1547813"/>
            <a:ext cx="9072563" cy="1177925"/>
            <a:chOff x="0" y="975"/>
            <a:chExt cx="5715" cy="742"/>
          </a:xfrm>
        </p:grpSpPr>
        <p:pic>
          <p:nvPicPr>
            <p:cNvPr id="61450" name="Picture 136" descr="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1" name="Picture 137" descr="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2" name="Picture 138" descr="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975"/>
              <a:ext cx="1134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3" name="Picture 139" descr="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4" name="Picture 140" descr="ALL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5"/>
              <a:ext cx="11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4285" name="Text Box 141"/>
            <p:cNvSpPr txBox="1">
              <a:spLocks noChangeArrowheads="1"/>
            </p:cNvSpPr>
            <p:nvPr/>
          </p:nvSpPr>
          <p:spPr bwMode="auto">
            <a:xfrm>
              <a:off x="91" y="1429"/>
              <a:ext cx="1089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(OPTIMAL)</a:t>
              </a:r>
            </a:p>
          </p:txBody>
        </p:sp>
        <p:sp>
          <p:nvSpPr>
            <p:cNvPr id="134286" name="Text Box 142"/>
            <p:cNvSpPr txBox="1">
              <a:spLocks noChangeArrowheads="1"/>
            </p:cNvSpPr>
            <p:nvPr/>
          </p:nvSpPr>
          <p:spPr bwMode="auto">
            <a:xfrm>
              <a:off x="1179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</p:txBody>
        </p:sp>
        <p:sp>
          <p:nvSpPr>
            <p:cNvPr id="134287" name="Text Box 143"/>
            <p:cNvSpPr txBox="1">
              <a:spLocks noChangeArrowheads="1"/>
            </p:cNvSpPr>
            <p:nvPr/>
          </p:nvSpPr>
          <p:spPr bwMode="auto">
            <a:xfrm>
              <a:off x="2358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JPEG2000</a:t>
              </a:r>
            </a:p>
          </p:txBody>
        </p:sp>
        <p:sp>
          <p:nvSpPr>
            <p:cNvPr id="134288" name="Text Box 144"/>
            <p:cNvSpPr txBox="1">
              <a:spLocks noChangeArrowheads="1"/>
            </p:cNvSpPr>
            <p:nvPr/>
          </p:nvSpPr>
          <p:spPr bwMode="auto">
            <a:xfrm>
              <a:off x="3447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TWO-PASS</a:t>
              </a:r>
            </a:p>
          </p:txBody>
        </p:sp>
        <p:sp>
          <p:nvSpPr>
            <p:cNvPr id="134289" name="Text Box 145"/>
            <p:cNvSpPr txBox="1">
              <a:spLocks noChangeArrowheads="1"/>
            </p:cNvSpPr>
            <p:nvPr/>
          </p:nvSpPr>
          <p:spPr bwMode="auto">
            <a:xfrm>
              <a:off x="4626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SINGLE-PASS</a:t>
              </a:r>
            </a:p>
          </p:txBody>
        </p:sp>
      </p:grpSp>
      <p:sp>
        <p:nvSpPr>
          <p:cNvPr id="61447" name="Rectangle 148"/>
          <p:cNvSpPr>
            <a:spLocks noChangeArrowheads="1"/>
          </p:cNvSpPr>
          <p:nvPr/>
        </p:nvSpPr>
        <p:spPr bwMode="auto">
          <a:xfrm>
            <a:off x="7416800" y="611188"/>
            <a:ext cx="1727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b="1" u="none">
                <a:latin typeface="Verdana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9/7 wav. transf.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HL</a:t>
            </a:r>
            <a:r>
              <a:rPr lang="es-ES" sz="1200" u="none" baseline="-25000">
                <a:latin typeface="Verdana" pitchFamily="34" charset="0"/>
                <a:cs typeface="Lucida Sans Unicode" pitchFamily="34" charset="0"/>
              </a:rPr>
              <a:t>2</a:t>
            </a:r>
            <a:r>
              <a:rPr lang="es-ES" sz="1200" u="none">
                <a:latin typeface="Verdana" pitchFamily="34" charset="0"/>
                <a:cs typeface="Lucida Sans Unicode" pitchFamily="34" charset="0"/>
              </a:rPr>
              <a:t> subband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</a:rPr>
              <a:t>64x64 codeblock</a:t>
            </a:r>
          </a:p>
        </p:txBody>
      </p:sp>
      <p:pic>
        <p:nvPicPr>
          <p:cNvPr id="61448" name="Picture 149" descr="0_4_0_3_1-MSEbps-ZOO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3833813"/>
            <a:ext cx="2592388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290" name="Picture 146" descr="0_4_0_3_1-MSEbps-ZOOM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3781425"/>
            <a:ext cx="5065712" cy="342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7416800" y="611188"/>
            <a:ext cx="17272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b="1" u="none">
                <a:latin typeface="Verdana" pitchFamily="34" charset="0"/>
                <a:cs typeface="Lucida Sans Unicode" pitchFamily="34" charset="0"/>
              </a:rPr>
              <a:t>“Portrait” image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9/7 wav. transf.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  <a:cs typeface="Lucida Sans Unicode" pitchFamily="34" charset="0"/>
              </a:rPr>
              <a:t>HL</a:t>
            </a:r>
            <a:r>
              <a:rPr lang="es-ES" sz="1200" u="none" baseline="-25000">
                <a:latin typeface="Verdana" pitchFamily="34" charset="0"/>
                <a:cs typeface="Lucida Sans Unicode" pitchFamily="34" charset="0"/>
              </a:rPr>
              <a:t>2</a:t>
            </a:r>
            <a:r>
              <a:rPr lang="es-ES" sz="1200" u="none">
                <a:latin typeface="Verdana" pitchFamily="34" charset="0"/>
                <a:cs typeface="Lucida Sans Unicode" pitchFamily="34" charset="0"/>
              </a:rPr>
              <a:t> subband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s-ES" sz="1200" u="none">
                <a:latin typeface="Verdana" pitchFamily="34" charset="0"/>
              </a:rPr>
              <a:t>64x64 codeblock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CODING PERFORMANCE</a:t>
            </a:r>
          </a:p>
        </p:txBody>
      </p:sp>
      <p:grpSp>
        <p:nvGrpSpPr>
          <p:cNvPr id="62469" name="Group 7"/>
          <p:cNvGrpSpPr>
            <a:grpSpLocks/>
          </p:cNvGrpSpPr>
          <p:nvPr/>
        </p:nvGrpSpPr>
        <p:grpSpPr bwMode="auto">
          <a:xfrm>
            <a:off x="9101138" y="684213"/>
            <a:ext cx="811212" cy="1008062"/>
            <a:chOff x="5443" y="431"/>
            <a:chExt cx="839" cy="1043"/>
          </a:xfrm>
        </p:grpSpPr>
        <p:grpSp>
          <p:nvGrpSpPr>
            <p:cNvPr id="62485" name="Group 8"/>
            <p:cNvGrpSpPr>
              <a:grpSpLocks/>
            </p:cNvGrpSpPr>
            <p:nvPr/>
          </p:nvGrpSpPr>
          <p:grpSpPr bwMode="auto">
            <a:xfrm>
              <a:off x="5443" y="431"/>
              <a:ext cx="839" cy="1043"/>
              <a:chOff x="1904" y="1066"/>
              <a:chExt cx="2556" cy="3175"/>
            </a:xfrm>
          </p:grpSpPr>
          <p:pic>
            <p:nvPicPr>
              <p:cNvPr id="62487" name="Picture 9" descr="n1_GRA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066"/>
                <a:ext cx="544" cy="6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88" name="Picture 10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89" name="Picture 11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7" y="1066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90" name="Picture 12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4" y="2699"/>
                <a:ext cx="1233" cy="154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91" name="Picture 13" descr="HH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883"/>
                <a:ext cx="544" cy="68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92" name="Picture 14" descr="HL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" y="1066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93" name="Picture 15" descr="LH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" y="1882"/>
                <a:ext cx="544" cy="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62494" name="Group 16"/>
              <p:cNvGrpSpPr>
                <a:grpSpLocks/>
              </p:cNvGrpSpPr>
              <p:nvPr/>
            </p:nvGrpSpPr>
            <p:grpSpPr bwMode="auto">
              <a:xfrm>
                <a:off x="3227" y="1066"/>
                <a:ext cx="1224" cy="1542"/>
                <a:chOff x="3266" y="1066"/>
                <a:chExt cx="1224" cy="1542"/>
              </a:xfrm>
            </p:grpSpPr>
            <p:sp>
              <p:nvSpPr>
                <p:cNvPr id="62589" name="Line 17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0" name="Line 18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1" name="Line 19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2" name="Line 20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3" name="Line 21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4" name="Line 22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5" name="Line 23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6" name="Line 24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8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99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1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2" name="Line 30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3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4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5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7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8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09" name="Line 37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610" name="Line 38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495" name="Group 39"/>
              <p:cNvGrpSpPr>
                <a:grpSpLocks/>
              </p:cNvGrpSpPr>
              <p:nvPr/>
            </p:nvGrpSpPr>
            <p:grpSpPr bwMode="auto">
              <a:xfrm>
                <a:off x="3227" y="2699"/>
                <a:ext cx="1224" cy="1542"/>
                <a:chOff x="3266" y="1066"/>
                <a:chExt cx="1224" cy="1542"/>
              </a:xfrm>
            </p:grpSpPr>
            <p:sp>
              <p:nvSpPr>
                <p:cNvPr id="62567" name="Line 40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8" name="Line 41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9" name="Line 42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0" name="Line 43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1" name="Line 44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2" name="Line 45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3" name="Line 46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4" name="Line 47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5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6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7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8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79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0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1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2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3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4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5" name="Line 58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6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7" name="Line 60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88" name="Line 61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496" name="Group 62"/>
              <p:cNvGrpSpPr>
                <a:grpSpLocks/>
              </p:cNvGrpSpPr>
              <p:nvPr/>
            </p:nvGrpSpPr>
            <p:grpSpPr bwMode="auto">
              <a:xfrm>
                <a:off x="1904" y="2699"/>
                <a:ext cx="1224" cy="1542"/>
                <a:chOff x="3266" y="1066"/>
                <a:chExt cx="1224" cy="1542"/>
              </a:xfrm>
            </p:grpSpPr>
            <p:sp>
              <p:nvSpPr>
                <p:cNvPr id="62545" name="Line 63"/>
                <p:cNvSpPr>
                  <a:spLocks noChangeShapeType="1"/>
                </p:cNvSpPr>
                <p:nvPr/>
              </p:nvSpPr>
              <p:spPr bwMode="auto">
                <a:xfrm>
                  <a:off x="340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6" name="Line 64"/>
                <p:cNvSpPr>
                  <a:spLocks noChangeShapeType="1"/>
                </p:cNvSpPr>
                <p:nvPr/>
              </p:nvSpPr>
              <p:spPr bwMode="auto">
                <a:xfrm>
                  <a:off x="353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7" name="Line 65"/>
                <p:cNvSpPr>
                  <a:spLocks noChangeShapeType="1"/>
                </p:cNvSpPr>
                <p:nvPr/>
              </p:nvSpPr>
              <p:spPr bwMode="auto">
                <a:xfrm>
                  <a:off x="367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8" name="Line 66"/>
                <p:cNvSpPr>
                  <a:spLocks noChangeShapeType="1"/>
                </p:cNvSpPr>
                <p:nvPr/>
              </p:nvSpPr>
              <p:spPr bwMode="auto">
                <a:xfrm>
                  <a:off x="381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9" name="Line 67"/>
                <p:cNvSpPr>
                  <a:spLocks noChangeShapeType="1"/>
                </p:cNvSpPr>
                <p:nvPr/>
              </p:nvSpPr>
              <p:spPr bwMode="auto">
                <a:xfrm>
                  <a:off x="394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0" name="Line 68"/>
                <p:cNvSpPr>
                  <a:spLocks noChangeShapeType="1"/>
                </p:cNvSpPr>
                <p:nvPr/>
              </p:nvSpPr>
              <p:spPr bwMode="auto">
                <a:xfrm>
                  <a:off x="4082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1" name="Line 69"/>
                <p:cNvSpPr>
                  <a:spLocks noChangeShapeType="1"/>
                </p:cNvSpPr>
                <p:nvPr/>
              </p:nvSpPr>
              <p:spPr bwMode="auto">
                <a:xfrm>
                  <a:off x="4218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2" name="Line 70"/>
                <p:cNvSpPr>
                  <a:spLocks noChangeShapeType="1"/>
                </p:cNvSpPr>
                <p:nvPr/>
              </p:nvSpPr>
              <p:spPr bwMode="auto">
                <a:xfrm>
                  <a:off x="4354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3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3266" y="1066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4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3266" y="120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5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3266" y="134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6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3266" y="148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7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3266" y="1625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8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3266" y="1761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59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266" y="1897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0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3266" y="2040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1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3266" y="2193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2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266" y="2329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3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3266" y="2472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4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3266" y="2608"/>
                  <a:ext cx="122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5" name="Line 83"/>
                <p:cNvSpPr>
                  <a:spLocks noChangeShapeType="1"/>
                </p:cNvSpPr>
                <p:nvPr/>
              </p:nvSpPr>
              <p:spPr bwMode="auto">
                <a:xfrm>
                  <a:off x="3266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66" name="Line 84"/>
                <p:cNvSpPr>
                  <a:spLocks noChangeShapeType="1"/>
                </p:cNvSpPr>
                <p:nvPr/>
              </p:nvSpPr>
              <p:spPr bwMode="auto">
                <a:xfrm>
                  <a:off x="4490" y="1066"/>
                  <a:ext cx="0" cy="1542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497" name="Group 85"/>
              <p:cNvGrpSpPr>
                <a:grpSpLocks/>
              </p:cNvGrpSpPr>
              <p:nvPr/>
            </p:nvGrpSpPr>
            <p:grpSpPr bwMode="auto">
              <a:xfrm>
                <a:off x="2540" y="1066"/>
                <a:ext cx="544" cy="681"/>
                <a:chOff x="635" y="1111"/>
                <a:chExt cx="544" cy="681"/>
              </a:xfrm>
            </p:grpSpPr>
            <p:sp>
              <p:nvSpPr>
                <p:cNvPr id="62534" name="Line 86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5" name="Line 87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6" name="Line 88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7" name="Line 89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8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9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0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1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2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3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44" name="Line 96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498" name="Group 97"/>
              <p:cNvGrpSpPr>
                <a:grpSpLocks/>
              </p:cNvGrpSpPr>
              <p:nvPr/>
            </p:nvGrpSpPr>
            <p:grpSpPr bwMode="auto">
              <a:xfrm>
                <a:off x="2540" y="1882"/>
                <a:ext cx="544" cy="681"/>
                <a:chOff x="635" y="1111"/>
                <a:chExt cx="544" cy="681"/>
              </a:xfrm>
            </p:grpSpPr>
            <p:sp>
              <p:nvSpPr>
                <p:cNvPr id="62523" name="Line 98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4" name="Line 99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5" name="Line 100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6" name="Line 101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7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8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9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0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1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2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33" name="Line 108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499" name="Group 109"/>
              <p:cNvGrpSpPr>
                <a:grpSpLocks/>
              </p:cNvGrpSpPr>
              <p:nvPr/>
            </p:nvGrpSpPr>
            <p:grpSpPr bwMode="auto">
              <a:xfrm>
                <a:off x="1905" y="1883"/>
                <a:ext cx="544" cy="681"/>
                <a:chOff x="635" y="1111"/>
                <a:chExt cx="544" cy="681"/>
              </a:xfrm>
            </p:grpSpPr>
            <p:sp>
              <p:nvSpPr>
                <p:cNvPr id="62512" name="Line 110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3" name="Line 111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4" name="Line 112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5" name="Line 113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9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0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1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22" name="Line 120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  <p:grpSp>
            <p:nvGrpSpPr>
              <p:cNvPr id="62500" name="Group 121"/>
              <p:cNvGrpSpPr>
                <a:grpSpLocks/>
              </p:cNvGrpSpPr>
              <p:nvPr/>
            </p:nvGrpSpPr>
            <p:grpSpPr bwMode="auto">
              <a:xfrm>
                <a:off x="1905" y="1066"/>
                <a:ext cx="544" cy="681"/>
                <a:chOff x="635" y="1111"/>
                <a:chExt cx="544" cy="681"/>
              </a:xfrm>
            </p:grpSpPr>
            <p:sp>
              <p:nvSpPr>
                <p:cNvPr id="62501" name="Line 122"/>
                <p:cNvSpPr>
                  <a:spLocks noChangeShapeType="1"/>
                </p:cNvSpPr>
                <p:nvPr/>
              </p:nvSpPr>
              <p:spPr bwMode="auto">
                <a:xfrm>
                  <a:off x="771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2" name="Line 123"/>
                <p:cNvSpPr>
                  <a:spLocks noChangeShapeType="1"/>
                </p:cNvSpPr>
                <p:nvPr/>
              </p:nvSpPr>
              <p:spPr bwMode="auto">
                <a:xfrm>
                  <a:off x="907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3" name="Line 124"/>
                <p:cNvSpPr>
                  <a:spLocks noChangeShapeType="1"/>
                </p:cNvSpPr>
                <p:nvPr/>
              </p:nvSpPr>
              <p:spPr bwMode="auto">
                <a:xfrm>
                  <a:off x="1043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4" name="Line 125"/>
                <p:cNvSpPr>
                  <a:spLocks noChangeShapeType="1"/>
                </p:cNvSpPr>
                <p:nvPr/>
              </p:nvSpPr>
              <p:spPr bwMode="auto">
                <a:xfrm>
                  <a:off x="1179" y="1111"/>
                  <a:ext cx="0" cy="68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5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635" y="1111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6" name="Line 127"/>
                <p:cNvSpPr>
                  <a:spLocks noChangeShapeType="1"/>
                </p:cNvSpPr>
                <p:nvPr/>
              </p:nvSpPr>
              <p:spPr bwMode="auto">
                <a:xfrm flipH="1">
                  <a:off x="635" y="1247"/>
                  <a:ext cx="544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7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635" y="1383"/>
                  <a:ext cx="544" cy="7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8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635" y="1519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09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635" y="1655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0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635" y="1791"/>
                  <a:ext cx="544" cy="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  <p:sp>
              <p:nvSpPr>
                <p:cNvPr id="62511" name="Line 132"/>
                <p:cNvSpPr>
                  <a:spLocks noChangeShapeType="1"/>
                </p:cNvSpPr>
                <p:nvPr/>
              </p:nvSpPr>
              <p:spPr bwMode="auto">
                <a:xfrm>
                  <a:off x="635" y="1111"/>
                  <a:ext cx="0" cy="681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a-ES"/>
                </a:p>
              </p:txBody>
            </p:sp>
          </p:grpSp>
        </p:grpSp>
        <p:sp>
          <p:nvSpPr>
            <p:cNvPr id="62486" name="Rectangle 133"/>
            <p:cNvSpPr>
              <a:spLocks noChangeArrowheads="1"/>
            </p:cNvSpPr>
            <p:nvPr/>
          </p:nvSpPr>
          <p:spPr bwMode="auto">
            <a:xfrm>
              <a:off x="5694" y="476"/>
              <a:ext cx="44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2470" name="Group 135"/>
          <p:cNvGrpSpPr>
            <a:grpSpLocks/>
          </p:cNvGrpSpPr>
          <p:nvPr/>
        </p:nvGrpSpPr>
        <p:grpSpPr bwMode="auto">
          <a:xfrm>
            <a:off x="0" y="1547813"/>
            <a:ext cx="9072563" cy="1177925"/>
            <a:chOff x="0" y="975"/>
            <a:chExt cx="5715" cy="742"/>
          </a:xfrm>
        </p:grpSpPr>
        <p:pic>
          <p:nvPicPr>
            <p:cNvPr id="62475" name="Picture 136" descr="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6" name="Picture 137" descr="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7" name="Picture 138" descr="ALL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" y="975"/>
              <a:ext cx="1134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8" name="Picture 139" descr="ALL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" y="975"/>
              <a:ext cx="1135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140" descr="ALL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75"/>
              <a:ext cx="11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333" name="Text Box 141"/>
            <p:cNvSpPr txBox="1">
              <a:spLocks noChangeArrowheads="1"/>
            </p:cNvSpPr>
            <p:nvPr/>
          </p:nvSpPr>
          <p:spPr bwMode="auto">
            <a:xfrm>
              <a:off x="91" y="1429"/>
              <a:ext cx="1089" cy="2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(OPTIMAL)</a:t>
              </a:r>
            </a:p>
          </p:txBody>
        </p:sp>
        <p:sp>
          <p:nvSpPr>
            <p:cNvPr id="136334" name="Text Box 142"/>
            <p:cNvSpPr txBox="1">
              <a:spLocks noChangeArrowheads="1"/>
            </p:cNvSpPr>
            <p:nvPr/>
          </p:nvSpPr>
          <p:spPr bwMode="auto">
            <a:xfrm>
              <a:off x="1179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ADAPTIVE</a:t>
              </a:r>
            </a:p>
          </p:txBody>
        </p:sp>
        <p:sp>
          <p:nvSpPr>
            <p:cNvPr id="136335" name="Text Box 143"/>
            <p:cNvSpPr txBox="1">
              <a:spLocks noChangeArrowheads="1"/>
            </p:cNvSpPr>
            <p:nvPr/>
          </p:nvSpPr>
          <p:spPr bwMode="auto">
            <a:xfrm>
              <a:off x="2358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JPEG2000</a:t>
              </a:r>
            </a:p>
          </p:txBody>
        </p:sp>
        <p:sp>
          <p:nvSpPr>
            <p:cNvPr id="136336" name="Text Box 144"/>
            <p:cNvSpPr txBox="1">
              <a:spLocks noChangeArrowheads="1"/>
            </p:cNvSpPr>
            <p:nvPr/>
          </p:nvSpPr>
          <p:spPr bwMode="auto">
            <a:xfrm>
              <a:off x="3447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TWO-PASS</a:t>
              </a:r>
            </a:p>
          </p:txBody>
        </p:sp>
        <p:sp>
          <p:nvSpPr>
            <p:cNvPr id="136337" name="Text Box 145"/>
            <p:cNvSpPr txBox="1">
              <a:spLocks noChangeArrowheads="1"/>
            </p:cNvSpPr>
            <p:nvPr/>
          </p:nvSpPr>
          <p:spPr bwMode="auto">
            <a:xfrm>
              <a:off x="4626" y="1429"/>
              <a:ext cx="1089" cy="1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5000" rIns="90000" bIns="45000">
              <a:spAutoFit/>
            </a:bodyPr>
            <a:lstStyle/>
            <a:p>
              <a:pPr algn="ctr" defTabSz="449263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</a:tabLst>
                <a:defRPr/>
              </a:pPr>
              <a:r>
                <a:rPr lang="en-GB" sz="1200" b="1" i="1" u="none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  <a:cs typeface="Lucida Sans Unicode" pitchFamily="34" charset="0"/>
                </a:rPr>
                <a:t>SINGLE-PASS</a:t>
              </a:r>
            </a:p>
          </p:txBody>
        </p:sp>
      </p:grpSp>
      <p:pic>
        <p:nvPicPr>
          <p:cNvPr id="62471" name="Picture 148" descr="0_4_0_3_1-PSNRDIFFbp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00806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51"/>
          <p:cNvGrpSpPr>
            <a:grpSpLocks/>
          </p:cNvGrpSpPr>
          <p:nvPr/>
        </p:nvGrpSpPr>
        <p:grpSpPr bwMode="auto">
          <a:xfrm>
            <a:off x="3527425" y="4445000"/>
            <a:ext cx="865188" cy="1135063"/>
            <a:chOff x="2222" y="2800"/>
            <a:chExt cx="545" cy="715"/>
          </a:xfrm>
        </p:grpSpPr>
        <p:sp>
          <p:nvSpPr>
            <p:cNvPr id="62473" name="Line 149"/>
            <p:cNvSpPr>
              <a:spLocks noChangeShapeType="1"/>
            </p:cNvSpPr>
            <p:nvPr/>
          </p:nvSpPr>
          <p:spPr bwMode="auto">
            <a:xfrm>
              <a:off x="2641" y="2800"/>
              <a:ext cx="0" cy="5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a-ES"/>
            </a:p>
          </p:txBody>
        </p:sp>
        <p:sp>
          <p:nvSpPr>
            <p:cNvPr id="62474" name="Rectangle 150"/>
            <p:cNvSpPr>
              <a:spLocks noChangeArrowheads="1"/>
            </p:cNvSpPr>
            <p:nvPr/>
          </p:nvSpPr>
          <p:spPr bwMode="auto">
            <a:xfrm>
              <a:off x="2222" y="3289"/>
              <a:ext cx="545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200" b="1" u="none">
                  <a:latin typeface="Verdana" pitchFamily="34" charset="0"/>
                  <a:cs typeface="Lucida Sans Unicode" pitchFamily="34" charset="0"/>
                </a:rPr>
                <a:t>0.6 dB</a:t>
              </a:r>
              <a:endParaRPr lang="es-ES" sz="1200" u="none">
                <a:latin typeface="Verdana" pitchFamily="34" charset="0"/>
                <a:cs typeface="Lucida Sans Unicode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9" descr="0_4_0_3_1-PSNRDIFFb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89488"/>
            <a:ext cx="2303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codecsEvaluation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63688"/>
            <a:ext cx="12255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0" y="7165975"/>
            <a:ext cx="10080625" cy="395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5400675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TABLE OF CONTENTS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3673475" y="4313238"/>
            <a:ext cx="5327650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EXPERIMENTS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5903913" y="5797550"/>
            <a:ext cx="381635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2016125" y="2771775"/>
            <a:ext cx="69850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ADAPTIVE SCANNING ORDER</a:t>
            </a: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1008063" y="1403350"/>
            <a:ext cx="3744912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grpSp>
        <p:nvGrpSpPr>
          <p:cNvPr id="63498" name="Group 9"/>
          <p:cNvGrpSpPr>
            <a:grpSpLocks/>
          </p:cNvGrpSpPr>
          <p:nvPr/>
        </p:nvGrpSpPr>
        <p:grpSpPr bwMode="auto">
          <a:xfrm rot="2649950">
            <a:off x="792163" y="1547813"/>
            <a:ext cx="173037" cy="173037"/>
            <a:chOff x="1043" y="2908"/>
            <a:chExt cx="154" cy="154"/>
          </a:xfrm>
        </p:grpSpPr>
        <p:sp>
          <p:nvSpPr>
            <p:cNvPr id="63518" name="Oval 10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9" name="Oval 11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20" name="Oval 12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3499" name="Group 13"/>
          <p:cNvGrpSpPr>
            <a:grpSpLocks/>
          </p:cNvGrpSpPr>
          <p:nvPr/>
        </p:nvGrpSpPr>
        <p:grpSpPr bwMode="auto">
          <a:xfrm rot="2649950">
            <a:off x="1795463" y="2916238"/>
            <a:ext cx="173037" cy="173037"/>
            <a:chOff x="1043" y="2908"/>
            <a:chExt cx="154" cy="154"/>
          </a:xfrm>
        </p:grpSpPr>
        <p:sp>
          <p:nvSpPr>
            <p:cNvPr id="63515" name="Oval 14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6" name="Oval 15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7" name="Oval 16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3500" name="Group 17"/>
          <p:cNvGrpSpPr>
            <a:grpSpLocks/>
          </p:cNvGrpSpPr>
          <p:nvPr/>
        </p:nvGrpSpPr>
        <p:grpSpPr bwMode="auto">
          <a:xfrm rot="2649950">
            <a:off x="3479800" y="4471988"/>
            <a:ext cx="173038" cy="173037"/>
            <a:chOff x="1043" y="2908"/>
            <a:chExt cx="154" cy="154"/>
          </a:xfrm>
        </p:grpSpPr>
        <p:sp>
          <p:nvSpPr>
            <p:cNvPr id="63512" name="Oval 18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3" name="Oval 19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4" name="Oval 20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3501" name="Group 21"/>
          <p:cNvGrpSpPr>
            <a:grpSpLocks/>
          </p:cNvGrpSpPr>
          <p:nvPr/>
        </p:nvGrpSpPr>
        <p:grpSpPr bwMode="auto">
          <a:xfrm rot="2649950">
            <a:off x="5711825" y="5949950"/>
            <a:ext cx="173038" cy="173038"/>
            <a:chOff x="1043" y="2908"/>
            <a:chExt cx="154" cy="154"/>
          </a:xfrm>
        </p:grpSpPr>
        <p:sp>
          <p:nvSpPr>
            <p:cNvPr id="63509" name="Oval 22"/>
            <p:cNvSpPr>
              <a:spLocks noChangeArrowheads="1"/>
            </p:cNvSpPr>
            <p:nvPr/>
          </p:nvSpPr>
          <p:spPr bwMode="auto">
            <a:xfrm>
              <a:off x="1106" y="2908"/>
              <a:ext cx="91" cy="9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0" name="Oval 23"/>
            <p:cNvSpPr>
              <a:spLocks noChangeArrowheads="1"/>
            </p:cNvSpPr>
            <p:nvPr/>
          </p:nvSpPr>
          <p:spPr bwMode="auto">
            <a:xfrm>
              <a:off x="1043" y="2926"/>
              <a:ext cx="91" cy="91"/>
            </a:xfrm>
            <a:prstGeom prst="ellipse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3511" name="Oval 24"/>
            <p:cNvSpPr>
              <a:spLocks noChangeArrowheads="1"/>
            </p:cNvSpPr>
            <p:nvPr/>
          </p:nvSpPr>
          <p:spPr bwMode="auto">
            <a:xfrm>
              <a:off x="1088" y="2971"/>
              <a:ext cx="91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63502" name="Group 25"/>
          <p:cNvGrpSpPr>
            <a:grpSpLocks/>
          </p:cNvGrpSpPr>
          <p:nvPr/>
        </p:nvGrpSpPr>
        <p:grpSpPr bwMode="auto">
          <a:xfrm>
            <a:off x="7127875" y="3060700"/>
            <a:ext cx="1360488" cy="1152525"/>
            <a:chOff x="4490" y="1928"/>
            <a:chExt cx="857" cy="726"/>
          </a:xfrm>
        </p:grpSpPr>
        <p:pic>
          <p:nvPicPr>
            <p:cNvPr id="63507" name="Picture 26" descr="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" y="1928"/>
              <a:ext cx="35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8" name="Picture 27" descr="5_0_0000 cop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" y="2064"/>
              <a:ext cx="590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503" name="Rectangle 28"/>
          <p:cNvSpPr>
            <a:spLocks noChangeArrowheads="1"/>
          </p:cNvSpPr>
          <p:nvPr/>
        </p:nvSpPr>
        <p:spPr bwMode="auto">
          <a:xfrm>
            <a:off x="431800" y="1189038"/>
            <a:ext cx="8856663" cy="439102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grpSp>
        <p:nvGrpSpPr>
          <p:cNvPr id="63504" name="Group 30"/>
          <p:cNvGrpSpPr>
            <a:grpSpLocks/>
          </p:cNvGrpSpPr>
          <p:nvPr/>
        </p:nvGrpSpPr>
        <p:grpSpPr bwMode="auto">
          <a:xfrm>
            <a:off x="7521575" y="6300788"/>
            <a:ext cx="1911350" cy="633412"/>
            <a:chOff x="1860" y="839"/>
            <a:chExt cx="1204" cy="399"/>
          </a:xfrm>
        </p:grpSpPr>
        <p:sp>
          <p:nvSpPr>
            <p:cNvPr id="63505" name="Rectangle 31"/>
            <p:cNvSpPr>
              <a:spLocks noChangeArrowheads="1"/>
            </p:cNvSpPr>
            <p:nvPr/>
          </p:nvSpPr>
          <p:spPr bwMode="auto">
            <a:xfrm>
              <a:off x="1860" y="839"/>
              <a:ext cx="12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  <p:sp>
          <p:nvSpPr>
            <p:cNvPr id="63506" name="Rectangle 32"/>
            <p:cNvSpPr>
              <a:spLocks noChangeArrowheads="1"/>
            </p:cNvSpPr>
            <p:nvPr/>
          </p:nvSpPr>
          <p:spPr bwMode="auto">
            <a:xfrm>
              <a:off x="2132" y="1021"/>
              <a:ext cx="90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600" b="1" u="none">
                  <a:solidFill>
                    <a:schemeClr val="bg2"/>
                  </a:solidFill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600" u="none">
                  <a:solidFill>
                    <a:schemeClr val="bg2"/>
                  </a:solidFill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600" u="none">
                <a:solidFill>
                  <a:schemeClr val="bg2"/>
                </a:solidFill>
                <a:latin typeface="Verdana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2" name="Group 872"/>
          <p:cNvGrpSpPr>
            <a:grpSpLocks/>
          </p:cNvGrpSpPr>
          <p:nvPr/>
        </p:nvGrpSpPr>
        <p:grpSpPr bwMode="auto">
          <a:xfrm>
            <a:off x="144463" y="828675"/>
            <a:ext cx="9217025" cy="2052638"/>
            <a:chOff x="91" y="522"/>
            <a:chExt cx="5806" cy="1293"/>
          </a:xfrm>
        </p:grpSpPr>
        <p:pic>
          <p:nvPicPr>
            <p:cNvPr id="65167" name="Picture 213" descr="codecsEvaluation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522"/>
              <a:ext cx="17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68" name="Rectangle 869"/>
            <p:cNvSpPr>
              <a:spLocks noChangeArrowheads="1"/>
            </p:cNvSpPr>
            <p:nvPr/>
          </p:nvSpPr>
          <p:spPr bwMode="auto">
            <a:xfrm>
              <a:off x="1860" y="839"/>
              <a:ext cx="4037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1600" u="none"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1600" u="none">
                <a:latin typeface="Verdana" pitchFamily="34" charset="0"/>
              </a:endParaRPr>
            </a:p>
          </p:txBody>
        </p:sp>
      </p:grpSp>
      <p:grpSp>
        <p:nvGrpSpPr>
          <p:cNvPr id="3" name="Group 873"/>
          <p:cNvGrpSpPr>
            <a:grpSpLocks/>
          </p:cNvGrpSpPr>
          <p:nvPr/>
        </p:nvGrpSpPr>
        <p:grpSpPr bwMode="auto">
          <a:xfrm>
            <a:off x="576263" y="2917825"/>
            <a:ext cx="9288462" cy="1827213"/>
            <a:chOff x="363" y="1838"/>
            <a:chExt cx="5851" cy="1151"/>
          </a:xfrm>
        </p:grpSpPr>
        <p:pic>
          <p:nvPicPr>
            <p:cNvPr id="64520" name="Picture 867" descr="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" y="2019"/>
              <a:ext cx="2495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4521" name="Group 222"/>
            <p:cNvGrpSpPr>
              <a:grpSpLocks/>
            </p:cNvGrpSpPr>
            <p:nvPr/>
          </p:nvGrpSpPr>
          <p:grpSpPr bwMode="auto">
            <a:xfrm>
              <a:off x="363" y="1838"/>
              <a:ext cx="423" cy="553"/>
              <a:chOff x="3447" y="794"/>
              <a:chExt cx="771" cy="1007"/>
            </a:xfrm>
          </p:grpSpPr>
          <p:grpSp>
            <p:nvGrpSpPr>
              <p:cNvPr id="64523" name="Group 223"/>
              <p:cNvGrpSpPr>
                <a:grpSpLocks/>
              </p:cNvGrpSpPr>
              <p:nvPr/>
            </p:nvGrpSpPr>
            <p:grpSpPr bwMode="auto">
              <a:xfrm>
                <a:off x="3448" y="1338"/>
                <a:ext cx="770" cy="463"/>
                <a:chOff x="3719" y="2472"/>
                <a:chExt cx="2450" cy="1473"/>
              </a:xfrm>
            </p:grpSpPr>
            <p:sp>
              <p:nvSpPr>
                <p:cNvPr id="65076" name="AutoShape 224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077" name="Group 225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159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0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1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2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3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5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66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78" name="Group 234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151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2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3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4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5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6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7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8" name="Oval 2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79" name="Group 243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143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4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5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6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7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8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9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50" name="Oval 2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0" name="Group 252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135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7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8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0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1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42" name="Oval 2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1" name="Group 261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127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8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9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0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1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2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3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34" name="Oval 2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2" name="Group 270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119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0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1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2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3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4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5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26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3" name="Group 279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111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2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3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4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5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6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7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8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4" name="Group 288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103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4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5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6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7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8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9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10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5" name="Group 297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095" name="Oval 2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6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7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8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9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0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1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102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086" name="Group 306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087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88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89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0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1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2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3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94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4" name="Group 315"/>
              <p:cNvGrpSpPr>
                <a:grpSpLocks/>
              </p:cNvGrpSpPr>
              <p:nvPr/>
            </p:nvGrpSpPr>
            <p:grpSpPr bwMode="auto">
              <a:xfrm>
                <a:off x="3447" y="1247"/>
                <a:ext cx="770" cy="463"/>
                <a:chOff x="3719" y="2472"/>
                <a:chExt cx="2450" cy="1473"/>
              </a:xfrm>
            </p:grpSpPr>
            <p:sp>
              <p:nvSpPr>
                <p:cNvPr id="64985" name="AutoShape 316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986" name="Group 317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06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9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0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1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2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3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4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75" name="Oval 3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87" name="Group 326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060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1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2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3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4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5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6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67" name="Oval 3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88" name="Group 335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052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3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4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5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6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7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8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9" name="Oval 3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89" name="Group 344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044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5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6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8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9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0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51" name="Oval 3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0" name="Group 353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036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7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8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9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0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1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2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43" name="Oval 3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1" name="Group 362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028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9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0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1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2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3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4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35" name="Oval 3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2" name="Group 371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02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1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4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6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27" name="Oval 3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3" name="Group 380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012" name="Oval 3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3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4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5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6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7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8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9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4" name="Group 389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004" name="Oval 3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5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6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7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8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9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0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11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95" name="Group 398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996" name="Oval 3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97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98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99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0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1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2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003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5" name="Group 407"/>
              <p:cNvGrpSpPr>
                <a:grpSpLocks/>
              </p:cNvGrpSpPr>
              <p:nvPr/>
            </p:nvGrpSpPr>
            <p:grpSpPr bwMode="auto">
              <a:xfrm>
                <a:off x="3447" y="1156"/>
                <a:ext cx="770" cy="463"/>
                <a:chOff x="3719" y="2472"/>
                <a:chExt cx="2450" cy="1473"/>
              </a:xfrm>
            </p:grpSpPr>
            <p:sp>
              <p:nvSpPr>
                <p:cNvPr id="64894" name="AutoShape 408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895" name="Group 409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4977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8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9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80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81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82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83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84" name="Oval 4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96" name="Group 418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969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0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1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2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3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4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5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76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97" name="Group 427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961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2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3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4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5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6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7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8" name="Oval 4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98" name="Group 436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953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4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5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6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7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8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9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60" name="Oval 4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99" name="Group 445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945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6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7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8" name="Oval 4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9" name="Oval 4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0" name="Oval 4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1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52" name="Oval 4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00" name="Group 454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937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8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9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0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1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2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3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44" name="Oval 4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01" name="Group 463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929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0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1" name="Oval 4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2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3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4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5" name="Oval 4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36" name="Oval 4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02" name="Group 472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4921" name="Oval 4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2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3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4" name="Oval 4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5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6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7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8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903" name="Group 481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913" name="Oval 4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4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5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6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7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8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9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20" name="Oval 4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4" name="Group 490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905" name="Oval 4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06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07" name="Oval 4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08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09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0" name="Oval 4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1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912" name="Oval 4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6" name="Group 499"/>
              <p:cNvGrpSpPr>
                <a:grpSpLocks/>
              </p:cNvGrpSpPr>
              <p:nvPr/>
            </p:nvGrpSpPr>
            <p:grpSpPr bwMode="auto">
              <a:xfrm>
                <a:off x="3447" y="1066"/>
                <a:ext cx="770" cy="463"/>
                <a:chOff x="3719" y="2472"/>
                <a:chExt cx="2450" cy="1473"/>
              </a:xfrm>
            </p:grpSpPr>
            <p:sp>
              <p:nvSpPr>
                <p:cNvPr id="64803" name="AutoShape 500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804" name="Group 501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4886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7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8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9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90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91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92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93" name="Oval 5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05" name="Group 510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878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9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0" name="Oval 5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1" name="Oval 5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2" name="Oval 5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3" name="Oval 5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4" name="Oval 5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85" name="Oval 5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06" name="Group 519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870" name="Oval 5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1" name="Oval 5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2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3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4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5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6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77" name="Oval 5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07" name="Group 528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862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3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4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5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6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7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8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9" name="Oval 5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08" name="Group 537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854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5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6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7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8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9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0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61" name="Oval 5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09" name="Group 546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846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7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8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9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0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1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2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53" name="Oval 5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10" name="Group 555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838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9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0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1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4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45" name="Oval 5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11" name="Group 564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4830" name="Oval 5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1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2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3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4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5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6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37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12" name="Group 573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822" name="Oval 5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3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4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5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6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7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8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9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813" name="Group 582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814" name="Oval 5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15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16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17" name="Oval 5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18" name="Oval 5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19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0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21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7" name="Group 591"/>
              <p:cNvGrpSpPr>
                <a:grpSpLocks/>
              </p:cNvGrpSpPr>
              <p:nvPr/>
            </p:nvGrpSpPr>
            <p:grpSpPr bwMode="auto">
              <a:xfrm>
                <a:off x="3447" y="975"/>
                <a:ext cx="770" cy="463"/>
                <a:chOff x="3719" y="2472"/>
                <a:chExt cx="2450" cy="1473"/>
              </a:xfrm>
            </p:grpSpPr>
            <p:sp>
              <p:nvSpPr>
                <p:cNvPr id="64712" name="AutoShape 592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713" name="Group 593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4795" name="Oval 5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6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7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8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9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00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01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802" name="Oval 6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4" name="Group 602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787" name="Oval 6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8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9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0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1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2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3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94" name="Oval 6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5" name="Group 611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779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0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1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2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3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4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5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86" name="Oval 6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6" name="Group 620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771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2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3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4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5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6" name="Oval 6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7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8" name="Oval 6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7" name="Group 629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763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4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5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6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7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8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9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70" name="Oval 6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8" name="Group 638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755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6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7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8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9" name="Oval 6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0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1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62" name="Oval 6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19" name="Group 647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747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8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9" name="Oval 6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0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1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2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3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54" name="Oval 6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20" name="Group 656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4739" name="Oval 6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0" name="Oval 6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1" name="Oval 6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2" name="Oval 6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3" name="Oval 6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4" name="Oval 6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5" name="Oval 6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46" name="Oval 6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21" name="Group 665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731" name="Oval 6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2" name="Oval 6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3" name="Oval 6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4" name="Oval 6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5" name="Oval 6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6" name="Oval 6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7" name="Oval 6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8" name="Oval 6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722" name="Group 674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723" name="Oval 6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4" name="Oval 6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5" name="Oval 6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6" name="Oval 6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7" name="Oval 6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8" name="Oval 6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29" name="Oval 6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30" name="Oval 6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8" name="Group 683"/>
              <p:cNvGrpSpPr>
                <a:grpSpLocks/>
              </p:cNvGrpSpPr>
              <p:nvPr/>
            </p:nvGrpSpPr>
            <p:grpSpPr bwMode="auto">
              <a:xfrm>
                <a:off x="3447" y="885"/>
                <a:ext cx="770" cy="463"/>
                <a:chOff x="3719" y="2472"/>
                <a:chExt cx="2450" cy="1473"/>
              </a:xfrm>
            </p:grpSpPr>
            <p:sp>
              <p:nvSpPr>
                <p:cNvPr id="64621" name="AutoShape 684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622" name="Group 685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4704" name="Oval 6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5" name="Oval 6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6" name="Oval 6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7" name="Oval 6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8" name="Oval 6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9" name="Oval 6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10" name="Oval 6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11" name="Oval 6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3" name="Group 694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696" name="Oval 6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7" name="Oval 6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8" name="Oval 6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9" name="Oval 6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0" name="Oval 6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1" name="Oval 7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2" name="Oval 7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703" name="Oval 7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4" name="Group 703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688" name="Oval 7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9" name="Oval 7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0" name="Oval 7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1" name="Oval 7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2" name="Oval 7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3" name="Oval 7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4" name="Oval 7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95" name="Oval 7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5" name="Group 712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680" name="Oval 7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1" name="Oval 7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2" name="Oval 7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3" name="Oval 7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4" name="Oval 7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5" name="Oval 7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6" name="Oval 7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87" name="Oval 7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6" name="Group 721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672" name="Oval 7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3" name="Oval 7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4" name="Oval 7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5" name="Oval 7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6" name="Oval 7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7" name="Oval 7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8" name="Oval 7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9" name="Oval 7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7" name="Group 730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664" name="Oval 7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5" name="Oval 7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6" name="Oval 7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7" name="Oval 7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8" name="Oval 7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9" name="Oval 7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0" name="Oval 7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71" name="Oval 7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8" name="Group 739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656" name="Oval 7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7" name="Oval 7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8" name="Oval 7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9" name="Oval 7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0" name="Oval 7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1" name="Oval 7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2" name="Oval 7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63" name="Oval 7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29" name="Group 748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4648" name="Oval 7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9" name="Oval 7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0" name="Oval 7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1" name="Oval 7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2" name="Oval 7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3" name="Oval 7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4" name="Oval 7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55" name="Oval 7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30" name="Group 757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640" name="Oval 7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1" name="Oval 7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2" name="Oval 7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3" name="Oval 7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4" name="Oval 7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5" name="Oval 7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6" name="Oval 7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47" name="Oval 7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631" name="Group 766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632" name="Oval 7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3" name="Oval 7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4" name="Oval 7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5" name="Oval 7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6" name="Oval 7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7" name="Oval 7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8" name="Oval 7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39" name="Oval 7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4529" name="Group 775"/>
              <p:cNvGrpSpPr>
                <a:grpSpLocks/>
              </p:cNvGrpSpPr>
              <p:nvPr/>
            </p:nvGrpSpPr>
            <p:grpSpPr bwMode="auto">
              <a:xfrm>
                <a:off x="3447" y="794"/>
                <a:ext cx="770" cy="463"/>
                <a:chOff x="3719" y="2472"/>
                <a:chExt cx="2450" cy="1473"/>
              </a:xfrm>
            </p:grpSpPr>
            <p:sp>
              <p:nvSpPr>
                <p:cNvPr id="64530" name="AutoShape 776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4531" name="Group 777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4613" name="Oval 7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4" name="Oval 7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5" name="Oval 7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6" name="Oval 7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7" name="Oval 7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8" name="Oval 7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9" name="Oval 7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20" name="Oval 7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2" name="Group 786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605" name="Oval 7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6" name="Oval 7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7" name="Oval 7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8" name="Oval 7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9" name="Oval 7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0" name="Oval 7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1" name="Oval 7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12" name="Oval 7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3" name="Group 795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597" name="Oval 7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8" name="Oval 7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9" name="Oval 7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0" name="Oval 7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1" name="Oval 8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2" name="Oval 8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3" name="Oval 8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604" name="Oval 8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4" name="Group 804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589" name="Oval 8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0" name="Oval 8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1" name="Oval 8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2" name="Oval 8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3" name="Oval 8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4" name="Oval 8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5" name="Oval 8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96" name="Oval 8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5" name="Group 813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581" name="Oval 8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2" name="Oval 8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3" name="Oval 8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4" name="Oval 8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5" name="Oval 8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6" name="Oval 8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7" name="Oval 8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8" name="Oval 8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6" name="Group 822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573" name="Oval 8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4" name="Oval 8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5" name="Oval 8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6" name="Oval 8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7" name="Oval 8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8" name="Oval 8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9" name="Oval 8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80" name="Oval 8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7" name="Group 831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565" name="Oval 8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6" name="Oval 8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7" name="Oval 8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8" name="Oval 8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9" name="Oval 8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0" name="Oval 8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1" name="Oval 8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72" name="Oval 8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8" name="Group 840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4557" name="Oval 8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8" name="Oval 8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9" name="Oval 8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0" name="Oval 8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1" name="Oval 8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2" name="Oval 8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3" name="Oval 8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64" name="Oval 8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39" name="Group 849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4549" name="Oval 8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0" name="Oval 8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1" name="Oval 8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2" name="Oval 8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3" name="Oval 8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4" name="Oval 8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5" name="Oval 8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56" name="Oval 8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4540" name="Group 858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4541" name="Oval 8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2" name="Oval 8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3" name="Oval 8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4" name="Oval 8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5" name="Oval 8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6" name="Oval 8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7" name="Oval 8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4548" name="Oval 8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</p:grpSp>
        <p:sp>
          <p:nvSpPr>
            <p:cNvPr id="64522" name="Rectangle 870"/>
            <p:cNvSpPr>
              <a:spLocks noChangeArrowheads="1"/>
            </p:cNvSpPr>
            <p:nvPr/>
          </p:nvSpPr>
          <p:spPr bwMode="auto">
            <a:xfrm>
              <a:off x="3175" y="2109"/>
              <a:ext cx="3039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1600" u="none"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1600" u="none">
                <a:latin typeface="Verdana" pitchFamily="34" charset="0"/>
              </a:endParaRPr>
            </a:p>
          </p:txBody>
        </p:sp>
      </p:grpSp>
      <p:grpSp>
        <p:nvGrpSpPr>
          <p:cNvPr id="64904" name="Group 874"/>
          <p:cNvGrpSpPr>
            <a:grpSpLocks/>
          </p:cNvGrpSpPr>
          <p:nvPr/>
        </p:nvGrpSpPr>
        <p:grpSpPr bwMode="auto">
          <a:xfrm>
            <a:off x="936625" y="5148263"/>
            <a:ext cx="8999538" cy="1722437"/>
            <a:chOff x="590" y="3243"/>
            <a:chExt cx="5669" cy="1085"/>
          </a:xfrm>
        </p:grpSpPr>
        <p:pic>
          <p:nvPicPr>
            <p:cNvPr id="64518" name="Picture 868" descr="0_4_0_3_1-PSNRDIFFb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" y="3243"/>
              <a:ext cx="3356" cy="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19" name="Rectangle 871"/>
            <p:cNvSpPr>
              <a:spLocks noChangeArrowheads="1"/>
            </p:cNvSpPr>
            <p:nvPr/>
          </p:nvSpPr>
          <p:spPr bwMode="auto">
            <a:xfrm>
              <a:off x="4127" y="3425"/>
              <a:ext cx="213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RESULTS: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-optimal coding performance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-end of coding passes are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 optimal in terms of RD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CONCLUSIONS</a:t>
            </a:r>
          </a:p>
        </p:txBody>
      </p:sp>
      <p:grpSp>
        <p:nvGrpSpPr>
          <p:cNvPr id="65539" name="Group 5"/>
          <p:cNvGrpSpPr>
            <a:grpSpLocks/>
          </p:cNvGrpSpPr>
          <p:nvPr/>
        </p:nvGrpSpPr>
        <p:grpSpPr bwMode="auto">
          <a:xfrm>
            <a:off x="144463" y="828675"/>
            <a:ext cx="9217025" cy="2052638"/>
            <a:chOff x="91" y="522"/>
            <a:chExt cx="5806" cy="1293"/>
          </a:xfrm>
        </p:grpSpPr>
        <p:pic>
          <p:nvPicPr>
            <p:cNvPr id="66192" name="Picture 6" descr="codecsEvaluation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" y="522"/>
              <a:ext cx="1724" cy="1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193" name="Rectangle 7"/>
            <p:cNvSpPr>
              <a:spLocks noChangeArrowheads="1"/>
            </p:cNvSpPr>
            <p:nvPr/>
          </p:nvSpPr>
          <p:spPr bwMode="auto">
            <a:xfrm>
              <a:off x="1860" y="839"/>
              <a:ext cx="4037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MOTIVATION: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-to assess the optimality of modern bitplane image coders</a:t>
              </a:r>
            </a:p>
            <a:p>
              <a:pPr defTabSz="1008063"/>
              <a:r>
                <a:rPr lang="ca-ES" sz="1600" u="none">
                  <a:latin typeface="Verdana" pitchFamily="34" charset="0"/>
                  <a:sym typeface="Wingdings" pitchFamily="2" charset="2"/>
                </a:rPr>
                <a:t>  -design an optimal scanning order (not practical) </a:t>
              </a:r>
              <a:endParaRPr lang="ca-ES" sz="1600" u="none">
                <a:latin typeface="Verdana" pitchFamily="34" charset="0"/>
              </a:endParaRPr>
            </a:p>
          </p:txBody>
        </p:sp>
      </p:grpSp>
      <p:grpSp>
        <p:nvGrpSpPr>
          <p:cNvPr id="65540" name="Group 8"/>
          <p:cNvGrpSpPr>
            <a:grpSpLocks/>
          </p:cNvGrpSpPr>
          <p:nvPr/>
        </p:nvGrpSpPr>
        <p:grpSpPr bwMode="auto">
          <a:xfrm>
            <a:off x="576263" y="2917825"/>
            <a:ext cx="9288462" cy="1827213"/>
            <a:chOff x="363" y="1838"/>
            <a:chExt cx="5851" cy="1151"/>
          </a:xfrm>
        </p:grpSpPr>
        <p:pic>
          <p:nvPicPr>
            <p:cNvPr id="65545" name="Picture 9" descr="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" y="2019"/>
              <a:ext cx="2495" cy="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46" name="Group 10"/>
            <p:cNvGrpSpPr>
              <a:grpSpLocks/>
            </p:cNvGrpSpPr>
            <p:nvPr/>
          </p:nvGrpSpPr>
          <p:grpSpPr bwMode="auto">
            <a:xfrm>
              <a:off x="363" y="1838"/>
              <a:ext cx="423" cy="553"/>
              <a:chOff x="3447" y="794"/>
              <a:chExt cx="771" cy="1007"/>
            </a:xfrm>
          </p:grpSpPr>
          <p:grpSp>
            <p:nvGrpSpPr>
              <p:cNvPr id="65548" name="Group 11"/>
              <p:cNvGrpSpPr>
                <a:grpSpLocks/>
              </p:cNvGrpSpPr>
              <p:nvPr/>
            </p:nvGrpSpPr>
            <p:grpSpPr bwMode="auto">
              <a:xfrm>
                <a:off x="3448" y="1338"/>
                <a:ext cx="770" cy="463"/>
                <a:chOff x="3719" y="2472"/>
                <a:chExt cx="2450" cy="1473"/>
              </a:xfrm>
            </p:grpSpPr>
            <p:sp>
              <p:nvSpPr>
                <p:cNvPr id="66101" name="AutoShape 12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6102" name="Group 13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6184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5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6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7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8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9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90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91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3" name="Group 22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176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7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8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9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0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1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2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83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4" name="Group 31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16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7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5" name="Group 40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160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1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2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6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6" name="Group 49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152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4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5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7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8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7" name="Group 58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144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5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6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7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8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9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0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51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8" name="Group 67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13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7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8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9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0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1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2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43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09" name="Group 76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6128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9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0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1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2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3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4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35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10" name="Group 85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120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1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2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3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4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5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2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111" name="Group 94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11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3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4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5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6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7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8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19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49" name="Group 103"/>
              <p:cNvGrpSpPr>
                <a:grpSpLocks/>
              </p:cNvGrpSpPr>
              <p:nvPr/>
            </p:nvGrpSpPr>
            <p:grpSpPr bwMode="auto">
              <a:xfrm>
                <a:off x="3447" y="1247"/>
                <a:ext cx="770" cy="463"/>
                <a:chOff x="3719" y="2472"/>
                <a:chExt cx="2450" cy="1473"/>
              </a:xfrm>
            </p:grpSpPr>
            <p:sp>
              <p:nvSpPr>
                <p:cNvPr id="66010" name="AutoShape 104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6011" name="Group 105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6093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4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5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6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7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8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9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100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2" name="Group 114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085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6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7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8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9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0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1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92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3" name="Group 123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077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8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9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0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1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2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3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84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4" name="Group 132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069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0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2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4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76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5" name="Group 141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061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2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3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4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5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6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7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8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6" name="Group 150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053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4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5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6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7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8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9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60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7" name="Group 159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045" name="Oval 1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6" name="Oval 1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7" name="Oval 1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8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9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0" name="Oval 1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1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52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8" name="Group 168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6037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8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9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0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1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2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3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44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19" name="Group 177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6029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0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1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2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3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4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5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36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6020" name="Group 186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6021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2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3" name="Oval 1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4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5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6" name="Oval 1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7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28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50" name="Group 195"/>
              <p:cNvGrpSpPr>
                <a:grpSpLocks/>
              </p:cNvGrpSpPr>
              <p:nvPr/>
            </p:nvGrpSpPr>
            <p:grpSpPr bwMode="auto">
              <a:xfrm>
                <a:off x="3447" y="1156"/>
                <a:ext cx="770" cy="463"/>
                <a:chOff x="3719" y="2472"/>
                <a:chExt cx="2450" cy="1473"/>
              </a:xfrm>
            </p:grpSpPr>
            <p:sp>
              <p:nvSpPr>
                <p:cNvPr id="65919" name="AutoShape 196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920" name="Group 197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600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3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4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5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6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7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9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1" name="Group 206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994" name="Oval 2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5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7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8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9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0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6001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2" name="Group 215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986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7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8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9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0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1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2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9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3" name="Group 224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978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9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0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1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2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3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85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4" name="Group 233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970" name="Oval 2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1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2" name="Oval 2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3" name="Oval 2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4" name="Oval 2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5" name="Oval 2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6" name="Oval 2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77" name="Oval 2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5" name="Group 242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962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3" name="Oval 2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4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5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6" name="Oval 2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7" name="Oval 2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8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9" name="Oval 2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6" name="Group 251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954" name="Oval 2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5" name="Oval 2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6" name="Oval 2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7" name="Oval 2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8" name="Oval 2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9" name="Oval 2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0" name="Oval 2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61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7" name="Group 260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946" name="Oval 2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7" name="Oval 2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8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9" name="Oval 2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0" name="Oval 2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1" name="Oval 2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2" name="Oval 2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53" name="Oval 2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8" name="Group 269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938" name="Oval 2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9" name="Oval 2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0" name="Oval 2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1" name="Oval 2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2" name="Oval 2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3" name="Oval 2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4" name="Oval 2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45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929" name="Group 278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930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1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2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3" name="Oval 2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4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5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6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37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51" name="Group 287"/>
              <p:cNvGrpSpPr>
                <a:grpSpLocks/>
              </p:cNvGrpSpPr>
              <p:nvPr/>
            </p:nvGrpSpPr>
            <p:grpSpPr bwMode="auto">
              <a:xfrm>
                <a:off x="3447" y="1066"/>
                <a:ext cx="770" cy="463"/>
                <a:chOff x="3719" y="2472"/>
                <a:chExt cx="2450" cy="1473"/>
              </a:xfrm>
            </p:grpSpPr>
            <p:sp>
              <p:nvSpPr>
                <p:cNvPr id="65828" name="AutoShape 288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829" name="Group 289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911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2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3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4" name="Oval 2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5" name="Oval 2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6" name="Oval 2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7" name="Oval 2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8" name="Oval 2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0" name="Group 298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903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4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5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6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7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8" name="Oval 3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9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10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1" name="Group 307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895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6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7" name="Oval 3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8" name="Oval 3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9" name="Oval 3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0" name="Oval 3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1" name="Oval 3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902" name="Oval 3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2" name="Group 316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887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8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9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0" name="Oval 3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1" name="Oval 3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2" name="Oval 3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3" name="Oval 3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94" name="Oval 3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3" name="Group 325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879" name="Oval 3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0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1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2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3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4" name="Oval 3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5" name="Oval 3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86" name="Oval 3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4" name="Group 334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871" name="Oval 3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2" name="Oval 3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3" name="Oval 3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4" name="Oval 3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5" name="Oval 3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6" name="Oval 3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7" name="Oval 3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8" name="Oval 3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5" name="Group 343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863" name="Oval 3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4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5" name="Oval 3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6" name="Oval 3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7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8" name="Oval 3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9" name="Oval 3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70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6" name="Group 352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855" name="Oval 3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6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7" name="Oval 3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8" name="Oval 3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9" name="Oval 3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0" name="Oval 3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1" name="Oval 3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62" name="Oval 3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7" name="Group 361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847" name="Oval 3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8" name="Oval 3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9" name="Oval 3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0" name="Oval 3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1" name="Oval 3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2" name="Oval 3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3" name="Oval 3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54" name="Oval 3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838" name="Group 370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839" name="Oval 3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0" name="Oval 3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1" name="Oval 3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2" name="Oval 3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3" name="Oval 3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4" name="Oval 3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5" name="Oval 3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46" name="Oval 3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52" name="Group 379"/>
              <p:cNvGrpSpPr>
                <a:grpSpLocks/>
              </p:cNvGrpSpPr>
              <p:nvPr/>
            </p:nvGrpSpPr>
            <p:grpSpPr bwMode="auto">
              <a:xfrm>
                <a:off x="3447" y="975"/>
                <a:ext cx="770" cy="463"/>
                <a:chOff x="3719" y="2472"/>
                <a:chExt cx="2450" cy="1473"/>
              </a:xfrm>
            </p:grpSpPr>
            <p:sp>
              <p:nvSpPr>
                <p:cNvPr id="65737" name="AutoShape 380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738" name="Group 381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820" name="Oval 3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1" name="Oval 3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2" name="Oval 3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3" name="Oval 3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4" name="Oval 3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5" name="Oval 3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6" name="Oval 3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27" name="Oval 3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39" name="Group 390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812" name="Oval 3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3" name="Oval 3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4" name="Oval 3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5" name="Oval 3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6" name="Oval 3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7" name="Oval 3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8" name="Oval 3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9" name="Oval 3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0" name="Group 399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804" name="Oval 4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5" name="Oval 4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6" name="Oval 4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7" name="Oval 4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8" name="Oval 4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9" name="Oval 4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0" name="Oval 4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11" name="Oval 4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1" name="Group 408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796" name="Oval 4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7" name="Oval 4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8" name="Oval 4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9" name="Oval 4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0" name="Oval 4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1" name="Oval 4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2" name="Oval 4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803" name="Oval 4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2" name="Group 417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788" name="Oval 4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9" name="Oval 4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0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1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2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3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4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95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3" name="Group 426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780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1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2" name="Oval 4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3" name="Oval 4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4" name="Oval 4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5" name="Oval 4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6" name="Oval 4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87" name="Oval 4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4" name="Group 435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772" name="Oval 4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3" name="Oval 4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4" name="Oval 4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5" name="Oval 4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6" name="Oval 4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7" name="Oval 4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8" name="Oval 4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9" name="Oval 4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5" name="Group 444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764" name="Oval 4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5" name="Oval 4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6" name="Oval 4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7" name="Oval 4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8" name="Oval 4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9" name="Oval 4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0" name="Oval 4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71" name="Oval 4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6" name="Group 453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756" name="Oval 4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7" name="Oval 4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8" name="Oval 4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9" name="Oval 4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0" name="Oval 4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1" name="Oval 4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2" name="Oval 4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63" name="Oval 4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747" name="Group 462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748" name="Oval 46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49" name="Oval 46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0" name="Oval 46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1" name="Oval 4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2" name="Oval 4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3" name="Oval 4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4" name="Oval 4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55" name="Oval 4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53" name="Group 471"/>
              <p:cNvGrpSpPr>
                <a:grpSpLocks/>
              </p:cNvGrpSpPr>
              <p:nvPr/>
            </p:nvGrpSpPr>
            <p:grpSpPr bwMode="auto">
              <a:xfrm>
                <a:off x="3447" y="885"/>
                <a:ext cx="770" cy="463"/>
                <a:chOff x="3719" y="2472"/>
                <a:chExt cx="2450" cy="1473"/>
              </a:xfrm>
            </p:grpSpPr>
            <p:sp>
              <p:nvSpPr>
                <p:cNvPr id="65646" name="AutoShape 472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647" name="Group 473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729" name="Oval 47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0" name="Oval 4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1" name="Oval 4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2" name="Oval 4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3" name="Oval 4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4" name="Oval 4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5" name="Oval 4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36" name="Oval 4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48" name="Group 482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721" name="Oval 48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2" name="Oval 4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3" name="Oval 4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4" name="Oval 4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5" name="Oval 4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6" name="Oval 4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7" name="Oval 4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8" name="Oval 4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49" name="Group 491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713" name="Oval 49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4" name="Oval 4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5" name="Oval 4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6" name="Oval 4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7" name="Oval 4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8" name="Oval 4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9" name="Oval 4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20" name="Oval 4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0" name="Group 500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705" name="Oval 50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6" name="Oval 5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7" name="Oval 5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8" name="Oval 5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9" name="Oval 5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0" name="Oval 5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1" name="Oval 5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12" name="Oval 5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1" name="Group 509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697" name="Oval 51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8" name="Oval 5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9" name="Oval 5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0" name="Oval 5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1" name="Oval 5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2" name="Oval 5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3" name="Oval 5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704" name="Oval 5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2" name="Group 518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689" name="Oval 51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0" name="Oval 5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1" name="Oval 5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2" name="Oval 5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3" name="Oval 5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4" name="Oval 5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5" name="Oval 5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96" name="Oval 5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3" name="Group 527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681" name="Oval 52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2" name="Oval 5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3" name="Oval 5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4" name="Oval 5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5" name="Oval 5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6" name="Oval 5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7" name="Oval 5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8" name="Oval 5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4" name="Group 536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673" name="Oval 53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4" name="Oval 5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5" name="Oval 5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6" name="Oval 5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7" name="Oval 5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8" name="Oval 5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9" name="Oval 5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80" name="Oval 5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5" name="Group 545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665" name="Oval 54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6" name="Oval 5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7" name="Oval 5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8" name="Oval 5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9" name="Oval 5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0" name="Oval 5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1" name="Oval 5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0080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72" name="Oval 5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656" name="Group 554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657" name="Oval 55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58" name="Oval 55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59" name="Oval 55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0" name="Oval 55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1" name="Oval 55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2" name="Oval 56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3" name="Oval 56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64" name="Oval 56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  <p:grpSp>
            <p:nvGrpSpPr>
              <p:cNvPr id="65554" name="Group 563"/>
              <p:cNvGrpSpPr>
                <a:grpSpLocks/>
              </p:cNvGrpSpPr>
              <p:nvPr/>
            </p:nvGrpSpPr>
            <p:grpSpPr bwMode="auto">
              <a:xfrm>
                <a:off x="3447" y="794"/>
                <a:ext cx="770" cy="463"/>
                <a:chOff x="3719" y="2472"/>
                <a:chExt cx="2450" cy="1473"/>
              </a:xfrm>
            </p:grpSpPr>
            <p:sp>
              <p:nvSpPr>
                <p:cNvPr id="65555" name="AutoShape 564"/>
                <p:cNvSpPr>
                  <a:spLocks noChangeArrowheads="1"/>
                </p:cNvSpPr>
                <p:nvPr/>
              </p:nvSpPr>
              <p:spPr bwMode="auto">
                <a:xfrm>
                  <a:off x="3719" y="2472"/>
                  <a:ext cx="2450" cy="1473"/>
                </a:xfrm>
                <a:prstGeom prst="parallelogram">
                  <a:avLst>
                    <a:gd name="adj" fmla="val 25858"/>
                  </a:avLst>
                </a:prstGeom>
                <a:solidFill>
                  <a:schemeClr val="bg1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lIns="90000" tIns="45000" rIns="90000" bIns="45000" anchor="ctr">
                  <a:spAutoFit/>
                </a:bodyPr>
                <a:lstStyle/>
                <a:p>
                  <a:endParaRPr lang="es-ES"/>
                </a:p>
              </p:txBody>
            </p:sp>
            <p:grpSp>
              <p:nvGrpSpPr>
                <p:cNvPr id="65556" name="Group 565"/>
                <p:cNvGrpSpPr>
                  <a:grpSpLocks/>
                </p:cNvGrpSpPr>
                <p:nvPr/>
              </p:nvGrpSpPr>
              <p:grpSpPr bwMode="auto">
                <a:xfrm rot="825044">
                  <a:off x="3992" y="2500"/>
                  <a:ext cx="123" cy="1411"/>
                  <a:chOff x="3765" y="975"/>
                  <a:chExt cx="91" cy="1043"/>
                </a:xfrm>
              </p:grpSpPr>
              <p:sp>
                <p:nvSpPr>
                  <p:cNvPr id="65638" name="Oval 56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9" name="Oval 56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0" name="Oval 56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1" name="Oval 56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2" name="Oval 57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3" name="Oval 57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4" name="Oval 57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45" name="Oval 57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57" name="Group 574"/>
                <p:cNvGrpSpPr>
                  <a:grpSpLocks/>
                </p:cNvGrpSpPr>
                <p:nvPr/>
              </p:nvGrpSpPr>
              <p:grpSpPr bwMode="auto">
                <a:xfrm rot="825044">
                  <a:off x="419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630" name="Oval 57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1" name="Oval 57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2" name="Oval 57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3" name="Oval 57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4" name="Oval 57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5" name="Oval 58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6" name="Oval 58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37" name="Oval 58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58" name="Group 583"/>
                <p:cNvGrpSpPr>
                  <a:grpSpLocks/>
                </p:cNvGrpSpPr>
                <p:nvPr/>
              </p:nvGrpSpPr>
              <p:grpSpPr bwMode="auto">
                <a:xfrm rot="825044">
                  <a:off x="4394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622" name="Oval 58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3" name="Oval 58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4" name="Oval 58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5" name="Oval 58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6" name="Oval 58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7" name="Oval 58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8" name="Oval 59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9" name="Oval 59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59" name="Group 592"/>
                <p:cNvGrpSpPr>
                  <a:grpSpLocks/>
                </p:cNvGrpSpPr>
                <p:nvPr/>
              </p:nvGrpSpPr>
              <p:grpSpPr bwMode="auto">
                <a:xfrm rot="825044">
                  <a:off x="4594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614" name="Oval 59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5" name="Oval 59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6" name="Oval 59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7" name="Oval 59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8" name="Oval 59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9" name="Oval 59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0" name="Oval 59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21" name="Oval 60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0" name="Group 601"/>
                <p:cNvGrpSpPr>
                  <a:grpSpLocks/>
                </p:cNvGrpSpPr>
                <p:nvPr/>
              </p:nvGrpSpPr>
              <p:grpSpPr bwMode="auto">
                <a:xfrm rot="825044">
                  <a:off x="4787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606" name="Oval 60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7" name="Oval 60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8" name="Oval 60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9" name="Oval 60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0" name="Oval 60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1" name="Oval 60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2" name="Oval 60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13" name="Oval 60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1" name="Group 610"/>
                <p:cNvGrpSpPr>
                  <a:grpSpLocks/>
                </p:cNvGrpSpPr>
                <p:nvPr/>
              </p:nvGrpSpPr>
              <p:grpSpPr bwMode="auto">
                <a:xfrm rot="825044">
                  <a:off x="4987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598" name="Oval 61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9" name="Oval 61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0" name="Oval 61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1" name="Oval 61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2" name="Oval 61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3" name="Oval 61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4" name="Oval 61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605" name="Oval 61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2" name="Group 619"/>
                <p:cNvGrpSpPr>
                  <a:grpSpLocks/>
                </p:cNvGrpSpPr>
                <p:nvPr/>
              </p:nvGrpSpPr>
              <p:grpSpPr bwMode="auto">
                <a:xfrm rot="825044">
                  <a:off x="5190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590" name="Oval 62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1" name="Oval 62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2" name="Oval 62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3" name="Oval 62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4" name="Oval 62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5" name="Oval 62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6" name="Oval 62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97" name="Oval 62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3" name="Group 628"/>
                <p:cNvGrpSpPr>
                  <a:grpSpLocks/>
                </p:cNvGrpSpPr>
                <p:nvPr/>
              </p:nvGrpSpPr>
              <p:grpSpPr bwMode="auto">
                <a:xfrm rot="825044">
                  <a:off x="5390" y="2504"/>
                  <a:ext cx="123" cy="1411"/>
                  <a:chOff x="3765" y="975"/>
                  <a:chExt cx="91" cy="1043"/>
                </a:xfrm>
              </p:grpSpPr>
              <p:sp>
                <p:nvSpPr>
                  <p:cNvPr id="65582" name="Oval 62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3" name="Oval 63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4" name="Oval 63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5" name="Oval 63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6" name="Oval 63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7" name="Oval 63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8" name="Oval 63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9" name="Oval 636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4" name="Group 637"/>
                <p:cNvGrpSpPr>
                  <a:grpSpLocks/>
                </p:cNvGrpSpPr>
                <p:nvPr/>
              </p:nvGrpSpPr>
              <p:grpSpPr bwMode="auto">
                <a:xfrm rot="825044">
                  <a:off x="5572" y="2502"/>
                  <a:ext cx="123" cy="1411"/>
                  <a:chOff x="3765" y="975"/>
                  <a:chExt cx="91" cy="1043"/>
                </a:xfrm>
              </p:grpSpPr>
              <p:sp>
                <p:nvSpPr>
                  <p:cNvPr id="65574" name="Oval 63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5" name="Oval 63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6" name="Oval 64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7" name="Oval 64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8" name="Oval 64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9" name="Oval 64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0" name="Oval 64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81" name="Oval 645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  <p:grpSp>
              <p:nvGrpSpPr>
                <p:cNvPr id="65565" name="Group 646"/>
                <p:cNvGrpSpPr>
                  <a:grpSpLocks/>
                </p:cNvGrpSpPr>
                <p:nvPr/>
              </p:nvGrpSpPr>
              <p:grpSpPr bwMode="auto">
                <a:xfrm rot="825044">
                  <a:off x="5772" y="2503"/>
                  <a:ext cx="123" cy="1411"/>
                  <a:chOff x="3765" y="975"/>
                  <a:chExt cx="91" cy="1043"/>
                </a:xfrm>
              </p:grpSpPr>
              <p:sp>
                <p:nvSpPr>
                  <p:cNvPr id="65566" name="Oval 647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24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67" name="Oval 648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383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68" name="Oval 649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519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69" name="Oval 650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65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0" name="Oval 651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79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1" name="Oval 652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927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2" name="Oval 653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1111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  <p:sp>
                <p:nvSpPr>
                  <p:cNvPr id="65573" name="Oval 654"/>
                  <p:cNvSpPr>
                    <a:spLocks noChangeArrowheads="1"/>
                  </p:cNvSpPr>
                  <p:nvPr/>
                </p:nvSpPr>
                <p:spPr bwMode="auto">
                  <a:xfrm>
                    <a:off x="3765" y="975"/>
                    <a:ext cx="91" cy="91"/>
                  </a:xfrm>
                  <a:prstGeom prst="ellipse">
                    <a:avLst/>
                  </a:prstGeom>
                  <a:solidFill>
                    <a:srgbClr val="FFCC66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lIns="90000" tIns="45000" rIns="90000" bIns="45000" anchor="ctr">
                    <a:spAutoFit/>
                  </a:bodyPr>
                  <a:lstStyle/>
                  <a:p>
                    <a:endParaRPr lang="es-ES"/>
                  </a:p>
                </p:txBody>
              </p:sp>
            </p:grpSp>
          </p:grpSp>
        </p:grpSp>
        <p:sp>
          <p:nvSpPr>
            <p:cNvPr id="65547" name="Rectangle 655"/>
            <p:cNvSpPr>
              <a:spLocks noChangeArrowheads="1"/>
            </p:cNvSpPr>
            <p:nvPr/>
          </p:nvSpPr>
          <p:spPr bwMode="auto">
            <a:xfrm>
              <a:off x="3175" y="2109"/>
              <a:ext cx="3039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PROPOSED METHOD: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-adaptive scanning order</a:t>
              </a:r>
            </a:p>
            <a:p>
              <a:pPr defTabSz="1008063"/>
              <a:r>
                <a:rPr lang="ca-ES" sz="1600" u="none">
                  <a:latin typeface="Verdana" pitchFamily="34" charset="0"/>
                  <a:sym typeface="Wingdings" pitchFamily="2" charset="2"/>
                </a:rPr>
                <a:t>  -analysis based on the local average</a:t>
              </a:r>
              <a:endParaRPr lang="ca-ES" sz="1600" u="none">
                <a:latin typeface="Verdana" pitchFamily="34" charset="0"/>
              </a:endParaRPr>
            </a:p>
          </p:txBody>
        </p:sp>
      </p:grpSp>
      <p:grpSp>
        <p:nvGrpSpPr>
          <p:cNvPr id="65541" name="Group 656"/>
          <p:cNvGrpSpPr>
            <a:grpSpLocks/>
          </p:cNvGrpSpPr>
          <p:nvPr/>
        </p:nvGrpSpPr>
        <p:grpSpPr bwMode="auto">
          <a:xfrm>
            <a:off x="936625" y="5148263"/>
            <a:ext cx="8999538" cy="1722437"/>
            <a:chOff x="590" y="3243"/>
            <a:chExt cx="5669" cy="1085"/>
          </a:xfrm>
        </p:grpSpPr>
        <p:pic>
          <p:nvPicPr>
            <p:cNvPr id="65543" name="Picture 657" descr="0_4_0_3_1-PSNRDIFFbp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" y="3243"/>
              <a:ext cx="3356" cy="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4" name="Rectangle 658"/>
            <p:cNvSpPr>
              <a:spLocks noChangeArrowheads="1"/>
            </p:cNvSpPr>
            <p:nvPr/>
          </p:nvSpPr>
          <p:spPr bwMode="auto">
            <a:xfrm>
              <a:off x="4127" y="3425"/>
              <a:ext cx="2132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1008063"/>
              <a:r>
                <a:rPr lang="ca-ES" sz="1600" b="1" u="none">
                  <a:latin typeface="Verdana" pitchFamily="34" charset="0"/>
                </a:rPr>
                <a:t>RESULTS: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-optimal coding performance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-end of coding passes are </a:t>
              </a:r>
            </a:p>
            <a:p>
              <a:pPr defTabSz="1008063"/>
              <a:r>
                <a:rPr lang="ca-ES" sz="1600" u="none">
                  <a:latin typeface="Verdana" pitchFamily="34" charset="0"/>
                </a:rPr>
                <a:t>   optimal in terms of RD</a:t>
              </a:r>
            </a:p>
          </p:txBody>
        </p:sp>
      </p:grpSp>
      <p:sp>
        <p:nvSpPr>
          <p:cNvPr id="65542" name="Rectangle 659"/>
          <p:cNvSpPr>
            <a:spLocks noChangeArrowheads="1"/>
          </p:cNvSpPr>
          <p:nvPr/>
        </p:nvSpPr>
        <p:spPr bwMode="auto">
          <a:xfrm>
            <a:off x="50800" y="122238"/>
            <a:ext cx="9979025" cy="707548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>
            <a:spAutoFit/>
          </a:bodyPr>
          <a:lstStyle/>
          <a:p>
            <a:endParaRPr lang="es-E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59" descr="n1_GRAY-CABAC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404938"/>
            <a:ext cx="9145587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13316" name="Picture 6" descr="codecsEvaluation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66838" y="2916238"/>
            <a:ext cx="3960812" cy="3960812"/>
            <a:chOff x="861" y="1837"/>
            <a:chExt cx="2495" cy="2495"/>
          </a:xfrm>
        </p:grpSpPr>
        <p:sp>
          <p:nvSpPr>
            <p:cNvPr id="13318" name="Rectangle 8"/>
            <p:cNvSpPr>
              <a:spLocks noChangeArrowheads="1"/>
            </p:cNvSpPr>
            <p:nvPr/>
          </p:nvSpPr>
          <p:spPr bwMode="auto">
            <a:xfrm>
              <a:off x="1406" y="415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13319" name="Rectangle 9"/>
            <p:cNvSpPr>
              <a:spLocks noChangeArrowheads="1"/>
            </p:cNvSpPr>
            <p:nvPr/>
          </p:nvSpPr>
          <p:spPr bwMode="auto">
            <a:xfrm rot="-5400000">
              <a:off x="-23" y="2721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5" name="codecsEvaluation01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15364" name="Picture 6" descr="codecsEvaluation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-514350" y="3200400"/>
            <a:ext cx="5121275" cy="3592513"/>
            <a:chOff x="-324" y="2016"/>
            <a:chExt cx="3226" cy="2263"/>
          </a:xfrm>
        </p:grpSpPr>
        <p:sp>
          <p:nvSpPr>
            <p:cNvPr id="15366" name="Rectangle 8"/>
            <p:cNvSpPr>
              <a:spLocks noChangeArrowheads="1"/>
            </p:cNvSpPr>
            <p:nvPr/>
          </p:nvSpPr>
          <p:spPr bwMode="auto">
            <a:xfrm rot="266295">
              <a:off x="952" y="4097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CODING PERFORMANCE</a:t>
              </a:r>
            </a:p>
          </p:txBody>
        </p:sp>
        <p:sp>
          <p:nvSpPr>
            <p:cNvPr id="15367" name="Rectangle 9"/>
            <p:cNvSpPr>
              <a:spLocks noChangeArrowheads="1"/>
            </p:cNvSpPr>
            <p:nvPr/>
          </p:nvSpPr>
          <p:spPr bwMode="auto">
            <a:xfrm rot="-5400000">
              <a:off x="-830" y="2900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SCALABILITY</a:t>
              </a:r>
            </a:p>
          </p:txBody>
        </p:sp>
        <p:sp>
          <p:nvSpPr>
            <p:cNvPr id="15368" name="Rectangle 10"/>
            <p:cNvSpPr>
              <a:spLocks noChangeArrowheads="1"/>
            </p:cNvSpPr>
            <p:nvPr/>
          </p:nvSpPr>
          <p:spPr bwMode="auto">
            <a:xfrm rot="-1498555">
              <a:off x="-324" y="3554"/>
              <a:ext cx="195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s-ES" sz="1100" b="1" u="none">
                  <a:latin typeface="Verdana" pitchFamily="34" charset="0"/>
                  <a:cs typeface="Lucida Sans Unicode" pitchFamily="34" charset="0"/>
                </a:rPr>
                <a:t>COMPLEXITY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87338" y="827088"/>
            <a:ext cx="8929687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6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REVIEW OF BITPLANE IMAGE CODING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1438" y="44450"/>
            <a:ext cx="6913562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>
            <a:spAutoFit/>
          </a:bodyPr>
          <a:lstStyle/>
          <a:p>
            <a:pPr defTabSz="449263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/>
            </a:pPr>
            <a:r>
              <a:rPr lang="en-GB" sz="2800" b="1" u="none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Lucida Sans Unicode" pitchFamily="34" charset="0"/>
              </a:rPr>
              <a:t>INTRODUCTION</a:t>
            </a:r>
          </a:p>
        </p:txBody>
      </p:sp>
      <p:pic>
        <p:nvPicPr>
          <p:cNvPr id="7" name="codecsEvaluation02-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8" y="1522015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spd="med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080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</TotalTime>
  <Words>984</Words>
  <Application>Microsoft Office PowerPoint</Application>
  <PresentationFormat>Personalizado</PresentationFormat>
  <Paragraphs>363</Paragraphs>
  <Slides>57</Slides>
  <Notes>57</Notes>
  <HiddenSlides>0</HiddenSlides>
  <MMClips>15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3" baseType="lpstr">
      <vt:lpstr>Arial</vt:lpstr>
      <vt:lpstr>StarSymbol</vt:lpstr>
      <vt:lpstr>Verdana</vt:lpstr>
      <vt:lpstr>Lucida Sans Unicode</vt:lpstr>
      <vt:lpstr>Wingdings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.</cp:lastModifiedBy>
  <cp:revision>159</cp:revision>
  <dcterms:created xsi:type="dcterms:W3CDTF">2011-03-22T13:31:23Z</dcterms:created>
  <dcterms:modified xsi:type="dcterms:W3CDTF">2013-07-09T15:05:10Z</dcterms:modified>
</cp:coreProperties>
</file>