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83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2" r:id="rId16"/>
    <p:sldId id="28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4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10" autoAdjust="0"/>
  </p:normalViewPr>
  <p:slideViewPr>
    <p:cSldViewPr>
      <p:cViewPr>
        <p:scale>
          <a:sx n="100" d="100"/>
          <a:sy n="100" d="100"/>
        </p:scale>
        <p:origin x="-276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271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98516-6B5B-40FB-BFA4-BEA21D68BD5B}" type="datetimeFigureOut">
              <a:rPr lang="es-ES" smtClean="0"/>
              <a:pPr/>
              <a:t>09/07/2013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F84A3-2B09-45DB-967C-CC61416F478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972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069CC-CEFA-48C6-9C73-EAA487C1DAAE}" type="datetimeFigureOut">
              <a:rPr lang="es-ES" smtClean="0"/>
              <a:pPr/>
              <a:t>09/07/2013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5AD77-F6A8-4A42-95C6-53737A1EFD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98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5AD77-F6A8-4A42-95C6-53737A1EFDB3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5AD77-F6A8-4A42-95C6-53737A1EFDB3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93E4-8ACC-458C-83CD-9CF72AD170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93E4-8ACC-458C-83CD-9CF72AD170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93E4-8ACC-458C-83CD-9CF72AD170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BF008-9984-44B5-8236-4B1DA1DFAB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BF008-9984-44B5-8236-4B1DA1DFAB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BF008-9984-44B5-8236-4B1DA1DFAB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BF008-9984-44B5-8236-4B1DA1DFAB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BF008-9984-44B5-8236-4B1DA1DFAB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BF008-9984-44B5-8236-4B1DA1DFAB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BF008-9984-44B5-8236-4B1DA1DFAB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BF008-9984-44B5-8236-4B1DA1DFAB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93E4-8ACC-458C-83CD-9CF72AD170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BF008-9984-44B5-8236-4B1DA1DFAB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BF008-9984-44B5-8236-4B1DA1DFAB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BF008-9984-44B5-8236-4B1DA1DFAB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93E4-8ACC-458C-83CD-9CF72AD170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93E4-8ACC-458C-83CD-9CF72AD170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93E4-8ACC-458C-83CD-9CF72AD170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93E4-8ACC-458C-83CD-9CF72AD170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93E4-8ACC-458C-83CD-9CF72AD170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93E4-8ACC-458C-83CD-9CF72AD170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93E4-8ACC-458C-83CD-9CF72AD170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393E4-8ACC-458C-83CD-9CF72AD170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 userDrawn="1"/>
        </p:nvSpPr>
        <p:spPr>
          <a:xfrm rot="20625651">
            <a:off x="-128433" y="52094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 userDrawn="1"/>
        </p:nvSpPr>
        <p:spPr>
          <a:xfrm rot="20625651">
            <a:off x="-56425" y="52094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 userDrawn="1"/>
        </p:nvSpPr>
        <p:spPr>
          <a:xfrm rot="20625651">
            <a:off x="15583" y="52094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96 Rectángulo"/>
          <p:cNvSpPr/>
          <p:nvPr userDrawn="1"/>
        </p:nvSpPr>
        <p:spPr>
          <a:xfrm rot="20625651">
            <a:off x="88303" y="53585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8" name="97 Rectángulo"/>
          <p:cNvSpPr/>
          <p:nvPr userDrawn="1"/>
        </p:nvSpPr>
        <p:spPr>
          <a:xfrm rot="20625651">
            <a:off x="160311" y="53585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Rectángulo"/>
          <p:cNvSpPr/>
          <p:nvPr userDrawn="1"/>
        </p:nvSpPr>
        <p:spPr>
          <a:xfrm rot="20625651">
            <a:off x="236561" y="52095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1" name="100 Rectángulo"/>
          <p:cNvSpPr/>
          <p:nvPr userDrawn="1"/>
        </p:nvSpPr>
        <p:spPr>
          <a:xfrm rot="20625651">
            <a:off x="308569" y="52095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Rectángulo"/>
          <p:cNvSpPr/>
          <p:nvPr userDrawn="1"/>
        </p:nvSpPr>
        <p:spPr>
          <a:xfrm rot="20625651">
            <a:off x="381289" y="5358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3" name="102 Rectángulo"/>
          <p:cNvSpPr/>
          <p:nvPr userDrawn="1"/>
        </p:nvSpPr>
        <p:spPr>
          <a:xfrm rot="20625651">
            <a:off x="453297" y="5358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5" name="104 Rectángulo"/>
          <p:cNvSpPr/>
          <p:nvPr userDrawn="1"/>
        </p:nvSpPr>
        <p:spPr>
          <a:xfrm rot="20625651">
            <a:off x="524223" y="52095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6" name="105 Rectángulo"/>
          <p:cNvSpPr/>
          <p:nvPr userDrawn="1"/>
        </p:nvSpPr>
        <p:spPr>
          <a:xfrm rot="20625651">
            <a:off x="596231" y="52095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7" name="106 Rectángulo"/>
          <p:cNvSpPr/>
          <p:nvPr userDrawn="1"/>
        </p:nvSpPr>
        <p:spPr>
          <a:xfrm rot="20625651">
            <a:off x="668951" y="5358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8" name="107 Rectángulo"/>
          <p:cNvSpPr/>
          <p:nvPr userDrawn="1"/>
        </p:nvSpPr>
        <p:spPr>
          <a:xfrm rot="20625651">
            <a:off x="740959" y="5358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9" name="108 Rectángulo"/>
          <p:cNvSpPr/>
          <p:nvPr userDrawn="1"/>
        </p:nvSpPr>
        <p:spPr>
          <a:xfrm rot="20625651">
            <a:off x="817209" y="5209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0" name="109 Rectángulo"/>
          <p:cNvSpPr/>
          <p:nvPr userDrawn="1"/>
        </p:nvSpPr>
        <p:spPr>
          <a:xfrm rot="20625651">
            <a:off x="889217" y="5209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110 Rectángulo"/>
          <p:cNvSpPr/>
          <p:nvPr userDrawn="1"/>
        </p:nvSpPr>
        <p:spPr>
          <a:xfrm rot="20625651">
            <a:off x="961937" y="5358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2" name="111 Rectángulo"/>
          <p:cNvSpPr/>
          <p:nvPr userDrawn="1"/>
        </p:nvSpPr>
        <p:spPr>
          <a:xfrm rot="20625651">
            <a:off x="1033945" y="5358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113 Rectángulo"/>
          <p:cNvSpPr/>
          <p:nvPr userDrawn="1"/>
        </p:nvSpPr>
        <p:spPr>
          <a:xfrm rot="20625651">
            <a:off x="1104501" y="52095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5" name="114 Rectángulo"/>
          <p:cNvSpPr/>
          <p:nvPr userDrawn="1"/>
        </p:nvSpPr>
        <p:spPr>
          <a:xfrm rot="20625651">
            <a:off x="1176509" y="52095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6" name="115 Rectángulo"/>
          <p:cNvSpPr/>
          <p:nvPr userDrawn="1"/>
        </p:nvSpPr>
        <p:spPr>
          <a:xfrm rot="20625651">
            <a:off x="1249229" y="5358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7" name="116 Rectángulo"/>
          <p:cNvSpPr/>
          <p:nvPr userDrawn="1"/>
        </p:nvSpPr>
        <p:spPr>
          <a:xfrm rot="20625651">
            <a:off x="1321237" y="5358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8" name="117 Rectángulo"/>
          <p:cNvSpPr/>
          <p:nvPr userDrawn="1"/>
        </p:nvSpPr>
        <p:spPr>
          <a:xfrm rot="20625651">
            <a:off x="1397487" y="5209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118 Rectángulo"/>
          <p:cNvSpPr/>
          <p:nvPr userDrawn="1"/>
        </p:nvSpPr>
        <p:spPr>
          <a:xfrm rot="20625651">
            <a:off x="1469495" y="5209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0" name="119 Rectángulo"/>
          <p:cNvSpPr/>
          <p:nvPr userDrawn="1"/>
        </p:nvSpPr>
        <p:spPr>
          <a:xfrm rot="20625651">
            <a:off x="1542215" y="5358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1" name="120 Rectángulo"/>
          <p:cNvSpPr/>
          <p:nvPr userDrawn="1"/>
        </p:nvSpPr>
        <p:spPr>
          <a:xfrm rot="20625651">
            <a:off x="1614223" y="5358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2" name="121 Rectángulo"/>
          <p:cNvSpPr/>
          <p:nvPr userDrawn="1"/>
        </p:nvSpPr>
        <p:spPr>
          <a:xfrm rot="20625651">
            <a:off x="1685149" y="5209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3" name="122 Rectángulo"/>
          <p:cNvSpPr/>
          <p:nvPr userDrawn="1"/>
        </p:nvSpPr>
        <p:spPr>
          <a:xfrm rot="20625651">
            <a:off x="1757157" y="5209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4" name="123 Rectángulo"/>
          <p:cNvSpPr/>
          <p:nvPr userDrawn="1"/>
        </p:nvSpPr>
        <p:spPr>
          <a:xfrm rot="20625651">
            <a:off x="1829877" y="5358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5" name="124 Rectángulo"/>
          <p:cNvSpPr/>
          <p:nvPr userDrawn="1"/>
        </p:nvSpPr>
        <p:spPr>
          <a:xfrm rot="20625651">
            <a:off x="1901885" y="5358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6" name="125 Rectángulo"/>
          <p:cNvSpPr/>
          <p:nvPr userDrawn="1"/>
        </p:nvSpPr>
        <p:spPr>
          <a:xfrm rot="20625651">
            <a:off x="1978135" y="5209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7" name="126 Rectángulo"/>
          <p:cNvSpPr/>
          <p:nvPr userDrawn="1"/>
        </p:nvSpPr>
        <p:spPr>
          <a:xfrm rot="20625651">
            <a:off x="2050143" y="5209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8" name="127 Rectángulo"/>
          <p:cNvSpPr/>
          <p:nvPr userDrawn="1"/>
        </p:nvSpPr>
        <p:spPr>
          <a:xfrm rot="20625651">
            <a:off x="2122863" y="5358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9" name="128 Rectángulo"/>
          <p:cNvSpPr/>
          <p:nvPr userDrawn="1"/>
        </p:nvSpPr>
        <p:spPr>
          <a:xfrm rot="20625651">
            <a:off x="2194871" y="5358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1" name="130 Rectángulo"/>
          <p:cNvSpPr/>
          <p:nvPr userDrawn="1"/>
        </p:nvSpPr>
        <p:spPr>
          <a:xfrm rot="20625651">
            <a:off x="2265057" y="52095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2" name="131 Rectángulo"/>
          <p:cNvSpPr/>
          <p:nvPr userDrawn="1"/>
        </p:nvSpPr>
        <p:spPr>
          <a:xfrm rot="20625651">
            <a:off x="2337065" y="52095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3" name="132 Rectángulo"/>
          <p:cNvSpPr/>
          <p:nvPr userDrawn="1"/>
        </p:nvSpPr>
        <p:spPr>
          <a:xfrm rot="20625651">
            <a:off x="2409785" y="5358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4" name="133 Rectángulo"/>
          <p:cNvSpPr/>
          <p:nvPr userDrawn="1"/>
        </p:nvSpPr>
        <p:spPr>
          <a:xfrm rot="20625651">
            <a:off x="2481793" y="5358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5" name="134 Rectángulo"/>
          <p:cNvSpPr/>
          <p:nvPr userDrawn="1"/>
        </p:nvSpPr>
        <p:spPr>
          <a:xfrm rot="20625651">
            <a:off x="2558043" y="5209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6" name="135 Rectángulo"/>
          <p:cNvSpPr/>
          <p:nvPr userDrawn="1"/>
        </p:nvSpPr>
        <p:spPr>
          <a:xfrm rot="20625651">
            <a:off x="2630051" y="5209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7" name="136 Rectángulo"/>
          <p:cNvSpPr/>
          <p:nvPr userDrawn="1"/>
        </p:nvSpPr>
        <p:spPr>
          <a:xfrm rot="20625651">
            <a:off x="2702771" y="5358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8" name="137 Rectángulo"/>
          <p:cNvSpPr/>
          <p:nvPr userDrawn="1"/>
        </p:nvSpPr>
        <p:spPr>
          <a:xfrm rot="20625651">
            <a:off x="2774779" y="5358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9" name="138 Rectángulo"/>
          <p:cNvSpPr/>
          <p:nvPr userDrawn="1"/>
        </p:nvSpPr>
        <p:spPr>
          <a:xfrm rot="20625651">
            <a:off x="2845705" y="5209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0" name="139 Rectángulo"/>
          <p:cNvSpPr/>
          <p:nvPr userDrawn="1"/>
        </p:nvSpPr>
        <p:spPr>
          <a:xfrm rot="20625651">
            <a:off x="2917713" y="5209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1" name="140 Rectángulo"/>
          <p:cNvSpPr/>
          <p:nvPr userDrawn="1"/>
        </p:nvSpPr>
        <p:spPr>
          <a:xfrm rot="20625651">
            <a:off x="2990433" y="5358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2" name="141 Rectángulo"/>
          <p:cNvSpPr/>
          <p:nvPr userDrawn="1"/>
        </p:nvSpPr>
        <p:spPr>
          <a:xfrm rot="20625651">
            <a:off x="3062441" y="5358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3" name="142 Rectángulo"/>
          <p:cNvSpPr/>
          <p:nvPr userDrawn="1"/>
        </p:nvSpPr>
        <p:spPr>
          <a:xfrm rot="20625651">
            <a:off x="3138691" y="5209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4" name="143 Rectángulo"/>
          <p:cNvSpPr/>
          <p:nvPr userDrawn="1"/>
        </p:nvSpPr>
        <p:spPr>
          <a:xfrm rot="20625651">
            <a:off x="3210699" y="5209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5" name="144 Rectángulo"/>
          <p:cNvSpPr/>
          <p:nvPr userDrawn="1"/>
        </p:nvSpPr>
        <p:spPr>
          <a:xfrm rot="20625651">
            <a:off x="3283419" y="5358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6" name="145 Rectángulo"/>
          <p:cNvSpPr/>
          <p:nvPr userDrawn="1"/>
        </p:nvSpPr>
        <p:spPr>
          <a:xfrm rot="20625651">
            <a:off x="3355427" y="5358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" name="146 Rectángulo"/>
          <p:cNvSpPr/>
          <p:nvPr userDrawn="1"/>
        </p:nvSpPr>
        <p:spPr>
          <a:xfrm rot="20625651">
            <a:off x="3425983" y="5209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8" name="147 Rectángulo"/>
          <p:cNvSpPr/>
          <p:nvPr userDrawn="1"/>
        </p:nvSpPr>
        <p:spPr>
          <a:xfrm rot="20625651">
            <a:off x="3497991" y="5209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9" name="148 Rectángulo"/>
          <p:cNvSpPr/>
          <p:nvPr userDrawn="1"/>
        </p:nvSpPr>
        <p:spPr>
          <a:xfrm rot="20625651">
            <a:off x="3570711" y="5358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0" name="149 Rectángulo"/>
          <p:cNvSpPr/>
          <p:nvPr userDrawn="1"/>
        </p:nvSpPr>
        <p:spPr>
          <a:xfrm rot="20625651">
            <a:off x="3642719" y="5358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1" name="150 Rectángulo"/>
          <p:cNvSpPr/>
          <p:nvPr userDrawn="1"/>
        </p:nvSpPr>
        <p:spPr>
          <a:xfrm rot="20625651">
            <a:off x="3718969" y="5209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2" name="151 Rectángulo"/>
          <p:cNvSpPr/>
          <p:nvPr userDrawn="1"/>
        </p:nvSpPr>
        <p:spPr>
          <a:xfrm rot="20625651">
            <a:off x="3790977" y="5209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3" name="152 Rectángulo"/>
          <p:cNvSpPr/>
          <p:nvPr userDrawn="1"/>
        </p:nvSpPr>
        <p:spPr>
          <a:xfrm rot="20625651">
            <a:off x="3863697" y="5358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4" name="153 Rectángulo"/>
          <p:cNvSpPr/>
          <p:nvPr userDrawn="1"/>
        </p:nvSpPr>
        <p:spPr>
          <a:xfrm rot="20625651">
            <a:off x="3935705" y="5358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5" name="154 Rectángulo"/>
          <p:cNvSpPr/>
          <p:nvPr userDrawn="1"/>
        </p:nvSpPr>
        <p:spPr>
          <a:xfrm rot="20625651">
            <a:off x="4006631" y="5209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6" name="155 Rectángulo"/>
          <p:cNvSpPr/>
          <p:nvPr userDrawn="1"/>
        </p:nvSpPr>
        <p:spPr>
          <a:xfrm rot="20625651">
            <a:off x="4078639" y="5209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7" name="156 Rectángulo"/>
          <p:cNvSpPr/>
          <p:nvPr userDrawn="1"/>
        </p:nvSpPr>
        <p:spPr>
          <a:xfrm rot="20625651">
            <a:off x="4151359" y="5358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8" name="157 Rectángulo"/>
          <p:cNvSpPr/>
          <p:nvPr userDrawn="1"/>
        </p:nvSpPr>
        <p:spPr>
          <a:xfrm rot="20625651">
            <a:off x="4223367" y="5358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9" name="158 Rectángulo"/>
          <p:cNvSpPr/>
          <p:nvPr userDrawn="1"/>
        </p:nvSpPr>
        <p:spPr>
          <a:xfrm rot="20625651">
            <a:off x="4299617" y="5209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0" name="159 Rectángulo"/>
          <p:cNvSpPr/>
          <p:nvPr userDrawn="1"/>
        </p:nvSpPr>
        <p:spPr>
          <a:xfrm rot="20625651">
            <a:off x="4371625" y="5209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1" name="160 Rectángulo"/>
          <p:cNvSpPr/>
          <p:nvPr userDrawn="1"/>
        </p:nvSpPr>
        <p:spPr>
          <a:xfrm rot="20625651">
            <a:off x="4444345" y="53589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2" name="161 Rectángulo"/>
          <p:cNvSpPr/>
          <p:nvPr userDrawn="1"/>
        </p:nvSpPr>
        <p:spPr>
          <a:xfrm rot="20625651">
            <a:off x="4516353" y="53589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4" name="163 Rectángulo"/>
          <p:cNvSpPr/>
          <p:nvPr userDrawn="1"/>
        </p:nvSpPr>
        <p:spPr>
          <a:xfrm rot="20625651">
            <a:off x="4590013" y="52095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5" name="164 Rectángulo"/>
          <p:cNvSpPr/>
          <p:nvPr userDrawn="1"/>
        </p:nvSpPr>
        <p:spPr>
          <a:xfrm rot="20625651">
            <a:off x="4662021" y="52095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6" name="165 Rectángulo"/>
          <p:cNvSpPr/>
          <p:nvPr userDrawn="1"/>
        </p:nvSpPr>
        <p:spPr>
          <a:xfrm rot="20625651">
            <a:off x="4734741" y="5358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7" name="166 Rectángulo"/>
          <p:cNvSpPr/>
          <p:nvPr userDrawn="1"/>
        </p:nvSpPr>
        <p:spPr>
          <a:xfrm rot="20625651">
            <a:off x="4806749" y="5358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8" name="167 Rectángulo"/>
          <p:cNvSpPr/>
          <p:nvPr userDrawn="1"/>
        </p:nvSpPr>
        <p:spPr>
          <a:xfrm rot="20625651">
            <a:off x="4882999" y="5209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9" name="168 Rectángulo"/>
          <p:cNvSpPr/>
          <p:nvPr userDrawn="1"/>
        </p:nvSpPr>
        <p:spPr>
          <a:xfrm rot="20625651">
            <a:off x="4955007" y="5209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0" name="169 Rectángulo"/>
          <p:cNvSpPr/>
          <p:nvPr userDrawn="1"/>
        </p:nvSpPr>
        <p:spPr>
          <a:xfrm rot="20625651">
            <a:off x="5027727" y="5358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1" name="170 Rectángulo"/>
          <p:cNvSpPr/>
          <p:nvPr userDrawn="1"/>
        </p:nvSpPr>
        <p:spPr>
          <a:xfrm rot="20625651">
            <a:off x="5099735" y="5358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2" name="171 Rectángulo"/>
          <p:cNvSpPr/>
          <p:nvPr userDrawn="1"/>
        </p:nvSpPr>
        <p:spPr>
          <a:xfrm rot="20625651">
            <a:off x="5170661" y="5209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3" name="172 Rectángulo"/>
          <p:cNvSpPr/>
          <p:nvPr userDrawn="1"/>
        </p:nvSpPr>
        <p:spPr>
          <a:xfrm rot="20625651">
            <a:off x="5242669" y="5209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4" name="173 Rectángulo"/>
          <p:cNvSpPr/>
          <p:nvPr userDrawn="1"/>
        </p:nvSpPr>
        <p:spPr>
          <a:xfrm rot="20625651">
            <a:off x="5315389" y="5358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5" name="174 Rectángulo"/>
          <p:cNvSpPr/>
          <p:nvPr userDrawn="1"/>
        </p:nvSpPr>
        <p:spPr>
          <a:xfrm rot="20625651">
            <a:off x="5387397" y="5358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6" name="175 Rectángulo"/>
          <p:cNvSpPr/>
          <p:nvPr userDrawn="1"/>
        </p:nvSpPr>
        <p:spPr>
          <a:xfrm rot="20625651">
            <a:off x="5463647" y="5209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7" name="176 Rectángulo"/>
          <p:cNvSpPr/>
          <p:nvPr userDrawn="1"/>
        </p:nvSpPr>
        <p:spPr>
          <a:xfrm rot="20625651">
            <a:off x="5535655" y="5209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8" name="177 Rectángulo"/>
          <p:cNvSpPr/>
          <p:nvPr userDrawn="1"/>
        </p:nvSpPr>
        <p:spPr>
          <a:xfrm rot="20625651">
            <a:off x="5608375" y="5358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9" name="178 Rectángulo"/>
          <p:cNvSpPr/>
          <p:nvPr userDrawn="1"/>
        </p:nvSpPr>
        <p:spPr>
          <a:xfrm rot="20625651">
            <a:off x="5680383" y="5358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0" name="179 Rectángulo"/>
          <p:cNvSpPr/>
          <p:nvPr userDrawn="1"/>
        </p:nvSpPr>
        <p:spPr>
          <a:xfrm rot="20625651">
            <a:off x="5750939" y="5209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1" name="180 Rectángulo"/>
          <p:cNvSpPr/>
          <p:nvPr userDrawn="1"/>
        </p:nvSpPr>
        <p:spPr>
          <a:xfrm rot="20625651">
            <a:off x="5822947" y="5209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2" name="181 Rectángulo"/>
          <p:cNvSpPr/>
          <p:nvPr userDrawn="1"/>
        </p:nvSpPr>
        <p:spPr>
          <a:xfrm rot="20625651">
            <a:off x="5895667" y="5358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3" name="182 Rectángulo"/>
          <p:cNvSpPr/>
          <p:nvPr userDrawn="1"/>
        </p:nvSpPr>
        <p:spPr>
          <a:xfrm rot="20625651">
            <a:off x="5967675" y="5358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4" name="183 Rectángulo"/>
          <p:cNvSpPr/>
          <p:nvPr userDrawn="1"/>
        </p:nvSpPr>
        <p:spPr>
          <a:xfrm rot="20625651">
            <a:off x="6043925" y="5209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5" name="184 Rectángulo"/>
          <p:cNvSpPr/>
          <p:nvPr userDrawn="1"/>
        </p:nvSpPr>
        <p:spPr>
          <a:xfrm rot="20625651">
            <a:off x="6115933" y="5209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6" name="185 Rectángulo"/>
          <p:cNvSpPr/>
          <p:nvPr userDrawn="1"/>
        </p:nvSpPr>
        <p:spPr>
          <a:xfrm rot="20625651">
            <a:off x="6188653" y="5358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7" name="186 Rectángulo"/>
          <p:cNvSpPr/>
          <p:nvPr userDrawn="1"/>
        </p:nvSpPr>
        <p:spPr>
          <a:xfrm rot="20625651">
            <a:off x="6260661" y="5358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8" name="187 Rectángulo"/>
          <p:cNvSpPr/>
          <p:nvPr userDrawn="1"/>
        </p:nvSpPr>
        <p:spPr>
          <a:xfrm rot="20625651">
            <a:off x="6331587" y="5209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9" name="188 Rectángulo"/>
          <p:cNvSpPr/>
          <p:nvPr userDrawn="1"/>
        </p:nvSpPr>
        <p:spPr>
          <a:xfrm rot="20625651">
            <a:off x="6403595" y="5209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0" name="189 Rectángulo"/>
          <p:cNvSpPr/>
          <p:nvPr userDrawn="1"/>
        </p:nvSpPr>
        <p:spPr>
          <a:xfrm rot="20625651">
            <a:off x="6476315" y="5358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1" name="190 Rectángulo"/>
          <p:cNvSpPr/>
          <p:nvPr userDrawn="1"/>
        </p:nvSpPr>
        <p:spPr>
          <a:xfrm rot="20625651">
            <a:off x="6548323" y="5358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2" name="191 Rectángulo"/>
          <p:cNvSpPr/>
          <p:nvPr userDrawn="1"/>
        </p:nvSpPr>
        <p:spPr>
          <a:xfrm rot="20625651">
            <a:off x="6624573" y="5209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3" name="192 Rectángulo"/>
          <p:cNvSpPr/>
          <p:nvPr userDrawn="1"/>
        </p:nvSpPr>
        <p:spPr>
          <a:xfrm rot="20625651">
            <a:off x="6696581" y="5209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4" name="193 Rectángulo"/>
          <p:cNvSpPr/>
          <p:nvPr userDrawn="1"/>
        </p:nvSpPr>
        <p:spPr>
          <a:xfrm rot="20625651">
            <a:off x="6769301" y="53589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5" name="194 Rectángulo"/>
          <p:cNvSpPr/>
          <p:nvPr userDrawn="1"/>
        </p:nvSpPr>
        <p:spPr>
          <a:xfrm rot="20625651">
            <a:off x="6841309" y="53589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6" name="195 Rectángulo"/>
          <p:cNvSpPr/>
          <p:nvPr userDrawn="1"/>
        </p:nvSpPr>
        <p:spPr>
          <a:xfrm rot="20625651">
            <a:off x="6911495" y="5209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7" name="196 Rectángulo"/>
          <p:cNvSpPr/>
          <p:nvPr userDrawn="1"/>
        </p:nvSpPr>
        <p:spPr>
          <a:xfrm rot="20625651">
            <a:off x="6983503" y="52096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8" name="197 Rectángulo"/>
          <p:cNvSpPr/>
          <p:nvPr userDrawn="1"/>
        </p:nvSpPr>
        <p:spPr>
          <a:xfrm rot="20625651">
            <a:off x="7056223" y="5358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9" name="198 Rectángulo"/>
          <p:cNvSpPr/>
          <p:nvPr userDrawn="1"/>
        </p:nvSpPr>
        <p:spPr>
          <a:xfrm rot="20625651">
            <a:off x="7128231" y="5358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0" name="199 Rectángulo"/>
          <p:cNvSpPr/>
          <p:nvPr userDrawn="1"/>
        </p:nvSpPr>
        <p:spPr>
          <a:xfrm rot="20625651">
            <a:off x="7204481" y="5209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1" name="200 Rectángulo"/>
          <p:cNvSpPr/>
          <p:nvPr userDrawn="1"/>
        </p:nvSpPr>
        <p:spPr>
          <a:xfrm rot="20625651">
            <a:off x="7276489" y="5209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2" name="201 Rectángulo"/>
          <p:cNvSpPr/>
          <p:nvPr userDrawn="1"/>
        </p:nvSpPr>
        <p:spPr>
          <a:xfrm rot="20625651">
            <a:off x="7349209" y="5358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3" name="202 Rectángulo"/>
          <p:cNvSpPr/>
          <p:nvPr userDrawn="1"/>
        </p:nvSpPr>
        <p:spPr>
          <a:xfrm rot="20625651">
            <a:off x="7421217" y="5358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4" name="203 Rectángulo"/>
          <p:cNvSpPr/>
          <p:nvPr userDrawn="1"/>
        </p:nvSpPr>
        <p:spPr>
          <a:xfrm rot="20625651">
            <a:off x="7492143" y="5209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" name="204 Rectángulo"/>
          <p:cNvSpPr/>
          <p:nvPr userDrawn="1"/>
        </p:nvSpPr>
        <p:spPr>
          <a:xfrm rot="20625651">
            <a:off x="7564151" y="5209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6" name="205 Rectángulo"/>
          <p:cNvSpPr/>
          <p:nvPr userDrawn="1"/>
        </p:nvSpPr>
        <p:spPr>
          <a:xfrm rot="20625651">
            <a:off x="7636871" y="5358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7" name="206 Rectángulo"/>
          <p:cNvSpPr/>
          <p:nvPr userDrawn="1"/>
        </p:nvSpPr>
        <p:spPr>
          <a:xfrm rot="20625651">
            <a:off x="7708879" y="5358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8" name="207 Rectángulo"/>
          <p:cNvSpPr/>
          <p:nvPr userDrawn="1"/>
        </p:nvSpPr>
        <p:spPr>
          <a:xfrm rot="20625651">
            <a:off x="7785129" y="5209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9" name="208 Rectángulo"/>
          <p:cNvSpPr/>
          <p:nvPr userDrawn="1"/>
        </p:nvSpPr>
        <p:spPr>
          <a:xfrm rot="20625651">
            <a:off x="7857137" y="5209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0" name="209 Rectángulo"/>
          <p:cNvSpPr/>
          <p:nvPr userDrawn="1"/>
        </p:nvSpPr>
        <p:spPr>
          <a:xfrm rot="20625651">
            <a:off x="7929857" y="53589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1" name="210 Rectángulo"/>
          <p:cNvSpPr/>
          <p:nvPr userDrawn="1"/>
        </p:nvSpPr>
        <p:spPr>
          <a:xfrm rot="20625651">
            <a:off x="8001865" y="53589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2" name="211 Rectángulo"/>
          <p:cNvSpPr/>
          <p:nvPr userDrawn="1"/>
        </p:nvSpPr>
        <p:spPr>
          <a:xfrm rot="20625651">
            <a:off x="8072421" y="5209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3" name="212 Rectángulo"/>
          <p:cNvSpPr/>
          <p:nvPr userDrawn="1"/>
        </p:nvSpPr>
        <p:spPr>
          <a:xfrm rot="20625651">
            <a:off x="8144429" y="52097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4" name="213 Rectángulo"/>
          <p:cNvSpPr/>
          <p:nvPr userDrawn="1"/>
        </p:nvSpPr>
        <p:spPr>
          <a:xfrm rot="20625651">
            <a:off x="8217149" y="5358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5" name="214 Rectángulo"/>
          <p:cNvSpPr/>
          <p:nvPr userDrawn="1"/>
        </p:nvSpPr>
        <p:spPr>
          <a:xfrm rot="20625651">
            <a:off x="8289157" y="5358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6" name="215 Rectángulo"/>
          <p:cNvSpPr/>
          <p:nvPr userDrawn="1"/>
        </p:nvSpPr>
        <p:spPr>
          <a:xfrm rot="20625651">
            <a:off x="8365407" y="5209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7" name="216 Rectángulo"/>
          <p:cNvSpPr/>
          <p:nvPr userDrawn="1"/>
        </p:nvSpPr>
        <p:spPr>
          <a:xfrm rot="20625651">
            <a:off x="8437415" y="5209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8" name="217 Rectángulo"/>
          <p:cNvSpPr/>
          <p:nvPr userDrawn="1"/>
        </p:nvSpPr>
        <p:spPr>
          <a:xfrm rot="20625651">
            <a:off x="8510135" y="53589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9" name="218 Rectángulo"/>
          <p:cNvSpPr/>
          <p:nvPr userDrawn="1"/>
        </p:nvSpPr>
        <p:spPr>
          <a:xfrm rot="20625651">
            <a:off x="8582143" y="53589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0" name="219 Rectángulo"/>
          <p:cNvSpPr/>
          <p:nvPr userDrawn="1"/>
        </p:nvSpPr>
        <p:spPr>
          <a:xfrm rot="20625651">
            <a:off x="8653069" y="5209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1" name="220 Rectángulo"/>
          <p:cNvSpPr/>
          <p:nvPr userDrawn="1"/>
        </p:nvSpPr>
        <p:spPr>
          <a:xfrm rot="20625651">
            <a:off x="8725077" y="52098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2" name="221 Rectángulo"/>
          <p:cNvSpPr/>
          <p:nvPr userDrawn="1"/>
        </p:nvSpPr>
        <p:spPr>
          <a:xfrm rot="20625651">
            <a:off x="8797797" y="53589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3" name="222 Rectángulo"/>
          <p:cNvSpPr/>
          <p:nvPr userDrawn="1"/>
        </p:nvSpPr>
        <p:spPr>
          <a:xfrm rot="20625651">
            <a:off x="8869805" y="53589"/>
            <a:ext cx="434574" cy="43457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8376" y="555714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soft" dir="t"/>
          </a:scene3d>
          <a:sp3d prstMaterial="plastic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 rot="20625651">
            <a:off x="156344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20625651">
            <a:off x="300360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 rot="20625651">
            <a:off x="444376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 rot="20625651">
            <a:off x="588392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 rot="20625651">
            <a:off x="732408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 rot="20625651">
            <a:off x="876424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 rot="20625651">
            <a:off x="1020440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 rot="20625651">
            <a:off x="1164456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 rot="20625651">
            <a:off x="1308472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 rot="20625651">
            <a:off x="1452488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 rot="20625651">
            <a:off x="1596504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 rot="20625651">
            <a:off x="1740520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 rot="20625651">
            <a:off x="1884536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 rot="20625651">
            <a:off x="2028552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 rot="20625651">
            <a:off x="2172568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 rot="20625651">
            <a:off x="2316584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 rot="20625651">
            <a:off x="2460600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 rot="20625651">
            <a:off x="2604616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 rot="20625651">
            <a:off x="2748632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 rot="20625651">
            <a:off x="2892648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 rot="20625651">
            <a:off x="3036664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 rot="20625651">
            <a:off x="3180680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 rot="20625651">
            <a:off x="3324696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 rot="20625651">
            <a:off x="3468712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 rot="20625651">
            <a:off x="3612728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 rot="20625651">
            <a:off x="3756744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 rot="20625651">
            <a:off x="3900760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 rot="20625651">
            <a:off x="4044776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"/>
          <p:cNvSpPr/>
          <p:nvPr/>
        </p:nvSpPr>
        <p:spPr>
          <a:xfrm rot="20625651">
            <a:off x="4188792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 rot="20625651">
            <a:off x="4332808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 rot="20625651">
            <a:off x="4476824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Rectángulo"/>
          <p:cNvSpPr/>
          <p:nvPr/>
        </p:nvSpPr>
        <p:spPr>
          <a:xfrm rot="20625651">
            <a:off x="4620840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 rot="20625651">
            <a:off x="4764856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Rectángulo"/>
          <p:cNvSpPr/>
          <p:nvPr/>
        </p:nvSpPr>
        <p:spPr>
          <a:xfrm rot="20625651">
            <a:off x="4908872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 rot="20625651">
            <a:off x="5052888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 rot="20625651">
            <a:off x="5196904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 rot="20625651">
            <a:off x="5340920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 rot="20625651">
            <a:off x="5484936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 rot="20625651">
            <a:off x="5628952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 rot="20625651">
            <a:off x="5772968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rot="20625651">
            <a:off x="5916984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Rectángulo"/>
          <p:cNvSpPr/>
          <p:nvPr/>
        </p:nvSpPr>
        <p:spPr>
          <a:xfrm rot="20625651">
            <a:off x="6061000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Rectángulo"/>
          <p:cNvSpPr/>
          <p:nvPr/>
        </p:nvSpPr>
        <p:spPr>
          <a:xfrm rot="20625651">
            <a:off x="6205016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Rectángulo"/>
          <p:cNvSpPr/>
          <p:nvPr/>
        </p:nvSpPr>
        <p:spPr>
          <a:xfrm rot="20625651">
            <a:off x="6349032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 rot="20625651">
            <a:off x="6493048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Rectángulo"/>
          <p:cNvSpPr/>
          <p:nvPr/>
        </p:nvSpPr>
        <p:spPr>
          <a:xfrm rot="20625651">
            <a:off x="6637064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 rot="20625651">
            <a:off x="6781080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 rot="20625651">
            <a:off x="6925096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Rectángulo"/>
          <p:cNvSpPr/>
          <p:nvPr/>
        </p:nvSpPr>
        <p:spPr>
          <a:xfrm rot="20625651">
            <a:off x="7069112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Rectángulo"/>
          <p:cNvSpPr/>
          <p:nvPr/>
        </p:nvSpPr>
        <p:spPr>
          <a:xfrm rot="20625651">
            <a:off x="7213128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Rectángulo"/>
          <p:cNvSpPr/>
          <p:nvPr/>
        </p:nvSpPr>
        <p:spPr>
          <a:xfrm rot="20625651">
            <a:off x="7357144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Rectángulo"/>
          <p:cNvSpPr/>
          <p:nvPr/>
        </p:nvSpPr>
        <p:spPr>
          <a:xfrm rot="20625651">
            <a:off x="7501160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Rectángulo"/>
          <p:cNvSpPr/>
          <p:nvPr/>
        </p:nvSpPr>
        <p:spPr>
          <a:xfrm rot="20625651">
            <a:off x="7645176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67 Rectángulo"/>
          <p:cNvSpPr/>
          <p:nvPr/>
        </p:nvSpPr>
        <p:spPr>
          <a:xfrm rot="20625651">
            <a:off x="7789192" y="1268760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Rectángulo"/>
          <p:cNvSpPr/>
          <p:nvPr/>
        </p:nvSpPr>
        <p:spPr>
          <a:xfrm rot="20625651">
            <a:off x="7933208" y="1291928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Rectángulo"/>
          <p:cNvSpPr/>
          <p:nvPr/>
        </p:nvSpPr>
        <p:spPr>
          <a:xfrm rot="20625651">
            <a:off x="8077224" y="1291928"/>
            <a:ext cx="1008112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RightUp">
              <a:rot lat="1200000" lon="180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71438" y="1268760"/>
            <a:ext cx="9072562" cy="10640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762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0000" tIns="45000" rIns="90000" bIns="45000">
            <a:spAutoFit/>
          </a:bodyPr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400" b="1" u="none" dirty="0" smtClean="0">
                <a:ea typeface="Lucida Sans Unicode" pitchFamily="34" charset="0"/>
                <a:cs typeface="Lucida Sans Unicode" pitchFamily="34" charset="0"/>
              </a:rPr>
              <a:t>Probability model for multi-component images through Prior-component Lookup Tables</a:t>
            </a:r>
            <a:endParaRPr lang="en-GB" sz="3400" b="1" u="none" dirty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2" name="2 Subtítulo"/>
          <p:cNvSpPr>
            <a:spLocks noGrp="1"/>
          </p:cNvSpPr>
          <p:nvPr>
            <p:ph type="subTitle" idx="1"/>
          </p:nvPr>
        </p:nvSpPr>
        <p:spPr>
          <a:xfrm>
            <a:off x="1339552" y="4042267"/>
            <a:ext cx="6400800" cy="722901"/>
          </a:xfrm>
        </p:spPr>
        <p:txBody>
          <a:bodyPr>
            <a:normAutofit/>
          </a:bodyPr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Lucida Sans Unicode" pitchFamily="34" charset="0"/>
              </a:rPr>
              <a:t>Department of Information and Communications Engineering</a:t>
            </a: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Lucida Sans Unicode" pitchFamily="34" charset="0"/>
              </a:rPr>
              <a:t>Universitat</a:t>
            </a:r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Lucida Sans Unicode" pitchFamily="34" charset="0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Lucida Sans Unicode" pitchFamily="34" charset="0"/>
              </a:rPr>
              <a:t>Autònoma</a:t>
            </a:r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Lucida Sans Unicode" pitchFamily="34" charset="0"/>
              </a:rPr>
              <a:t> de Barcelona, Spain</a:t>
            </a:r>
            <a:endParaRPr lang="ca-E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3" name="2 Subtítulo"/>
          <p:cNvSpPr txBox="1">
            <a:spLocks/>
          </p:cNvSpPr>
          <p:nvPr/>
        </p:nvSpPr>
        <p:spPr>
          <a:xfrm>
            <a:off x="1380536" y="3140968"/>
            <a:ext cx="6400800" cy="472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Francesc </a:t>
            </a:r>
            <a:r>
              <a:rPr lang="ca-E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Aulí</a:t>
            </a:r>
            <a:r>
              <a:rPr lang="ca-E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-Llinàs</a:t>
            </a:r>
            <a:endParaRPr lang="ca-E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4" name="Picture 72" descr="U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88" y="5663028"/>
            <a:ext cx="295275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12031"/>
            <a:ext cx="6682992" cy="523220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65 Grupo"/>
          <p:cNvGrpSpPr/>
          <p:nvPr/>
        </p:nvGrpSpPr>
        <p:grpSpPr>
          <a:xfrm>
            <a:off x="634045" y="2708920"/>
            <a:ext cx="2907323" cy="2664296"/>
            <a:chOff x="2411760" y="2484512"/>
            <a:chExt cx="2907323" cy="2664296"/>
          </a:xfrm>
        </p:grpSpPr>
        <p:sp>
          <p:nvSpPr>
            <p:cNvPr id="17" name="16 Rectángulo"/>
            <p:cNvSpPr/>
            <p:nvPr/>
          </p:nvSpPr>
          <p:spPr>
            <a:xfrm>
              <a:off x="3995936" y="2484512"/>
              <a:ext cx="1323147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3851920" y="2628528"/>
              <a:ext cx="1323147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3707904" y="2772544"/>
              <a:ext cx="1323147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3563888" y="2924944"/>
              <a:ext cx="1323147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3419872" y="3077344"/>
              <a:ext cx="1323147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3275856" y="3204592"/>
              <a:ext cx="1323147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3131840" y="3348608"/>
              <a:ext cx="1323147" cy="10081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2987824" y="3501008"/>
              <a:ext cx="1323147" cy="10081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2843808" y="3700264"/>
              <a:ext cx="1323147" cy="10081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2699792" y="3844280"/>
              <a:ext cx="1323147" cy="100811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2555776" y="3996680"/>
              <a:ext cx="1323147" cy="100811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2411760" y="4140696"/>
              <a:ext cx="1323147" cy="100811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4" name="66 Grupo"/>
          <p:cNvGrpSpPr/>
          <p:nvPr/>
        </p:nvGrpSpPr>
        <p:grpSpPr>
          <a:xfrm>
            <a:off x="2024717" y="2837946"/>
            <a:ext cx="2907323" cy="2664296"/>
            <a:chOff x="3608893" y="2636912"/>
            <a:chExt cx="2907323" cy="2664296"/>
          </a:xfrm>
        </p:grpSpPr>
        <p:sp>
          <p:nvSpPr>
            <p:cNvPr id="15" name="14 Rectángulo"/>
            <p:cNvSpPr/>
            <p:nvPr/>
          </p:nvSpPr>
          <p:spPr>
            <a:xfrm>
              <a:off x="5193069" y="2636912"/>
              <a:ext cx="1323147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5049053" y="2780928"/>
              <a:ext cx="1323147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905037" y="2924944"/>
              <a:ext cx="1323147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4761021" y="3077344"/>
              <a:ext cx="1323147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4617005" y="3229744"/>
              <a:ext cx="1323147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4472989" y="3356992"/>
              <a:ext cx="1323147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4328973" y="3501008"/>
              <a:ext cx="1323147" cy="10081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4184957" y="3653408"/>
              <a:ext cx="1323147" cy="10081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4040941" y="3852664"/>
              <a:ext cx="1323147" cy="10081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3896925" y="3996680"/>
              <a:ext cx="1323147" cy="100811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3752909" y="4149080"/>
              <a:ext cx="1323147" cy="100811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3608893" y="4293096"/>
              <a:ext cx="1323147" cy="100811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" name="76 Grupo"/>
          <p:cNvGrpSpPr/>
          <p:nvPr/>
        </p:nvGrpSpPr>
        <p:grpSpPr>
          <a:xfrm>
            <a:off x="691063" y="1964708"/>
            <a:ext cx="2157263" cy="2092822"/>
            <a:chOff x="2414737" y="1427767"/>
            <a:chExt cx="2157263" cy="2092822"/>
          </a:xfrm>
        </p:grpSpPr>
        <p:sp>
          <p:nvSpPr>
            <p:cNvPr id="78" name="77 Rectángulo"/>
            <p:cNvSpPr/>
            <p:nvPr/>
          </p:nvSpPr>
          <p:spPr>
            <a:xfrm>
              <a:off x="3998913" y="1427767"/>
              <a:ext cx="573087" cy="436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9" name="78 Rectángulo"/>
            <p:cNvSpPr/>
            <p:nvPr/>
          </p:nvSpPr>
          <p:spPr>
            <a:xfrm>
              <a:off x="3854897" y="1571783"/>
              <a:ext cx="573087" cy="436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0" name="79 Rectángulo"/>
            <p:cNvSpPr/>
            <p:nvPr/>
          </p:nvSpPr>
          <p:spPr>
            <a:xfrm>
              <a:off x="3710881" y="1715799"/>
              <a:ext cx="573087" cy="436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1" name="80 Rectángulo"/>
            <p:cNvSpPr/>
            <p:nvPr/>
          </p:nvSpPr>
          <p:spPr>
            <a:xfrm>
              <a:off x="3566865" y="1868199"/>
              <a:ext cx="573087" cy="436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2" name="81 Rectángulo"/>
            <p:cNvSpPr/>
            <p:nvPr/>
          </p:nvSpPr>
          <p:spPr>
            <a:xfrm>
              <a:off x="3422849" y="2020599"/>
              <a:ext cx="573087" cy="436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3" name="82 Rectángulo"/>
            <p:cNvSpPr/>
            <p:nvPr/>
          </p:nvSpPr>
          <p:spPr>
            <a:xfrm>
              <a:off x="3278833" y="2147847"/>
              <a:ext cx="573087" cy="436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4" name="83 Rectángulo"/>
            <p:cNvSpPr/>
            <p:nvPr/>
          </p:nvSpPr>
          <p:spPr>
            <a:xfrm>
              <a:off x="3134817" y="2291863"/>
              <a:ext cx="573087" cy="4366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5" name="84 Rectángulo"/>
            <p:cNvSpPr/>
            <p:nvPr/>
          </p:nvSpPr>
          <p:spPr>
            <a:xfrm>
              <a:off x="2990801" y="2444263"/>
              <a:ext cx="573087" cy="4366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6" name="85 Rectángulo"/>
            <p:cNvSpPr/>
            <p:nvPr/>
          </p:nvSpPr>
          <p:spPr>
            <a:xfrm>
              <a:off x="2846785" y="2643519"/>
              <a:ext cx="573087" cy="4366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7" name="86 Rectángulo"/>
            <p:cNvSpPr/>
            <p:nvPr/>
          </p:nvSpPr>
          <p:spPr>
            <a:xfrm>
              <a:off x="2702769" y="2787535"/>
              <a:ext cx="573087" cy="4366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8" name="87 Rectángulo"/>
            <p:cNvSpPr/>
            <p:nvPr/>
          </p:nvSpPr>
          <p:spPr>
            <a:xfrm>
              <a:off x="2558753" y="2939935"/>
              <a:ext cx="573087" cy="4366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9" name="88 Rectángulo"/>
            <p:cNvSpPr/>
            <p:nvPr/>
          </p:nvSpPr>
          <p:spPr>
            <a:xfrm>
              <a:off x="2414737" y="3083951"/>
              <a:ext cx="573087" cy="4366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6" name="89 Grupo"/>
          <p:cNvGrpSpPr/>
          <p:nvPr/>
        </p:nvGrpSpPr>
        <p:grpSpPr>
          <a:xfrm>
            <a:off x="1289612" y="2021725"/>
            <a:ext cx="2157263" cy="2092822"/>
            <a:chOff x="2414737" y="1427767"/>
            <a:chExt cx="2157263" cy="2092822"/>
          </a:xfrm>
        </p:grpSpPr>
        <p:sp>
          <p:nvSpPr>
            <p:cNvPr id="91" name="90 Rectángulo"/>
            <p:cNvSpPr/>
            <p:nvPr/>
          </p:nvSpPr>
          <p:spPr>
            <a:xfrm>
              <a:off x="3998913" y="1427767"/>
              <a:ext cx="573087" cy="436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2" name="91 Rectángulo"/>
            <p:cNvSpPr/>
            <p:nvPr/>
          </p:nvSpPr>
          <p:spPr>
            <a:xfrm>
              <a:off x="3854897" y="1571783"/>
              <a:ext cx="573087" cy="436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3" name="92 Rectángulo"/>
            <p:cNvSpPr/>
            <p:nvPr/>
          </p:nvSpPr>
          <p:spPr>
            <a:xfrm>
              <a:off x="3710881" y="1715799"/>
              <a:ext cx="573087" cy="436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4" name="93 Rectángulo"/>
            <p:cNvSpPr/>
            <p:nvPr/>
          </p:nvSpPr>
          <p:spPr>
            <a:xfrm>
              <a:off x="3566865" y="1868199"/>
              <a:ext cx="573087" cy="436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5" name="94 Rectángulo"/>
            <p:cNvSpPr/>
            <p:nvPr/>
          </p:nvSpPr>
          <p:spPr>
            <a:xfrm>
              <a:off x="3422849" y="2020599"/>
              <a:ext cx="573087" cy="436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6" name="95 Rectángulo"/>
            <p:cNvSpPr/>
            <p:nvPr/>
          </p:nvSpPr>
          <p:spPr>
            <a:xfrm>
              <a:off x="3278833" y="2147847"/>
              <a:ext cx="573087" cy="436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7" name="96 Rectángulo"/>
            <p:cNvSpPr/>
            <p:nvPr/>
          </p:nvSpPr>
          <p:spPr>
            <a:xfrm>
              <a:off x="3134817" y="2291863"/>
              <a:ext cx="573087" cy="4366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8" name="97 Rectángulo"/>
            <p:cNvSpPr/>
            <p:nvPr/>
          </p:nvSpPr>
          <p:spPr>
            <a:xfrm>
              <a:off x="2990801" y="2444263"/>
              <a:ext cx="573087" cy="4366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9" name="98 Rectángulo"/>
            <p:cNvSpPr/>
            <p:nvPr/>
          </p:nvSpPr>
          <p:spPr>
            <a:xfrm>
              <a:off x="2846785" y="2643519"/>
              <a:ext cx="573087" cy="4366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0" name="99 Rectángulo"/>
            <p:cNvSpPr/>
            <p:nvPr/>
          </p:nvSpPr>
          <p:spPr>
            <a:xfrm>
              <a:off x="2702769" y="2787535"/>
              <a:ext cx="573087" cy="4366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1" name="100 Rectángulo"/>
            <p:cNvSpPr/>
            <p:nvPr/>
          </p:nvSpPr>
          <p:spPr>
            <a:xfrm>
              <a:off x="2558753" y="2939935"/>
              <a:ext cx="573087" cy="4366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2" name="101 Rectángulo"/>
            <p:cNvSpPr/>
            <p:nvPr/>
          </p:nvSpPr>
          <p:spPr>
            <a:xfrm>
              <a:off x="2414737" y="3083951"/>
              <a:ext cx="573087" cy="4366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8" name="62 Grupo"/>
          <p:cNvGrpSpPr/>
          <p:nvPr/>
        </p:nvGrpSpPr>
        <p:grpSpPr>
          <a:xfrm>
            <a:off x="686545" y="1400728"/>
            <a:ext cx="2157263" cy="2092822"/>
            <a:chOff x="2414737" y="1427767"/>
            <a:chExt cx="2157263" cy="2092822"/>
          </a:xfrm>
        </p:grpSpPr>
        <p:sp>
          <p:nvSpPr>
            <p:cNvPr id="39" name="38 Rectángulo"/>
            <p:cNvSpPr/>
            <p:nvPr/>
          </p:nvSpPr>
          <p:spPr>
            <a:xfrm>
              <a:off x="3998913" y="1427767"/>
              <a:ext cx="573087" cy="436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0" name="39 Rectángulo"/>
            <p:cNvSpPr/>
            <p:nvPr/>
          </p:nvSpPr>
          <p:spPr>
            <a:xfrm>
              <a:off x="3854897" y="1571783"/>
              <a:ext cx="573087" cy="436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3710881" y="1715799"/>
              <a:ext cx="573087" cy="436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3566865" y="1868199"/>
              <a:ext cx="573087" cy="436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3422849" y="2020599"/>
              <a:ext cx="573087" cy="436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3278833" y="2147847"/>
              <a:ext cx="573087" cy="436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3134817" y="2291863"/>
              <a:ext cx="573087" cy="4366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2990801" y="2444263"/>
              <a:ext cx="573087" cy="4366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2846785" y="2643519"/>
              <a:ext cx="573087" cy="4366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2702769" y="2787535"/>
              <a:ext cx="573087" cy="4366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2558753" y="2939935"/>
              <a:ext cx="573087" cy="4366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2414737" y="3083951"/>
              <a:ext cx="573087" cy="4366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9" name="63 Grupo"/>
          <p:cNvGrpSpPr/>
          <p:nvPr/>
        </p:nvGrpSpPr>
        <p:grpSpPr>
          <a:xfrm>
            <a:off x="1292589" y="1454804"/>
            <a:ext cx="2157263" cy="2092822"/>
            <a:chOff x="2414737" y="1427767"/>
            <a:chExt cx="2157263" cy="2092822"/>
          </a:xfrm>
        </p:grpSpPr>
        <p:sp>
          <p:nvSpPr>
            <p:cNvPr id="65" name="64 Rectángulo"/>
            <p:cNvSpPr/>
            <p:nvPr/>
          </p:nvSpPr>
          <p:spPr>
            <a:xfrm>
              <a:off x="3998913" y="1427767"/>
              <a:ext cx="573087" cy="436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3854897" y="1571783"/>
              <a:ext cx="573087" cy="436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7" name="66 Rectángulo"/>
            <p:cNvSpPr/>
            <p:nvPr/>
          </p:nvSpPr>
          <p:spPr>
            <a:xfrm>
              <a:off x="3710881" y="1715799"/>
              <a:ext cx="573087" cy="436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8" name="67 Rectángulo"/>
            <p:cNvSpPr/>
            <p:nvPr/>
          </p:nvSpPr>
          <p:spPr>
            <a:xfrm>
              <a:off x="3566865" y="1868199"/>
              <a:ext cx="573087" cy="436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9" name="68 Rectángulo"/>
            <p:cNvSpPr/>
            <p:nvPr/>
          </p:nvSpPr>
          <p:spPr>
            <a:xfrm>
              <a:off x="3422849" y="2020599"/>
              <a:ext cx="573087" cy="436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0" name="69 Rectángulo"/>
            <p:cNvSpPr/>
            <p:nvPr/>
          </p:nvSpPr>
          <p:spPr>
            <a:xfrm>
              <a:off x="3278833" y="2147847"/>
              <a:ext cx="573087" cy="436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1" name="70 Rectángulo"/>
            <p:cNvSpPr/>
            <p:nvPr/>
          </p:nvSpPr>
          <p:spPr>
            <a:xfrm>
              <a:off x="3134817" y="2291863"/>
              <a:ext cx="573087" cy="4366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2" name="71 Rectángulo"/>
            <p:cNvSpPr/>
            <p:nvPr/>
          </p:nvSpPr>
          <p:spPr>
            <a:xfrm>
              <a:off x="2990801" y="2444263"/>
              <a:ext cx="573087" cy="4366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3" name="72 Rectángulo"/>
            <p:cNvSpPr/>
            <p:nvPr/>
          </p:nvSpPr>
          <p:spPr>
            <a:xfrm>
              <a:off x="2846785" y="2643519"/>
              <a:ext cx="573087" cy="4366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4" name="73 Rectángulo"/>
            <p:cNvSpPr/>
            <p:nvPr/>
          </p:nvSpPr>
          <p:spPr>
            <a:xfrm>
              <a:off x="2702769" y="2787535"/>
              <a:ext cx="573087" cy="4366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5" name="74 Rectángulo"/>
            <p:cNvSpPr/>
            <p:nvPr/>
          </p:nvSpPr>
          <p:spPr>
            <a:xfrm>
              <a:off x="2558753" y="2939935"/>
              <a:ext cx="573087" cy="4366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6" name="75 Rectángulo"/>
            <p:cNvSpPr/>
            <p:nvPr/>
          </p:nvSpPr>
          <p:spPr>
            <a:xfrm>
              <a:off x="2414737" y="3083951"/>
              <a:ext cx="573087" cy="4366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0" name="63 Grupo"/>
          <p:cNvGrpSpPr/>
          <p:nvPr/>
        </p:nvGrpSpPr>
        <p:grpSpPr>
          <a:xfrm>
            <a:off x="2014245" y="1556792"/>
            <a:ext cx="2907323" cy="2664296"/>
            <a:chOff x="3608893" y="1556792"/>
            <a:chExt cx="2907323" cy="2664296"/>
          </a:xfrm>
        </p:grpSpPr>
        <p:sp>
          <p:nvSpPr>
            <p:cNvPr id="51" name="50 Rectángulo"/>
            <p:cNvSpPr/>
            <p:nvPr/>
          </p:nvSpPr>
          <p:spPr>
            <a:xfrm>
              <a:off x="5193069" y="1556792"/>
              <a:ext cx="1323147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2" name="51 Rectángulo"/>
            <p:cNvSpPr/>
            <p:nvPr/>
          </p:nvSpPr>
          <p:spPr>
            <a:xfrm>
              <a:off x="5049053" y="1700808"/>
              <a:ext cx="1323147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4905037" y="1844824"/>
              <a:ext cx="1323147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4" name="53 Rectángulo"/>
            <p:cNvSpPr/>
            <p:nvPr/>
          </p:nvSpPr>
          <p:spPr>
            <a:xfrm>
              <a:off x="4761021" y="1997224"/>
              <a:ext cx="1323147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5" name="54 Rectángulo"/>
            <p:cNvSpPr/>
            <p:nvPr/>
          </p:nvSpPr>
          <p:spPr>
            <a:xfrm>
              <a:off x="4617005" y="2149624"/>
              <a:ext cx="1323147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4472989" y="2276872"/>
              <a:ext cx="1323147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4328973" y="2420888"/>
              <a:ext cx="1323147" cy="10081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8" name="57 Rectángulo"/>
            <p:cNvSpPr/>
            <p:nvPr/>
          </p:nvSpPr>
          <p:spPr>
            <a:xfrm>
              <a:off x="4184957" y="2573288"/>
              <a:ext cx="1323147" cy="10081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9" name="58 Rectángulo"/>
            <p:cNvSpPr/>
            <p:nvPr/>
          </p:nvSpPr>
          <p:spPr>
            <a:xfrm>
              <a:off x="4040941" y="2772544"/>
              <a:ext cx="1323147" cy="10081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0" name="59 Rectángulo"/>
            <p:cNvSpPr/>
            <p:nvPr/>
          </p:nvSpPr>
          <p:spPr>
            <a:xfrm>
              <a:off x="3896925" y="2916560"/>
              <a:ext cx="1323147" cy="100811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3752909" y="3068960"/>
              <a:ext cx="1323147" cy="100811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3608893" y="3212976"/>
              <a:ext cx="1323147" cy="100811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5" name="104 Rectángulo"/>
          <p:cNvSpPr/>
          <p:nvPr/>
        </p:nvSpPr>
        <p:spPr>
          <a:xfrm>
            <a:off x="5853154" y="2083333"/>
            <a:ext cx="1323147" cy="10081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7" name="106 Conector recto"/>
          <p:cNvCxnSpPr/>
          <p:nvPr/>
        </p:nvCxnSpPr>
        <p:spPr>
          <a:xfrm rot="5400000">
            <a:off x="5565122" y="2587389"/>
            <a:ext cx="10081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"/>
          <p:cNvCxnSpPr/>
          <p:nvPr/>
        </p:nvCxnSpPr>
        <p:spPr>
          <a:xfrm rot="5400000">
            <a:off x="5781146" y="2587389"/>
            <a:ext cx="10081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"/>
          <p:cNvCxnSpPr/>
          <p:nvPr/>
        </p:nvCxnSpPr>
        <p:spPr>
          <a:xfrm rot="5400000">
            <a:off x="5997170" y="2587389"/>
            <a:ext cx="10081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09 Conector recto"/>
          <p:cNvCxnSpPr/>
          <p:nvPr/>
        </p:nvCxnSpPr>
        <p:spPr>
          <a:xfrm rot="5400000">
            <a:off x="6213194" y="2587389"/>
            <a:ext cx="10081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rot="5400000">
            <a:off x="6429218" y="2587389"/>
            <a:ext cx="10081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 rot="10800000">
            <a:off x="5868144" y="2276872"/>
            <a:ext cx="1296144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19 Conector recto"/>
          <p:cNvCxnSpPr/>
          <p:nvPr/>
        </p:nvCxnSpPr>
        <p:spPr>
          <a:xfrm rot="10800000">
            <a:off x="5853154" y="2465859"/>
            <a:ext cx="1296144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120 Conector recto"/>
          <p:cNvCxnSpPr/>
          <p:nvPr/>
        </p:nvCxnSpPr>
        <p:spPr>
          <a:xfrm rot="10800000">
            <a:off x="5853154" y="2674388"/>
            <a:ext cx="1296144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recto"/>
          <p:cNvCxnSpPr/>
          <p:nvPr/>
        </p:nvCxnSpPr>
        <p:spPr>
          <a:xfrm rot="10800000">
            <a:off x="5853154" y="2875422"/>
            <a:ext cx="1296144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122 Rectángulo"/>
          <p:cNvSpPr/>
          <p:nvPr/>
        </p:nvSpPr>
        <p:spPr>
          <a:xfrm>
            <a:off x="5940152" y="3573016"/>
            <a:ext cx="1080120" cy="79208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4" name="123 Elipse"/>
          <p:cNvSpPr/>
          <p:nvPr/>
        </p:nvSpPr>
        <p:spPr>
          <a:xfrm>
            <a:off x="6012160" y="3645024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5" name="124 Elipse"/>
          <p:cNvSpPr/>
          <p:nvPr/>
        </p:nvSpPr>
        <p:spPr>
          <a:xfrm>
            <a:off x="6012160" y="37890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6" name="125 Elipse"/>
          <p:cNvSpPr/>
          <p:nvPr/>
        </p:nvSpPr>
        <p:spPr>
          <a:xfrm>
            <a:off x="6012160" y="3933056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7" name="126 Elipse"/>
          <p:cNvSpPr/>
          <p:nvPr/>
        </p:nvSpPr>
        <p:spPr>
          <a:xfrm>
            <a:off x="6012160" y="4077072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8" name="127 Elipse"/>
          <p:cNvSpPr/>
          <p:nvPr/>
        </p:nvSpPr>
        <p:spPr>
          <a:xfrm>
            <a:off x="6012160" y="4221088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9" name="128 Elipse"/>
          <p:cNvSpPr/>
          <p:nvPr/>
        </p:nvSpPr>
        <p:spPr>
          <a:xfrm>
            <a:off x="6164560" y="3645024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0" name="129 Elipse"/>
          <p:cNvSpPr/>
          <p:nvPr/>
        </p:nvSpPr>
        <p:spPr>
          <a:xfrm>
            <a:off x="6164560" y="37890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1" name="130 Elipse"/>
          <p:cNvSpPr/>
          <p:nvPr/>
        </p:nvSpPr>
        <p:spPr>
          <a:xfrm>
            <a:off x="6164560" y="3933056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2" name="131 Elipse"/>
          <p:cNvSpPr/>
          <p:nvPr/>
        </p:nvSpPr>
        <p:spPr>
          <a:xfrm>
            <a:off x="6164560" y="4077072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3" name="132 Elipse"/>
          <p:cNvSpPr/>
          <p:nvPr/>
        </p:nvSpPr>
        <p:spPr>
          <a:xfrm>
            <a:off x="6164560" y="4221088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4" name="133 Elipse"/>
          <p:cNvSpPr/>
          <p:nvPr/>
        </p:nvSpPr>
        <p:spPr>
          <a:xfrm>
            <a:off x="6300192" y="3645024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5" name="134 Elipse"/>
          <p:cNvSpPr/>
          <p:nvPr/>
        </p:nvSpPr>
        <p:spPr>
          <a:xfrm>
            <a:off x="6300192" y="37890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6" name="135 Elipse"/>
          <p:cNvSpPr/>
          <p:nvPr/>
        </p:nvSpPr>
        <p:spPr>
          <a:xfrm>
            <a:off x="6300192" y="3933056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7" name="136 Elipse"/>
          <p:cNvSpPr/>
          <p:nvPr/>
        </p:nvSpPr>
        <p:spPr>
          <a:xfrm>
            <a:off x="6300192" y="4077072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8" name="137 Elipse"/>
          <p:cNvSpPr/>
          <p:nvPr/>
        </p:nvSpPr>
        <p:spPr>
          <a:xfrm>
            <a:off x="6300192" y="4221088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9" name="138 Elipse"/>
          <p:cNvSpPr/>
          <p:nvPr/>
        </p:nvSpPr>
        <p:spPr>
          <a:xfrm>
            <a:off x="6444208" y="3645024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0" name="139 Elipse"/>
          <p:cNvSpPr/>
          <p:nvPr/>
        </p:nvSpPr>
        <p:spPr>
          <a:xfrm>
            <a:off x="6444208" y="37890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1" name="140 Elipse"/>
          <p:cNvSpPr/>
          <p:nvPr/>
        </p:nvSpPr>
        <p:spPr>
          <a:xfrm>
            <a:off x="6444208" y="3933056"/>
            <a:ext cx="72008" cy="72008"/>
          </a:xfrm>
          <a:prstGeom prst="ellipse">
            <a:avLst/>
          </a:prstGeom>
          <a:solidFill>
            <a:srgbClr val="FF0000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2" name="141 Elipse"/>
          <p:cNvSpPr/>
          <p:nvPr/>
        </p:nvSpPr>
        <p:spPr>
          <a:xfrm>
            <a:off x="6444208" y="4077072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3" name="142 Elipse"/>
          <p:cNvSpPr/>
          <p:nvPr/>
        </p:nvSpPr>
        <p:spPr>
          <a:xfrm>
            <a:off x="6444208" y="4221088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4" name="143 Elipse"/>
          <p:cNvSpPr/>
          <p:nvPr/>
        </p:nvSpPr>
        <p:spPr>
          <a:xfrm>
            <a:off x="6588224" y="3645024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5" name="144 Elipse"/>
          <p:cNvSpPr/>
          <p:nvPr/>
        </p:nvSpPr>
        <p:spPr>
          <a:xfrm>
            <a:off x="6588224" y="37890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6" name="145 Elipse"/>
          <p:cNvSpPr/>
          <p:nvPr/>
        </p:nvSpPr>
        <p:spPr>
          <a:xfrm>
            <a:off x="6588224" y="3933056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" name="146 Elipse"/>
          <p:cNvSpPr/>
          <p:nvPr/>
        </p:nvSpPr>
        <p:spPr>
          <a:xfrm>
            <a:off x="6588224" y="4077072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8" name="147 Elipse"/>
          <p:cNvSpPr/>
          <p:nvPr/>
        </p:nvSpPr>
        <p:spPr>
          <a:xfrm>
            <a:off x="6588224" y="4221088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9" name="148 Elipse"/>
          <p:cNvSpPr/>
          <p:nvPr/>
        </p:nvSpPr>
        <p:spPr>
          <a:xfrm>
            <a:off x="6732240" y="3645024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0" name="149 Elipse"/>
          <p:cNvSpPr/>
          <p:nvPr/>
        </p:nvSpPr>
        <p:spPr>
          <a:xfrm>
            <a:off x="6732240" y="37890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1" name="150 Elipse"/>
          <p:cNvSpPr/>
          <p:nvPr/>
        </p:nvSpPr>
        <p:spPr>
          <a:xfrm>
            <a:off x="6732240" y="3933056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2" name="151 Elipse"/>
          <p:cNvSpPr/>
          <p:nvPr/>
        </p:nvSpPr>
        <p:spPr>
          <a:xfrm>
            <a:off x="6732240" y="4077072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3" name="152 Elipse"/>
          <p:cNvSpPr/>
          <p:nvPr/>
        </p:nvSpPr>
        <p:spPr>
          <a:xfrm>
            <a:off x="6732240" y="4221088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4" name="153 Elipse"/>
          <p:cNvSpPr/>
          <p:nvPr/>
        </p:nvSpPr>
        <p:spPr>
          <a:xfrm>
            <a:off x="6876256" y="3645024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5" name="154 Elipse"/>
          <p:cNvSpPr/>
          <p:nvPr/>
        </p:nvSpPr>
        <p:spPr>
          <a:xfrm>
            <a:off x="6876256" y="37890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6" name="155 Elipse"/>
          <p:cNvSpPr/>
          <p:nvPr/>
        </p:nvSpPr>
        <p:spPr>
          <a:xfrm>
            <a:off x="6876256" y="3933056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7" name="156 Elipse"/>
          <p:cNvSpPr/>
          <p:nvPr/>
        </p:nvSpPr>
        <p:spPr>
          <a:xfrm>
            <a:off x="6876256" y="4077072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8" name="157 Elipse"/>
          <p:cNvSpPr/>
          <p:nvPr/>
        </p:nvSpPr>
        <p:spPr>
          <a:xfrm>
            <a:off x="6876256" y="4221088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64" name="263 Grupo"/>
          <p:cNvGrpSpPr/>
          <p:nvPr/>
        </p:nvGrpSpPr>
        <p:grpSpPr>
          <a:xfrm>
            <a:off x="5148064" y="4711172"/>
            <a:ext cx="2606462" cy="675356"/>
            <a:chOff x="5148064" y="4711172"/>
            <a:chExt cx="2606462" cy="675356"/>
          </a:xfrm>
        </p:grpSpPr>
        <p:sp>
          <p:nvSpPr>
            <p:cNvPr id="159" name="AutoShape 205"/>
            <p:cNvSpPr>
              <a:spLocks noChangeArrowheads="1"/>
            </p:cNvSpPr>
            <p:nvPr/>
          </p:nvSpPr>
          <p:spPr bwMode="auto">
            <a:xfrm>
              <a:off x="5148064" y="4711172"/>
              <a:ext cx="432048" cy="439034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169" name="168 Elipse"/>
            <p:cNvSpPr/>
            <p:nvPr/>
          </p:nvSpPr>
          <p:spPr>
            <a:xfrm>
              <a:off x="5228991" y="4742397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0" name="169 Elipse"/>
            <p:cNvSpPr/>
            <p:nvPr/>
          </p:nvSpPr>
          <p:spPr>
            <a:xfrm>
              <a:off x="5214963" y="4895333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1" name="170 Elipse"/>
            <p:cNvSpPr/>
            <p:nvPr/>
          </p:nvSpPr>
          <p:spPr>
            <a:xfrm>
              <a:off x="5188851" y="5057189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2" name="171 Elipse"/>
            <p:cNvSpPr/>
            <p:nvPr/>
          </p:nvSpPr>
          <p:spPr>
            <a:xfrm>
              <a:off x="5457211" y="4737289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3" name="172 Elipse"/>
            <p:cNvSpPr/>
            <p:nvPr/>
          </p:nvSpPr>
          <p:spPr>
            <a:xfrm>
              <a:off x="5443183" y="489022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4" name="173 Elipse"/>
            <p:cNvSpPr/>
            <p:nvPr/>
          </p:nvSpPr>
          <p:spPr>
            <a:xfrm>
              <a:off x="5417071" y="5052081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5" name="174 Elipse"/>
            <p:cNvSpPr/>
            <p:nvPr/>
          </p:nvSpPr>
          <p:spPr>
            <a:xfrm>
              <a:off x="5301647" y="5057189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6" name="175 Elipse"/>
            <p:cNvSpPr/>
            <p:nvPr/>
          </p:nvSpPr>
          <p:spPr>
            <a:xfrm>
              <a:off x="5346247" y="4737289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7" name="AutoShape 205"/>
            <p:cNvSpPr>
              <a:spLocks noChangeArrowheads="1"/>
            </p:cNvSpPr>
            <p:nvPr/>
          </p:nvSpPr>
          <p:spPr bwMode="auto">
            <a:xfrm>
              <a:off x="5587199" y="4711172"/>
              <a:ext cx="432048" cy="439034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178" name="177 Elipse"/>
            <p:cNvSpPr/>
            <p:nvPr/>
          </p:nvSpPr>
          <p:spPr>
            <a:xfrm>
              <a:off x="5668126" y="4742397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9" name="178 Elipse"/>
            <p:cNvSpPr/>
            <p:nvPr/>
          </p:nvSpPr>
          <p:spPr>
            <a:xfrm>
              <a:off x="5654098" y="4895333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0" name="179 Elipse"/>
            <p:cNvSpPr/>
            <p:nvPr/>
          </p:nvSpPr>
          <p:spPr>
            <a:xfrm>
              <a:off x="5627986" y="5057189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1" name="180 Elipse"/>
            <p:cNvSpPr/>
            <p:nvPr/>
          </p:nvSpPr>
          <p:spPr>
            <a:xfrm>
              <a:off x="5896346" y="4737289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2" name="181 Elipse"/>
            <p:cNvSpPr/>
            <p:nvPr/>
          </p:nvSpPr>
          <p:spPr>
            <a:xfrm>
              <a:off x="5882318" y="489022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3" name="182 Elipse"/>
            <p:cNvSpPr/>
            <p:nvPr/>
          </p:nvSpPr>
          <p:spPr>
            <a:xfrm>
              <a:off x="5856206" y="5052081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4" name="183 Elipse"/>
            <p:cNvSpPr/>
            <p:nvPr/>
          </p:nvSpPr>
          <p:spPr>
            <a:xfrm>
              <a:off x="5740782" y="5057189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5" name="184 Elipse"/>
            <p:cNvSpPr/>
            <p:nvPr/>
          </p:nvSpPr>
          <p:spPr>
            <a:xfrm>
              <a:off x="5785382" y="4737289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6" name="AutoShape 205"/>
            <p:cNvSpPr>
              <a:spLocks noChangeArrowheads="1"/>
            </p:cNvSpPr>
            <p:nvPr/>
          </p:nvSpPr>
          <p:spPr bwMode="auto">
            <a:xfrm>
              <a:off x="6012160" y="4718158"/>
              <a:ext cx="432048" cy="439034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187" name="186 Elipse"/>
            <p:cNvSpPr/>
            <p:nvPr/>
          </p:nvSpPr>
          <p:spPr>
            <a:xfrm>
              <a:off x="6093087" y="4749383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8" name="187 Elipse"/>
            <p:cNvSpPr/>
            <p:nvPr/>
          </p:nvSpPr>
          <p:spPr>
            <a:xfrm>
              <a:off x="6079059" y="4902319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9" name="188 Elipse"/>
            <p:cNvSpPr/>
            <p:nvPr/>
          </p:nvSpPr>
          <p:spPr>
            <a:xfrm>
              <a:off x="6052947" y="506417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0" name="189 Elipse"/>
            <p:cNvSpPr/>
            <p:nvPr/>
          </p:nvSpPr>
          <p:spPr>
            <a:xfrm>
              <a:off x="6321307" y="474427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1" name="190 Elipse"/>
            <p:cNvSpPr/>
            <p:nvPr/>
          </p:nvSpPr>
          <p:spPr>
            <a:xfrm>
              <a:off x="6307279" y="4897211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2" name="191 Elipse"/>
            <p:cNvSpPr/>
            <p:nvPr/>
          </p:nvSpPr>
          <p:spPr>
            <a:xfrm>
              <a:off x="6281167" y="5059067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3" name="192 Elipse"/>
            <p:cNvSpPr/>
            <p:nvPr/>
          </p:nvSpPr>
          <p:spPr>
            <a:xfrm>
              <a:off x="6165743" y="506417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4" name="193 Elipse"/>
            <p:cNvSpPr/>
            <p:nvPr/>
          </p:nvSpPr>
          <p:spPr>
            <a:xfrm>
              <a:off x="6210343" y="474427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5" name="AutoShape 205"/>
            <p:cNvSpPr>
              <a:spLocks noChangeArrowheads="1"/>
            </p:cNvSpPr>
            <p:nvPr/>
          </p:nvSpPr>
          <p:spPr bwMode="auto">
            <a:xfrm>
              <a:off x="6451295" y="4718158"/>
              <a:ext cx="432048" cy="439034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196" name="195 Elipse"/>
            <p:cNvSpPr/>
            <p:nvPr/>
          </p:nvSpPr>
          <p:spPr>
            <a:xfrm>
              <a:off x="6532222" y="4749383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7" name="196 Elipse"/>
            <p:cNvSpPr/>
            <p:nvPr/>
          </p:nvSpPr>
          <p:spPr>
            <a:xfrm>
              <a:off x="6518194" y="4902319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8" name="197 Elipse"/>
            <p:cNvSpPr/>
            <p:nvPr/>
          </p:nvSpPr>
          <p:spPr>
            <a:xfrm>
              <a:off x="6492082" y="5064175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9" name="198 Elipse"/>
            <p:cNvSpPr/>
            <p:nvPr/>
          </p:nvSpPr>
          <p:spPr>
            <a:xfrm>
              <a:off x="6760442" y="4744275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0" name="199 Elipse"/>
            <p:cNvSpPr/>
            <p:nvPr/>
          </p:nvSpPr>
          <p:spPr>
            <a:xfrm>
              <a:off x="6746414" y="4897211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1" name="200 Elipse"/>
            <p:cNvSpPr/>
            <p:nvPr/>
          </p:nvSpPr>
          <p:spPr>
            <a:xfrm>
              <a:off x="6720302" y="5059067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2" name="201 Elipse"/>
            <p:cNvSpPr/>
            <p:nvPr/>
          </p:nvSpPr>
          <p:spPr>
            <a:xfrm>
              <a:off x="6604878" y="506417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3" name="202 Elipse"/>
            <p:cNvSpPr/>
            <p:nvPr/>
          </p:nvSpPr>
          <p:spPr>
            <a:xfrm>
              <a:off x="6649478" y="474427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4" name="AutoShape 205"/>
            <p:cNvSpPr>
              <a:spLocks noChangeArrowheads="1"/>
            </p:cNvSpPr>
            <p:nvPr/>
          </p:nvSpPr>
          <p:spPr bwMode="auto">
            <a:xfrm>
              <a:off x="6883343" y="4718158"/>
              <a:ext cx="432048" cy="439034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205" name="204 Elipse"/>
            <p:cNvSpPr/>
            <p:nvPr/>
          </p:nvSpPr>
          <p:spPr>
            <a:xfrm>
              <a:off x="6964270" y="4749383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6" name="205 Elipse"/>
            <p:cNvSpPr/>
            <p:nvPr/>
          </p:nvSpPr>
          <p:spPr>
            <a:xfrm>
              <a:off x="6950242" y="4902319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7" name="206 Elipse"/>
            <p:cNvSpPr/>
            <p:nvPr/>
          </p:nvSpPr>
          <p:spPr>
            <a:xfrm>
              <a:off x="6924130" y="506417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8" name="207 Elipse"/>
            <p:cNvSpPr/>
            <p:nvPr/>
          </p:nvSpPr>
          <p:spPr>
            <a:xfrm>
              <a:off x="7192490" y="474427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9" name="208 Elipse"/>
            <p:cNvSpPr/>
            <p:nvPr/>
          </p:nvSpPr>
          <p:spPr>
            <a:xfrm>
              <a:off x="7178462" y="4897211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0" name="209 Elipse"/>
            <p:cNvSpPr/>
            <p:nvPr/>
          </p:nvSpPr>
          <p:spPr>
            <a:xfrm>
              <a:off x="7152350" y="5059067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1" name="210 Elipse"/>
            <p:cNvSpPr/>
            <p:nvPr/>
          </p:nvSpPr>
          <p:spPr>
            <a:xfrm>
              <a:off x="7036926" y="506417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2" name="211 Elipse"/>
            <p:cNvSpPr/>
            <p:nvPr/>
          </p:nvSpPr>
          <p:spPr>
            <a:xfrm>
              <a:off x="7081526" y="474427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3" name="AutoShape 205"/>
            <p:cNvSpPr>
              <a:spLocks noChangeArrowheads="1"/>
            </p:cNvSpPr>
            <p:nvPr/>
          </p:nvSpPr>
          <p:spPr bwMode="auto">
            <a:xfrm>
              <a:off x="7322478" y="4718158"/>
              <a:ext cx="432048" cy="439034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214" name="213 Elipse"/>
            <p:cNvSpPr/>
            <p:nvPr/>
          </p:nvSpPr>
          <p:spPr>
            <a:xfrm>
              <a:off x="7403405" y="4749383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5" name="214 Elipse"/>
            <p:cNvSpPr/>
            <p:nvPr/>
          </p:nvSpPr>
          <p:spPr>
            <a:xfrm>
              <a:off x="7389377" y="4902319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6" name="215 Elipse"/>
            <p:cNvSpPr/>
            <p:nvPr/>
          </p:nvSpPr>
          <p:spPr>
            <a:xfrm>
              <a:off x="7363265" y="506417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7" name="216 Elipse"/>
            <p:cNvSpPr/>
            <p:nvPr/>
          </p:nvSpPr>
          <p:spPr>
            <a:xfrm>
              <a:off x="7631625" y="474427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8" name="217 Elipse"/>
            <p:cNvSpPr/>
            <p:nvPr/>
          </p:nvSpPr>
          <p:spPr>
            <a:xfrm>
              <a:off x="7617597" y="4897211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9" name="218 Elipse"/>
            <p:cNvSpPr/>
            <p:nvPr/>
          </p:nvSpPr>
          <p:spPr>
            <a:xfrm>
              <a:off x="7591485" y="5059067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0" name="219 Elipse"/>
            <p:cNvSpPr/>
            <p:nvPr/>
          </p:nvSpPr>
          <p:spPr>
            <a:xfrm>
              <a:off x="7476061" y="5064175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1" name="220 Elipse"/>
            <p:cNvSpPr/>
            <p:nvPr/>
          </p:nvSpPr>
          <p:spPr>
            <a:xfrm>
              <a:off x="7520661" y="4744275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2" name="AutoShape 216"/>
            <p:cNvSpPr>
              <a:spLocks noChangeArrowheads="1"/>
            </p:cNvSpPr>
            <p:nvPr/>
          </p:nvSpPr>
          <p:spPr bwMode="auto">
            <a:xfrm rot="16200000">
              <a:off x="5249420" y="5127844"/>
              <a:ext cx="157328" cy="36004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3" name="Line 217"/>
            <p:cNvSpPr>
              <a:spLocks noChangeShapeType="1"/>
            </p:cNvSpPr>
            <p:nvPr/>
          </p:nvSpPr>
          <p:spPr bwMode="auto">
            <a:xfrm rot="16200000" flipH="1" flipV="1">
              <a:off x="5247018" y="5267795"/>
              <a:ext cx="100035" cy="6604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24" name="AutoShape 216"/>
            <p:cNvSpPr>
              <a:spLocks noChangeArrowheads="1"/>
            </p:cNvSpPr>
            <p:nvPr/>
          </p:nvSpPr>
          <p:spPr bwMode="auto">
            <a:xfrm rot="16200000">
              <a:off x="5681468" y="5127844"/>
              <a:ext cx="157328" cy="36004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" name="Line 217"/>
            <p:cNvSpPr>
              <a:spLocks noChangeShapeType="1"/>
            </p:cNvSpPr>
            <p:nvPr/>
          </p:nvSpPr>
          <p:spPr bwMode="auto">
            <a:xfrm rot="16200000" flipH="1" flipV="1">
              <a:off x="5679066" y="5267795"/>
              <a:ext cx="100035" cy="6604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26" name="AutoShape 216"/>
            <p:cNvSpPr>
              <a:spLocks noChangeArrowheads="1"/>
            </p:cNvSpPr>
            <p:nvPr/>
          </p:nvSpPr>
          <p:spPr bwMode="auto">
            <a:xfrm rot="16200000">
              <a:off x="6113516" y="5127844"/>
              <a:ext cx="157328" cy="36004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7" name="Line 217"/>
            <p:cNvSpPr>
              <a:spLocks noChangeShapeType="1"/>
            </p:cNvSpPr>
            <p:nvPr/>
          </p:nvSpPr>
          <p:spPr bwMode="auto">
            <a:xfrm rot="16200000" flipH="1" flipV="1">
              <a:off x="6111114" y="5267795"/>
              <a:ext cx="100035" cy="6604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28" name="AutoShape 216"/>
            <p:cNvSpPr>
              <a:spLocks noChangeArrowheads="1"/>
            </p:cNvSpPr>
            <p:nvPr/>
          </p:nvSpPr>
          <p:spPr bwMode="auto">
            <a:xfrm rot="16200000">
              <a:off x="6545564" y="5127844"/>
              <a:ext cx="157328" cy="36004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9" name="Line 217"/>
            <p:cNvSpPr>
              <a:spLocks noChangeShapeType="1"/>
            </p:cNvSpPr>
            <p:nvPr/>
          </p:nvSpPr>
          <p:spPr bwMode="auto">
            <a:xfrm rot="16200000" flipH="1" flipV="1">
              <a:off x="6543162" y="5267795"/>
              <a:ext cx="100035" cy="6604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30" name="AutoShape 216"/>
            <p:cNvSpPr>
              <a:spLocks noChangeArrowheads="1"/>
            </p:cNvSpPr>
            <p:nvPr/>
          </p:nvSpPr>
          <p:spPr bwMode="auto">
            <a:xfrm rot="16200000">
              <a:off x="6977612" y="5127844"/>
              <a:ext cx="157328" cy="36004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1" name="Line 217"/>
            <p:cNvSpPr>
              <a:spLocks noChangeShapeType="1"/>
            </p:cNvSpPr>
            <p:nvPr/>
          </p:nvSpPr>
          <p:spPr bwMode="auto">
            <a:xfrm rot="16200000" flipH="1" flipV="1">
              <a:off x="6975210" y="5267795"/>
              <a:ext cx="100035" cy="6604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32" name="AutoShape 216"/>
            <p:cNvSpPr>
              <a:spLocks noChangeArrowheads="1"/>
            </p:cNvSpPr>
            <p:nvPr/>
          </p:nvSpPr>
          <p:spPr bwMode="auto">
            <a:xfrm rot="16200000">
              <a:off x="7409660" y="5127844"/>
              <a:ext cx="157328" cy="36004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3" name="Line 217"/>
            <p:cNvSpPr>
              <a:spLocks noChangeShapeType="1"/>
            </p:cNvSpPr>
            <p:nvPr/>
          </p:nvSpPr>
          <p:spPr bwMode="auto">
            <a:xfrm rot="16200000" flipH="1" flipV="1">
              <a:off x="7407258" y="5267795"/>
              <a:ext cx="100035" cy="6604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sm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81" name="280 Grupo"/>
          <p:cNvGrpSpPr/>
          <p:nvPr/>
        </p:nvGrpSpPr>
        <p:grpSpPr>
          <a:xfrm>
            <a:off x="5508104" y="5661248"/>
            <a:ext cx="1440160" cy="600383"/>
            <a:chOff x="5508104" y="5661248"/>
            <a:chExt cx="1440160" cy="600383"/>
          </a:xfrm>
        </p:grpSpPr>
        <p:grpSp>
          <p:nvGrpSpPr>
            <p:cNvPr id="234" name="Group 17"/>
            <p:cNvGrpSpPr>
              <a:grpSpLocks/>
            </p:cNvGrpSpPr>
            <p:nvPr/>
          </p:nvGrpSpPr>
          <p:grpSpPr bwMode="auto">
            <a:xfrm rot="498828" flipH="1">
              <a:off x="6035539" y="5756745"/>
              <a:ext cx="350258" cy="348838"/>
              <a:chOff x="1281" y="579"/>
              <a:chExt cx="3187" cy="3172"/>
            </a:xfrm>
          </p:grpSpPr>
          <p:sp>
            <p:nvSpPr>
              <p:cNvPr id="235" name="Oval 18"/>
              <p:cNvSpPr>
                <a:spLocks noChangeArrowheads="1"/>
              </p:cNvSpPr>
              <p:nvPr/>
            </p:nvSpPr>
            <p:spPr bwMode="auto">
              <a:xfrm rot="-14359183">
                <a:off x="1629" y="913"/>
                <a:ext cx="2492" cy="2491"/>
              </a:xfrm>
              <a:prstGeom prst="ellipse">
                <a:avLst/>
              </a:pr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236" name="AutoShape 19"/>
              <p:cNvSpPr>
                <a:spLocks noChangeArrowheads="1"/>
              </p:cNvSpPr>
              <p:nvPr/>
            </p:nvSpPr>
            <p:spPr bwMode="auto">
              <a:xfrm rot="-14211571">
                <a:off x="1361" y="1128"/>
                <a:ext cx="744" cy="476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7" name="AutoShape 20"/>
              <p:cNvSpPr>
                <a:spLocks noChangeArrowheads="1"/>
              </p:cNvSpPr>
              <p:nvPr/>
            </p:nvSpPr>
            <p:spPr bwMode="auto">
              <a:xfrm rot="2064809">
                <a:off x="1706" y="3049"/>
                <a:ext cx="738" cy="472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8" name="AutoShape 21"/>
              <p:cNvSpPr>
                <a:spLocks noChangeArrowheads="1"/>
              </p:cNvSpPr>
              <p:nvPr/>
            </p:nvSpPr>
            <p:spPr bwMode="auto">
              <a:xfrm rot="-8662188">
                <a:off x="3284" y="783"/>
                <a:ext cx="738" cy="472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9" name="AutoShape 22"/>
              <p:cNvSpPr>
                <a:spLocks noChangeArrowheads="1"/>
              </p:cNvSpPr>
              <p:nvPr/>
            </p:nvSpPr>
            <p:spPr bwMode="auto">
              <a:xfrm rot="-70800022">
                <a:off x="3847" y="1674"/>
                <a:ext cx="758" cy="484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40" name="AutoShape 23"/>
              <p:cNvSpPr>
                <a:spLocks noChangeArrowheads="1"/>
              </p:cNvSpPr>
              <p:nvPr/>
            </p:nvSpPr>
            <p:spPr bwMode="auto">
              <a:xfrm rot="-16735221">
                <a:off x="1143" y="2129"/>
                <a:ext cx="758" cy="482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41" name="AutoShape 24"/>
              <p:cNvSpPr>
                <a:spLocks noChangeArrowheads="1"/>
              </p:cNvSpPr>
              <p:nvPr/>
            </p:nvSpPr>
            <p:spPr bwMode="auto">
              <a:xfrm rot="-714321">
                <a:off x="2782" y="3267"/>
                <a:ext cx="758" cy="484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42" name="AutoShape 25"/>
              <p:cNvSpPr>
                <a:spLocks noChangeArrowheads="1"/>
              </p:cNvSpPr>
              <p:nvPr/>
            </p:nvSpPr>
            <p:spPr bwMode="auto">
              <a:xfrm rot="-11421312">
                <a:off x="2260" y="579"/>
                <a:ext cx="758" cy="484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43" name="AutoShape 26"/>
              <p:cNvSpPr>
                <a:spLocks noChangeArrowheads="1"/>
              </p:cNvSpPr>
              <p:nvPr/>
            </p:nvSpPr>
            <p:spPr bwMode="auto">
              <a:xfrm rot="-133001338">
                <a:off x="3684" y="2695"/>
                <a:ext cx="708" cy="452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44" name="Group 27"/>
            <p:cNvGrpSpPr>
              <a:grpSpLocks/>
            </p:cNvGrpSpPr>
            <p:nvPr/>
          </p:nvGrpSpPr>
          <p:grpSpPr bwMode="auto">
            <a:xfrm rot="1606593" flipH="1">
              <a:off x="6295580" y="5972472"/>
              <a:ext cx="290579" cy="289159"/>
              <a:chOff x="1281" y="579"/>
              <a:chExt cx="3187" cy="3172"/>
            </a:xfrm>
          </p:grpSpPr>
          <p:sp>
            <p:nvSpPr>
              <p:cNvPr id="245" name="Oval 28"/>
              <p:cNvSpPr>
                <a:spLocks noChangeArrowheads="1"/>
              </p:cNvSpPr>
              <p:nvPr/>
            </p:nvSpPr>
            <p:spPr bwMode="auto">
              <a:xfrm rot="-14359183">
                <a:off x="1629" y="913"/>
                <a:ext cx="2492" cy="2491"/>
              </a:xfrm>
              <a:prstGeom prst="ellipse">
                <a:avLst/>
              </a:pr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246" name="AutoShape 29"/>
              <p:cNvSpPr>
                <a:spLocks noChangeArrowheads="1"/>
              </p:cNvSpPr>
              <p:nvPr/>
            </p:nvSpPr>
            <p:spPr bwMode="auto">
              <a:xfrm rot="-14211571">
                <a:off x="1361" y="1128"/>
                <a:ext cx="744" cy="476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47" name="AutoShape 30"/>
              <p:cNvSpPr>
                <a:spLocks noChangeArrowheads="1"/>
              </p:cNvSpPr>
              <p:nvPr/>
            </p:nvSpPr>
            <p:spPr bwMode="auto">
              <a:xfrm rot="2064809">
                <a:off x="1706" y="3049"/>
                <a:ext cx="738" cy="472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48" name="AutoShape 31"/>
              <p:cNvSpPr>
                <a:spLocks noChangeArrowheads="1"/>
              </p:cNvSpPr>
              <p:nvPr/>
            </p:nvSpPr>
            <p:spPr bwMode="auto">
              <a:xfrm rot="-8662188">
                <a:off x="3284" y="783"/>
                <a:ext cx="738" cy="472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49" name="AutoShape 32"/>
              <p:cNvSpPr>
                <a:spLocks noChangeArrowheads="1"/>
              </p:cNvSpPr>
              <p:nvPr/>
            </p:nvSpPr>
            <p:spPr bwMode="auto">
              <a:xfrm rot="-70800022">
                <a:off x="3847" y="1674"/>
                <a:ext cx="758" cy="484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50" name="AutoShape 33"/>
              <p:cNvSpPr>
                <a:spLocks noChangeArrowheads="1"/>
              </p:cNvSpPr>
              <p:nvPr/>
            </p:nvSpPr>
            <p:spPr bwMode="auto">
              <a:xfrm rot="-16735221">
                <a:off x="1143" y="2129"/>
                <a:ext cx="758" cy="482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51" name="AutoShape 34"/>
              <p:cNvSpPr>
                <a:spLocks noChangeArrowheads="1"/>
              </p:cNvSpPr>
              <p:nvPr/>
            </p:nvSpPr>
            <p:spPr bwMode="auto">
              <a:xfrm rot="-714321">
                <a:off x="2782" y="3267"/>
                <a:ext cx="758" cy="484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52" name="AutoShape 35"/>
              <p:cNvSpPr>
                <a:spLocks noChangeArrowheads="1"/>
              </p:cNvSpPr>
              <p:nvPr/>
            </p:nvSpPr>
            <p:spPr bwMode="auto">
              <a:xfrm rot="-11421312">
                <a:off x="2260" y="579"/>
                <a:ext cx="758" cy="484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53" name="AutoShape 36"/>
              <p:cNvSpPr>
                <a:spLocks noChangeArrowheads="1"/>
              </p:cNvSpPr>
              <p:nvPr/>
            </p:nvSpPr>
            <p:spPr bwMode="auto">
              <a:xfrm rot="-133001338">
                <a:off x="3684" y="2695"/>
                <a:ext cx="708" cy="452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254" name="253 CuadroTexto"/>
            <p:cNvSpPr txBox="1"/>
            <p:nvPr/>
          </p:nvSpPr>
          <p:spPr>
            <a:xfrm>
              <a:off x="5508104" y="5661248"/>
              <a:ext cx="1440160" cy="584775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latin typeface="Arial" pitchFamily="34" charset="0"/>
                  <a:cs typeface="Arial" pitchFamily="34" charset="0"/>
                </a:rPr>
                <a:t>ARITHMETIC</a:t>
              </a:r>
            </a:p>
            <a:p>
              <a:pPr algn="ctr"/>
              <a:r>
                <a:rPr lang="es-ES" sz="1600" b="1" dirty="0" smtClean="0">
                  <a:latin typeface="Arial" pitchFamily="34" charset="0"/>
                  <a:cs typeface="Arial" pitchFamily="34" charset="0"/>
                </a:rPr>
                <a:t>CODER</a:t>
              </a:r>
              <a:endParaRPr lang="es-E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5" name="254 Rectángulo"/>
          <p:cNvSpPr/>
          <p:nvPr/>
        </p:nvSpPr>
        <p:spPr>
          <a:xfrm>
            <a:off x="7668344" y="5949280"/>
            <a:ext cx="1296144" cy="144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CODESTREAM</a:t>
            </a:r>
            <a:endParaRPr lang="es-E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AutoShape 205"/>
          <p:cNvSpPr>
            <a:spLocks noChangeArrowheads="1"/>
          </p:cNvSpPr>
          <p:nvPr/>
        </p:nvSpPr>
        <p:spPr bwMode="auto">
          <a:xfrm>
            <a:off x="6268388" y="3745085"/>
            <a:ext cx="432048" cy="439034"/>
          </a:xfrm>
          <a:prstGeom prst="parallelogram">
            <a:avLst>
              <a:gd name="adj" fmla="val 0"/>
            </a:avLst>
          </a:prstGeom>
          <a:noFill/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cxnSp>
        <p:nvCxnSpPr>
          <p:cNvPr id="257" name="256 Conector recto de flecha"/>
          <p:cNvCxnSpPr/>
          <p:nvPr/>
        </p:nvCxnSpPr>
        <p:spPr>
          <a:xfrm flipV="1">
            <a:off x="5220072" y="4221088"/>
            <a:ext cx="1008112" cy="432048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260 Conector recto de flecha"/>
          <p:cNvCxnSpPr/>
          <p:nvPr/>
        </p:nvCxnSpPr>
        <p:spPr>
          <a:xfrm rot="10800000">
            <a:off x="6747436" y="4225366"/>
            <a:ext cx="992917" cy="427771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264 Conector recto de flecha"/>
          <p:cNvCxnSpPr/>
          <p:nvPr/>
        </p:nvCxnSpPr>
        <p:spPr>
          <a:xfrm rot="10800000">
            <a:off x="5364090" y="5445226"/>
            <a:ext cx="864095" cy="216023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266 Conector recto de flecha"/>
          <p:cNvCxnSpPr/>
          <p:nvPr/>
        </p:nvCxnSpPr>
        <p:spPr>
          <a:xfrm rot="10800000">
            <a:off x="5724130" y="5445226"/>
            <a:ext cx="504055" cy="216023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267 Conector recto de flecha"/>
          <p:cNvCxnSpPr/>
          <p:nvPr/>
        </p:nvCxnSpPr>
        <p:spPr>
          <a:xfrm rot="16200000" flipV="1">
            <a:off x="6084170" y="5517233"/>
            <a:ext cx="216023" cy="72007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268 Conector recto de flecha"/>
          <p:cNvCxnSpPr/>
          <p:nvPr/>
        </p:nvCxnSpPr>
        <p:spPr>
          <a:xfrm flipV="1">
            <a:off x="6228184" y="5445225"/>
            <a:ext cx="432049" cy="216023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269 Conector recto de flecha"/>
          <p:cNvCxnSpPr/>
          <p:nvPr/>
        </p:nvCxnSpPr>
        <p:spPr>
          <a:xfrm flipV="1">
            <a:off x="6228184" y="5445225"/>
            <a:ext cx="792089" cy="216023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270 Conector recto de flecha"/>
          <p:cNvCxnSpPr/>
          <p:nvPr/>
        </p:nvCxnSpPr>
        <p:spPr>
          <a:xfrm flipV="1">
            <a:off x="6228184" y="5445227"/>
            <a:ext cx="1224137" cy="216021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277 Conector recto de flecha"/>
          <p:cNvCxnSpPr/>
          <p:nvPr/>
        </p:nvCxnSpPr>
        <p:spPr>
          <a:xfrm>
            <a:off x="6948264" y="6021286"/>
            <a:ext cx="648072" cy="2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281 CuadroTexto"/>
          <p:cNvSpPr txBox="1"/>
          <p:nvPr/>
        </p:nvSpPr>
        <p:spPr>
          <a:xfrm>
            <a:off x="35496" y="620688"/>
            <a:ext cx="5040560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TYPICAL CODING SCHEME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/>
      <p:bldP spid="2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12031"/>
            <a:ext cx="6682992" cy="523220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103 Grupo"/>
          <p:cNvGrpSpPr/>
          <p:nvPr/>
        </p:nvGrpSpPr>
        <p:grpSpPr>
          <a:xfrm>
            <a:off x="634045" y="1400728"/>
            <a:ext cx="4297995" cy="4101514"/>
            <a:chOff x="1714165" y="1400728"/>
            <a:chExt cx="4297995" cy="4101514"/>
          </a:xfrm>
        </p:grpSpPr>
        <p:grpSp>
          <p:nvGrpSpPr>
            <p:cNvPr id="3" name="65 Grupo"/>
            <p:cNvGrpSpPr/>
            <p:nvPr/>
          </p:nvGrpSpPr>
          <p:grpSpPr>
            <a:xfrm>
              <a:off x="1714165" y="2708920"/>
              <a:ext cx="2907323" cy="2664296"/>
              <a:chOff x="2411760" y="2484512"/>
              <a:chExt cx="2907323" cy="2664296"/>
            </a:xfrm>
          </p:grpSpPr>
          <p:sp>
            <p:nvSpPr>
              <p:cNvPr id="17" name="16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9" name="28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4" name="66 Grupo"/>
            <p:cNvGrpSpPr/>
            <p:nvPr/>
          </p:nvGrpSpPr>
          <p:grpSpPr>
            <a:xfrm>
              <a:off x="3104837" y="2837946"/>
              <a:ext cx="2907323" cy="2664296"/>
              <a:chOff x="3608893" y="2636912"/>
              <a:chExt cx="2907323" cy="2664296"/>
            </a:xfrm>
          </p:grpSpPr>
          <p:sp>
            <p:nvSpPr>
              <p:cNvPr id="15" name="14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" name="15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" name="17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" name="32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" name="33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" name="34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" name="35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36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" name="37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5" name="76 Grupo"/>
            <p:cNvGrpSpPr/>
            <p:nvPr/>
          </p:nvGrpSpPr>
          <p:grpSpPr>
            <a:xfrm>
              <a:off x="1771183" y="1964708"/>
              <a:ext cx="2157263" cy="2092822"/>
              <a:chOff x="2414737" y="1427767"/>
              <a:chExt cx="2157263" cy="2092822"/>
            </a:xfrm>
          </p:grpSpPr>
          <p:sp>
            <p:nvSpPr>
              <p:cNvPr id="78" name="77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9" name="78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0" name="79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1" name="80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2" name="81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3" name="82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4" name="83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5" name="84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6" name="85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7" name="86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8" name="87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9" name="88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6" name="89 Grupo"/>
            <p:cNvGrpSpPr/>
            <p:nvPr/>
          </p:nvGrpSpPr>
          <p:grpSpPr>
            <a:xfrm>
              <a:off x="2369732" y="2021725"/>
              <a:ext cx="2157263" cy="2092822"/>
              <a:chOff x="2414737" y="1427767"/>
              <a:chExt cx="2157263" cy="2092822"/>
            </a:xfrm>
          </p:grpSpPr>
          <p:sp>
            <p:nvSpPr>
              <p:cNvPr id="91" name="9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2" name="9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3" name="9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4" name="9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5" name="9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6" name="9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7" name="9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8" name="9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" name="9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" name="9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" name="10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" name="10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8" name="62 Grupo"/>
            <p:cNvGrpSpPr/>
            <p:nvPr/>
          </p:nvGrpSpPr>
          <p:grpSpPr>
            <a:xfrm>
              <a:off x="1766665" y="1400728"/>
              <a:ext cx="2157263" cy="2092822"/>
              <a:chOff x="2414737" y="1427767"/>
              <a:chExt cx="2157263" cy="2092822"/>
            </a:xfrm>
          </p:grpSpPr>
          <p:sp>
            <p:nvSpPr>
              <p:cNvPr id="39" name="3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" name="3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" name="4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" name="4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" name="4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" name="4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9" name="4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0" name="4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" name="63 Grupo"/>
            <p:cNvGrpSpPr/>
            <p:nvPr/>
          </p:nvGrpSpPr>
          <p:grpSpPr>
            <a:xfrm>
              <a:off x="2372709" y="1454804"/>
              <a:ext cx="2157263" cy="2092822"/>
              <a:chOff x="2414737" y="1427767"/>
              <a:chExt cx="2157263" cy="2092822"/>
            </a:xfrm>
          </p:grpSpPr>
          <p:sp>
            <p:nvSpPr>
              <p:cNvPr id="65" name="6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6" name="6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7" name="6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8" name="6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9" name="6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0" name="6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1" name="7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2" name="7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3" name="7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4" name="7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5" name="7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6" name="7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0" name="63 Grupo"/>
            <p:cNvGrpSpPr/>
            <p:nvPr/>
          </p:nvGrpSpPr>
          <p:grpSpPr>
            <a:xfrm>
              <a:off x="3094365" y="1556792"/>
              <a:ext cx="2907323" cy="2664296"/>
              <a:chOff x="3608893" y="1556792"/>
              <a:chExt cx="2907323" cy="2664296"/>
            </a:xfrm>
          </p:grpSpPr>
          <p:sp>
            <p:nvSpPr>
              <p:cNvPr id="51" name="50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2" name="51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3" name="52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4" name="53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5" name="54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6" name="55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7" name="56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8" name="57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9" name="58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0" name="59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1" name="60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2" name="61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105" name="104 Rectángulo"/>
          <p:cNvSpPr/>
          <p:nvPr/>
        </p:nvSpPr>
        <p:spPr>
          <a:xfrm>
            <a:off x="5853154" y="2083333"/>
            <a:ext cx="1323147" cy="10081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7" name="106 Conector recto"/>
          <p:cNvCxnSpPr/>
          <p:nvPr/>
        </p:nvCxnSpPr>
        <p:spPr>
          <a:xfrm rot="5400000">
            <a:off x="5565122" y="2587389"/>
            <a:ext cx="10081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"/>
          <p:cNvCxnSpPr/>
          <p:nvPr/>
        </p:nvCxnSpPr>
        <p:spPr>
          <a:xfrm rot="5400000">
            <a:off x="5781146" y="2587389"/>
            <a:ext cx="10081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"/>
          <p:cNvCxnSpPr/>
          <p:nvPr/>
        </p:nvCxnSpPr>
        <p:spPr>
          <a:xfrm rot="5400000">
            <a:off x="5997170" y="2587389"/>
            <a:ext cx="10081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09 Conector recto"/>
          <p:cNvCxnSpPr/>
          <p:nvPr/>
        </p:nvCxnSpPr>
        <p:spPr>
          <a:xfrm rot="5400000">
            <a:off x="6213194" y="2587389"/>
            <a:ext cx="10081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rot="5400000">
            <a:off x="6429218" y="2587389"/>
            <a:ext cx="10081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 rot="10800000">
            <a:off x="5868144" y="2276872"/>
            <a:ext cx="1296144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19 Conector recto"/>
          <p:cNvCxnSpPr/>
          <p:nvPr/>
        </p:nvCxnSpPr>
        <p:spPr>
          <a:xfrm rot="10800000">
            <a:off x="5853154" y="2465859"/>
            <a:ext cx="1296144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120 Conector recto"/>
          <p:cNvCxnSpPr/>
          <p:nvPr/>
        </p:nvCxnSpPr>
        <p:spPr>
          <a:xfrm rot="10800000">
            <a:off x="5853154" y="2674388"/>
            <a:ext cx="1296144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recto"/>
          <p:cNvCxnSpPr/>
          <p:nvPr/>
        </p:nvCxnSpPr>
        <p:spPr>
          <a:xfrm rot="10800000">
            <a:off x="5853154" y="2875422"/>
            <a:ext cx="1296144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122 Rectángulo"/>
          <p:cNvSpPr/>
          <p:nvPr/>
        </p:nvSpPr>
        <p:spPr>
          <a:xfrm>
            <a:off x="5940152" y="3573016"/>
            <a:ext cx="1080120" cy="79208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4" name="123 Elipse"/>
          <p:cNvSpPr/>
          <p:nvPr/>
        </p:nvSpPr>
        <p:spPr>
          <a:xfrm>
            <a:off x="6012160" y="3645024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5" name="124 Elipse"/>
          <p:cNvSpPr/>
          <p:nvPr/>
        </p:nvSpPr>
        <p:spPr>
          <a:xfrm>
            <a:off x="6012160" y="37890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6" name="125 Elipse"/>
          <p:cNvSpPr/>
          <p:nvPr/>
        </p:nvSpPr>
        <p:spPr>
          <a:xfrm>
            <a:off x="6012160" y="3933056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7" name="126 Elipse"/>
          <p:cNvSpPr/>
          <p:nvPr/>
        </p:nvSpPr>
        <p:spPr>
          <a:xfrm>
            <a:off x="6012160" y="4077072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8" name="127 Elipse"/>
          <p:cNvSpPr/>
          <p:nvPr/>
        </p:nvSpPr>
        <p:spPr>
          <a:xfrm>
            <a:off x="6012160" y="4221088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9" name="128 Elipse"/>
          <p:cNvSpPr/>
          <p:nvPr/>
        </p:nvSpPr>
        <p:spPr>
          <a:xfrm>
            <a:off x="6164560" y="3645024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0" name="129 Elipse"/>
          <p:cNvSpPr/>
          <p:nvPr/>
        </p:nvSpPr>
        <p:spPr>
          <a:xfrm>
            <a:off x="6164560" y="37890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1" name="130 Elipse"/>
          <p:cNvSpPr/>
          <p:nvPr/>
        </p:nvSpPr>
        <p:spPr>
          <a:xfrm>
            <a:off x="6164560" y="3933056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2" name="131 Elipse"/>
          <p:cNvSpPr/>
          <p:nvPr/>
        </p:nvSpPr>
        <p:spPr>
          <a:xfrm>
            <a:off x="6164560" y="4077072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3" name="132 Elipse"/>
          <p:cNvSpPr/>
          <p:nvPr/>
        </p:nvSpPr>
        <p:spPr>
          <a:xfrm>
            <a:off x="6164560" y="4221088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4" name="133 Elipse"/>
          <p:cNvSpPr/>
          <p:nvPr/>
        </p:nvSpPr>
        <p:spPr>
          <a:xfrm>
            <a:off x="6300192" y="3645024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5" name="134 Elipse"/>
          <p:cNvSpPr/>
          <p:nvPr/>
        </p:nvSpPr>
        <p:spPr>
          <a:xfrm>
            <a:off x="6300192" y="37890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6" name="135 Elipse"/>
          <p:cNvSpPr/>
          <p:nvPr/>
        </p:nvSpPr>
        <p:spPr>
          <a:xfrm>
            <a:off x="6300192" y="3933056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7" name="136 Elipse"/>
          <p:cNvSpPr/>
          <p:nvPr/>
        </p:nvSpPr>
        <p:spPr>
          <a:xfrm>
            <a:off x="6300192" y="4077072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8" name="137 Elipse"/>
          <p:cNvSpPr/>
          <p:nvPr/>
        </p:nvSpPr>
        <p:spPr>
          <a:xfrm>
            <a:off x="6300192" y="4221088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9" name="138 Elipse"/>
          <p:cNvSpPr/>
          <p:nvPr/>
        </p:nvSpPr>
        <p:spPr>
          <a:xfrm>
            <a:off x="6444208" y="3645024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0" name="139 Elipse"/>
          <p:cNvSpPr/>
          <p:nvPr/>
        </p:nvSpPr>
        <p:spPr>
          <a:xfrm>
            <a:off x="6444208" y="37890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1" name="140 Elipse"/>
          <p:cNvSpPr/>
          <p:nvPr/>
        </p:nvSpPr>
        <p:spPr>
          <a:xfrm>
            <a:off x="6444208" y="3933056"/>
            <a:ext cx="72008" cy="72008"/>
          </a:xfrm>
          <a:prstGeom prst="ellipse">
            <a:avLst/>
          </a:prstGeom>
          <a:solidFill>
            <a:srgbClr val="FF0000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2" name="141 Elipse"/>
          <p:cNvSpPr/>
          <p:nvPr/>
        </p:nvSpPr>
        <p:spPr>
          <a:xfrm>
            <a:off x="6444208" y="4077072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3" name="142 Elipse"/>
          <p:cNvSpPr/>
          <p:nvPr/>
        </p:nvSpPr>
        <p:spPr>
          <a:xfrm>
            <a:off x="6444208" y="4221088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4" name="143 Elipse"/>
          <p:cNvSpPr/>
          <p:nvPr/>
        </p:nvSpPr>
        <p:spPr>
          <a:xfrm>
            <a:off x="6588224" y="3645024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5" name="144 Elipse"/>
          <p:cNvSpPr/>
          <p:nvPr/>
        </p:nvSpPr>
        <p:spPr>
          <a:xfrm>
            <a:off x="6588224" y="37890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6" name="145 Elipse"/>
          <p:cNvSpPr/>
          <p:nvPr/>
        </p:nvSpPr>
        <p:spPr>
          <a:xfrm>
            <a:off x="6588224" y="3933056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" name="146 Elipse"/>
          <p:cNvSpPr/>
          <p:nvPr/>
        </p:nvSpPr>
        <p:spPr>
          <a:xfrm>
            <a:off x="6588224" y="4077072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8" name="147 Elipse"/>
          <p:cNvSpPr/>
          <p:nvPr/>
        </p:nvSpPr>
        <p:spPr>
          <a:xfrm>
            <a:off x="6588224" y="4221088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9" name="148 Elipse"/>
          <p:cNvSpPr/>
          <p:nvPr/>
        </p:nvSpPr>
        <p:spPr>
          <a:xfrm>
            <a:off x="6732240" y="3645024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0" name="149 Elipse"/>
          <p:cNvSpPr/>
          <p:nvPr/>
        </p:nvSpPr>
        <p:spPr>
          <a:xfrm>
            <a:off x="6732240" y="37890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1" name="150 Elipse"/>
          <p:cNvSpPr/>
          <p:nvPr/>
        </p:nvSpPr>
        <p:spPr>
          <a:xfrm>
            <a:off x="6732240" y="3933056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2" name="151 Elipse"/>
          <p:cNvSpPr/>
          <p:nvPr/>
        </p:nvSpPr>
        <p:spPr>
          <a:xfrm>
            <a:off x="6732240" y="4077072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3" name="152 Elipse"/>
          <p:cNvSpPr/>
          <p:nvPr/>
        </p:nvSpPr>
        <p:spPr>
          <a:xfrm>
            <a:off x="6732240" y="4221088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4" name="153 Elipse"/>
          <p:cNvSpPr/>
          <p:nvPr/>
        </p:nvSpPr>
        <p:spPr>
          <a:xfrm>
            <a:off x="6876256" y="3645024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5" name="154 Elipse"/>
          <p:cNvSpPr/>
          <p:nvPr/>
        </p:nvSpPr>
        <p:spPr>
          <a:xfrm>
            <a:off x="6876256" y="37890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6" name="155 Elipse"/>
          <p:cNvSpPr/>
          <p:nvPr/>
        </p:nvSpPr>
        <p:spPr>
          <a:xfrm>
            <a:off x="6876256" y="3933056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7" name="156 Elipse"/>
          <p:cNvSpPr/>
          <p:nvPr/>
        </p:nvSpPr>
        <p:spPr>
          <a:xfrm>
            <a:off x="6876256" y="4077072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8" name="157 Elipse"/>
          <p:cNvSpPr/>
          <p:nvPr/>
        </p:nvSpPr>
        <p:spPr>
          <a:xfrm>
            <a:off x="6876256" y="4221088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263 Grupo"/>
          <p:cNvGrpSpPr/>
          <p:nvPr/>
        </p:nvGrpSpPr>
        <p:grpSpPr>
          <a:xfrm>
            <a:off x="5148064" y="4711172"/>
            <a:ext cx="2606462" cy="675356"/>
            <a:chOff x="5148064" y="4711172"/>
            <a:chExt cx="2606462" cy="675356"/>
          </a:xfrm>
        </p:grpSpPr>
        <p:sp>
          <p:nvSpPr>
            <p:cNvPr id="159" name="AutoShape 205"/>
            <p:cNvSpPr>
              <a:spLocks noChangeArrowheads="1"/>
            </p:cNvSpPr>
            <p:nvPr/>
          </p:nvSpPr>
          <p:spPr bwMode="auto">
            <a:xfrm>
              <a:off x="5148064" y="4711172"/>
              <a:ext cx="432048" cy="439034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169" name="168 Elipse"/>
            <p:cNvSpPr/>
            <p:nvPr/>
          </p:nvSpPr>
          <p:spPr>
            <a:xfrm>
              <a:off x="5228991" y="4742397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0" name="169 Elipse"/>
            <p:cNvSpPr/>
            <p:nvPr/>
          </p:nvSpPr>
          <p:spPr>
            <a:xfrm>
              <a:off x="5214963" y="4895333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1" name="170 Elipse"/>
            <p:cNvSpPr/>
            <p:nvPr/>
          </p:nvSpPr>
          <p:spPr>
            <a:xfrm>
              <a:off x="5188851" y="5057189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2" name="171 Elipse"/>
            <p:cNvSpPr/>
            <p:nvPr/>
          </p:nvSpPr>
          <p:spPr>
            <a:xfrm>
              <a:off x="5457211" y="4737289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3" name="172 Elipse"/>
            <p:cNvSpPr/>
            <p:nvPr/>
          </p:nvSpPr>
          <p:spPr>
            <a:xfrm>
              <a:off x="5443183" y="489022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4" name="173 Elipse"/>
            <p:cNvSpPr/>
            <p:nvPr/>
          </p:nvSpPr>
          <p:spPr>
            <a:xfrm>
              <a:off x="5417071" y="5052081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5" name="174 Elipse"/>
            <p:cNvSpPr/>
            <p:nvPr/>
          </p:nvSpPr>
          <p:spPr>
            <a:xfrm>
              <a:off x="5301647" y="5057189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6" name="175 Elipse"/>
            <p:cNvSpPr/>
            <p:nvPr/>
          </p:nvSpPr>
          <p:spPr>
            <a:xfrm>
              <a:off x="5346247" y="4737289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7" name="AutoShape 205"/>
            <p:cNvSpPr>
              <a:spLocks noChangeArrowheads="1"/>
            </p:cNvSpPr>
            <p:nvPr/>
          </p:nvSpPr>
          <p:spPr bwMode="auto">
            <a:xfrm>
              <a:off x="5587199" y="4711172"/>
              <a:ext cx="432048" cy="439034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178" name="177 Elipse"/>
            <p:cNvSpPr/>
            <p:nvPr/>
          </p:nvSpPr>
          <p:spPr>
            <a:xfrm>
              <a:off x="5668126" y="4742397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9" name="178 Elipse"/>
            <p:cNvSpPr/>
            <p:nvPr/>
          </p:nvSpPr>
          <p:spPr>
            <a:xfrm>
              <a:off x="5654098" y="4895333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0" name="179 Elipse"/>
            <p:cNvSpPr/>
            <p:nvPr/>
          </p:nvSpPr>
          <p:spPr>
            <a:xfrm>
              <a:off x="5627986" y="5057189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1" name="180 Elipse"/>
            <p:cNvSpPr/>
            <p:nvPr/>
          </p:nvSpPr>
          <p:spPr>
            <a:xfrm>
              <a:off x="5896346" y="4737289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2" name="181 Elipse"/>
            <p:cNvSpPr/>
            <p:nvPr/>
          </p:nvSpPr>
          <p:spPr>
            <a:xfrm>
              <a:off x="5882318" y="489022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3" name="182 Elipse"/>
            <p:cNvSpPr/>
            <p:nvPr/>
          </p:nvSpPr>
          <p:spPr>
            <a:xfrm>
              <a:off x="5856206" y="5052081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4" name="183 Elipse"/>
            <p:cNvSpPr/>
            <p:nvPr/>
          </p:nvSpPr>
          <p:spPr>
            <a:xfrm>
              <a:off x="5740782" y="5057189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5" name="184 Elipse"/>
            <p:cNvSpPr/>
            <p:nvPr/>
          </p:nvSpPr>
          <p:spPr>
            <a:xfrm>
              <a:off x="5785382" y="4737289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6" name="AutoShape 205"/>
            <p:cNvSpPr>
              <a:spLocks noChangeArrowheads="1"/>
            </p:cNvSpPr>
            <p:nvPr/>
          </p:nvSpPr>
          <p:spPr bwMode="auto">
            <a:xfrm>
              <a:off x="6012160" y="4718158"/>
              <a:ext cx="432048" cy="439034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187" name="186 Elipse"/>
            <p:cNvSpPr/>
            <p:nvPr/>
          </p:nvSpPr>
          <p:spPr>
            <a:xfrm>
              <a:off x="6093087" y="4749383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8" name="187 Elipse"/>
            <p:cNvSpPr/>
            <p:nvPr/>
          </p:nvSpPr>
          <p:spPr>
            <a:xfrm>
              <a:off x="6079059" y="4902319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9" name="188 Elipse"/>
            <p:cNvSpPr/>
            <p:nvPr/>
          </p:nvSpPr>
          <p:spPr>
            <a:xfrm>
              <a:off x="6052947" y="506417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0" name="189 Elipse"/>
            <p:cNvSpPr/>
            <p:nvPr/>
          </p:nvSpPr>
          <p:spPr>
            <a:xfrm>
              <a:off x="6321307" y="474427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1" name="190 Elipse"/>
            <p:cNvSpPr/>
            <p:nvPr/>
          </p:nvSpPr>
          <p:spPr>
            <a:xfrm>
              <a:off x="6307279" y="4897211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2" name="191 Elipse"/>
            <p:cNvSpPr/>
            <p:nvPr/>
          </p:nvSpPr>
          <p:spPr>
            <a:xfrm>
              <a:off x="6281167" y="5059067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3" name="192 Elipse"/>
            <p:cNvSpPr/>
            <p:nvPr/>
          </p:nvSpPr>
          <p:spPr>
            <a:xfrm>
              <a:off x="6165743" y="506417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4" name="193 Elipse"/>
            <p:cNvSpPr/>
            <p:nvPr/>
          </p:nvSpPr>
          <p:spPr>
            <a:xfrm>
              <a:off x="6210343" y="474427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5" name="AutoShape 205"/>
            <p:cNvSpPr>
              <a:spLocks noChangeArrowheads="1"/>
            </p:cNvSpPr>
            <p:nvPr/>
          </p:nvSpPr>
          <p:spPr bwMode="auto">
            <a:xfrm>
              <a:off x="6451295" y="4718158"/>
              <a:ext cx="432048" cy="439034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196" name="195 Elipse"/>
            <p:cNvSpPr/>
            <p:nvPr/>
          </p:nvSpPr>
          <p:spPr>
            <a:xfrm>
              <a:off x="6532222" y="4749383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7" name="196 Elipse"/>
            <p:cNvSpPr/>
            <p:nvPr/>
          </p:nvSpPr>
          <p:spPr>
            <a:xfrm>
              <a:off x="6518194" y="4902319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8" name="197 Elipse"/>
            <p:cNvSpPr/>
            <p:nvPr/>
          </p:nvSpPr>
          <p:spPr>
            <a:xfrm>
              <a:off x="6492082" y="5064175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9" name="198 Elipse"/>
            <p:cNvSpPr/>
            <p:nvPr/>
          </p:nvSpPr>
          <p:spPr>
            <a:xfrm>
              <a:off x="6760442" y="4744275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0" name="199 Elipse"/>
            <p:cNvSpPr/>
            <p:nvPr/>
          </p:nvSpPr>
          <p:spPr>
            <a:xfrm>
              <a:off x="6746414" y="4897211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1" name="200 Elipse"/>
            <p:cNvSpPr/>
            <p:nvPr/>
          </p:nvSpPr>
          <p:spPr>
            <a:xfrm>
              <a:off x="6720302" y="5059067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2" name="201 Elipse"/>
            <p:cNvSpPr/>
            <p:nvPr/>
          </p:nvSpPr>
          <p:spPr>
            <a:xfrm>
              <a:off x="6604878" y="506417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3" name="202 Elipse"/>
            <p:cNvSpPr/>
            <p:nvPr/>
          </p:nvSpPr>
          <p:spPr>
            <a:xfrm>
              <a:off x="6649478" y="474427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4" name="AutoShape 205"/>
            <p:cNvSpPr>
              <a:spLocks noChangeArrowheads="1"/>
            </p:cNvSpPr>
            <p:nvPr/>
          </p:nvSpPr>
          <p:spPr bwMode="auto">
            <a:xfrm>
              <a:off x="6883343" y="4718158"/>
              <a:ext cx="432048" cy="439034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205" name="204 Elipse"/>
            <p:cNvSpPr/>
            <p:nvPr/>
          </p:nvSpPr>
          <p:spPr>
            <a:xfrm>
              <a:off x="6964270" y="4749383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6" name="205 Elipse"/>
            <p:cNvSpPr/>
            <p:nvPr/>
          </p:nvSpPr>
          <p:spPr>
            <a:xfrm>
              <a:off x="6950242" y="4902319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7" name="206 Elipse"/>
            <p:cNvSpPr/>
            <p:nvPr/>
          </p:nvSpPr>
          <p:spPr>
            <a:xfrm>
              <a:off x="6924130" y="506417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8" name="207 Elipse"/>
            <p:cNvSpPr/>
            <p:nvPr/>
          </p:nvSpPr>
          <p:spPr>
            <a:xfrm>
              <a:off x="7192490" y="474427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9" name="208 Elipse"/>
            <p:cNvSpPr/>
            <p:nvPr/>
          </p:nvSpPr>
          <p:spPr>
            <a:xfrm>
              <a:off x="7178462" y="4897211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0" name="209 Elipse"/>
            <p:cNvSpPr/>
            <p:nvPr/>
          </p:nvSpPr>
          <p:spPr>
            <a:xfrm>
              <a:off x="7152350" y="5059067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1" name="210 Elipse"/>
            <p:cNvSpPr/>
            <p:nvPr/>
          </p:nvSpPr>
          <p:spPr>
            <a:xfrm>
              <a:off x="7036926" y="506417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2" name="211 Elipse"/>
            <p:cNvSpPr/>
            <p:nvPr/>
          </p:nvSpPr>
          <p:spPr>
            <a:xfrm>
              <a:off x="7081526" y="474427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3" name="AutoShape 205"/>
            <p:cNvSpPr>
              <a:spLocks noChangeArrowheads="1"/>
            </p:cNvSpPr>
            <p:nvPr/>
          </p:nvSpPr>
          <p:spPr bwMode="auto">
            <a:xfrm>
              <a:off x="7322478" y="4718158"/>
              <a:ext cx="432048" cy="439034"/>
            </a:xfrm>
            <a:prstGeom prst="parallelogram">
              <a:avLst>
                <a:gd name="adj" fmla="val 16519"/>
              </a:avLst>
            </a:prstGeom>
            <a:solidFill>
              <a:srgbClr val="B2B2B2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square" lIns="90000" tIns="45000" rIns="90000" bIns="45000" anchor="ctr">
              <a:spAutoFit/>
            </a:bodyPr>
            <a:lstStyle/>
            <a:p>
              <a:endParaRPr lang="es-ES"/>
            </a:p>
          </p:txBody>
        </p:sp>
        <p:sp>
          <p:nvSpPr>
            <p:cNvPr id="214" name="213 Elipse"/>
            <p:cNvSpPr/>
            <p:nvPr/>
          </p:nvSpPr>
          <p:spPr>
            <a:xfrm>
              <a:off x="7403405" y="4749383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5" name="214 Elipse"/>
            <p:cNvSpPr/>
            <p:nvPr/>
          </p:nvSpPr>
          <p:spPr>
            <a:xfrm>
              <a:off x="7389377" y="4902319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6" name="215 Elipse"/>
            <p:cNvSpPr/>
            <p:nvPr/>
          </p:nvSpPr>
          <p:spPr>
            <a:xfrm>
              <a:off x="7363265" y="506417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7" name="216 Elipse"/>
            <p:cNvSpPr/>
            <p:nvPr/>
          </p:nvSpPr>
          <p:spPr>
            <a:xfrm>
              <a:off x="7631625" y="4744275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8" name="217 Elipse"/>
            <p:cNvSpPr/>
            <p:nvPr/>
          </p:nvSpPr>
          <p:spPr>
            <a:xfrm>
              <a:off x="7617597" y="4897211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9" name="218 Elipse"/>
            <p:cNvSpPr/>
            <p:nvPr/>
          </p:nvSpPr>
          <p:spPr>
            <a:xfrm>
              <a:off x="7591485" y="5059067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0" name="219 Elipse"/>
            <p:cNvSpPr/>
            <p:nvPr/>
          </p:nvSpPr>
          <p:spPr>
            <a:xfrm>
              <a:off x="7476061" y="5064175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1" name="220 Elipse"/>
            <p:cNvSpPr/>
            <p:nvPr/>
          </p:nvSpPr>
          <p:spPr>
            <a:xfrm>
              <a:off x="7520661" y="4744275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2" name="AutoShape 216"/>
            <p:cNvSpPr>
              <a:spLocks noChangeArrowheads="1"/>
            </p:cNvSpPr>
            <p:nvPr/>
          </p:nvSpPr>
          <p:spPr bwMode="auto">
            <a:xfrm rot="16200000">
              <a:off x="5249420" y="5127844"/>
              <a:ext cx="157328" cy="36004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3" name="Line 217"/>
            <p:cNvSpPr>
              <a:spLocks noChangeShapeType="1"/>
            </p:cNvSpPr>
            <p:nvPr/>
          </p:nvSpPr>
          <p:spPr bwMode="auto">
            <a:xfrm rot="16200000" flipH="1" flipV="1">
              <a:off x="5247018" y="5267795"/>
              <a:ext cx="100035" cy="6604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24" name="AutoShape 216"/>
            <p:cNvSpPr>
              <a:spLocks noChangeArrowheads="1"/>
            </p:cNvSpPr>
            <p:nvPr/>
          </p:nvSpPr>
          <p:spPr bwMode="auto">
            <a:xfrm rot="16200000">
              <a:off x="5681468" y="5127844"/>
              <a:ext cx="157328" cy="36004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" name="Line 217"/>
            <p:cNvSpPr>
              <a:spLocks noChangeShapeType="1"/>
            </p:cNvSpPr>
            <p:nvPr/>
          </p:nvSpPr>
          <p:spPr bwMode="auto">
            <a:xfrm rot="16200000" flipH="1" flipV="1">
              <a:off x="5679066" y="5267795"/>
              <a:ext cx="100035" cy="6604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26" name="AutoShape 216"/>
            <p:cNvSpPr>
              <a:spLocks noChangeArrowheads="1"/>
            </p:cNvSpPr>
            <p:nvPr/>
          </p:nvSpPr>
          <p:spPr bwMode="auto">
            <a:xfrm rot="16200000">
              <a:off x="6113516" y="5127844"/>
              <a:ext cx="157328" cy="36004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7" name="Line 217"/>
            <p:cNvSpPr>
              <a:spLocks noChangeShapeType="1"/>
            </p:cNvSpPr>
            <p:nvPr/>
          </p:nvSpPr>
          <p:spPr bwMode="auto">
            <a:xfrm rot="16200000" flipH="1" flipV="1">
              <a:off x="6111114" y="5267795"/>
              <a:ext cx="100035" cy="6604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28" name="AutoShape 216"/>
            <p:cNvSpPr>
              <a:spLocks noChangeArrowheads="1"/>
            </p:cNvSpPr>
            <p:nvPr/>
          </p:nvSpPr>
          <p:spPr bwMode="auto">
            <a:xfrm rot="16200000">
              <a:off x="6545564" y="5127844"/>
              <a:ext cx="157328" cy="36004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9" name="Line 217"/>
            <p:cNvSpPr>
              <a:spLocks noChangeShapeType="1"/>
            </p:cNvSpPr>
            <p:nvPr/>
          </p:nvSpPr>
          <p:spPr bwMode="auto">
            <a:xfrm rot="16200000" flipH="1" flipV="1">
              <a:off x="6543162" y="5267795"/>
              <a:ext cx="100035" cy="6604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30" name="AutoShape 216"/>
            <p:cNvSpPr>
              <a:spLocks noChangeArrowheads="1"/>
            </p:cNvSpPr>
            <p:nvPr/>
          </p:nvSpPr>
          <p:spPr bwMode="auto">
            <a:xfrm rot="16200000">
              <a:off x="6977612" y="5127844"/>
              <a:ext cx="157328" cy="36004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1" name="Line 217"/>
            <p:cNvSpPr>
              <a:spLocks noChangeShapeType="1"/>
            </p:cNvSpPr>
            <p:nvPr/>
          </p:nvSpPr>
          <p:spPr bwMode="auto">
            <a:xfrm rot="16200000" flipH="1" flipV="1">
              <a:off x="6975210" y="5267795"/>
              <a:ext cx="100035" cy="6604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32" name="AutoShape 216"/>
            <p:cNvSpPr>
              <a:spLocks noChangeArrowheads="1"/>
            </p:cNvSpPr>
            <p:nvPr/>
          </p:nvSpPr>
          <p:spPr bwMode="auto">
            <a:xfrm rot="16200000">
              <a:off x="7409660" y="5127844"/>
              <a:ext cx="157328" cy="36004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3" name="Line 217"/>
            <p:cNvSpPr>
              <a:spLocks noChangeShapeType="1"/>
            </p:cNvSpPr>
            <p:nvPr/>
          </p:nvSpPr>
          <p:spPr bwMode="auto">
            <a:xfrm rot="16200000" flipH="1" flipV="1">
              <a:off x="7407258" y="5267795"/>
              <a:ext cx="100035" cy="6604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sm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2" name="280 Grupo"/>
          <p:cNvGrpSpPr/>
          <p:nvPr/>
        </p:nvGrpSpPr>
        <p:grpSpPr>
          <a:xfrm>
            <a:off x="5508104" y="5661248"/>
            <a:ext cx="1440160" cy="600383"/>
            <a:chOff x="5508104" y="5661248"/>
            <a:chExt cx="1440160" cy="600383"/>
          </a:xfrm>
        </p:grpSpPr>
        <p:grpSp>
          <p:nvGrpSpPr>
            <p:cNvPr id="13" name="Group 17"/>
            <p:cNvGrpSpPr>
              <a:grpSpLocks/>
            </p:cNvGrpSpPr>
            <p:nvPr/>
          </p:nvGrpSpPr>
          <p:grpSpPr bwMode="auto">
            <a:xfrm rot="498828" flipH="1">
              <a:off x="6035539" y="5756745"/>
              <a:ext cx="350258" cy="348838"/>
              <a:chOff x="1281" y="579"/>
              <a:chExt cx="3187" cy="3172"/>
            </a:xfrm>
          </p:grpSpPr>
          <p:sp>
            <p:nvSpPr>
              <p:cNvPr id="235" name="Oval 18"/>
              <p:cNvSpPr>
                <a:spLocks noChangeArrowheads="1"/>
              </p:cNvSpPr>
              <p:nvPr/>
            </p:nvSpPr>
            <p:spPr bwMode="auto">
              <a:xfrm rot="-14359183">
                <a:off x="1629" y="913"/>
                <a:ext cx="2492" cy="2491"/>
              </a:xfrm>
              <a:prstGeom prst="ellipse">
                <a:avLst/>
              </a:pr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236" name="AutoShape 19"/>
              <p:cNvSpPr>
                <a:spLocks noChangeArrowheads="1"/>
              </p:cNvSpPr>
              <p:nvPr/>
            </p:nvSpPr>
            <p:spPr bwMode="auto">
              <a:xfrm rot="-14211571">
                <a:off x="1361" y="1128"/>
                <a:ext cx="744" cy="476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7" name="AutoShape 20"/>
              <p:cNvSpPr>
                <a:spLocks noChangeArrowheads="1"/>
              </p:cNvSpPr>
              <p:nvPr/>
            </p:nvSpPr>
            <p:spPr bwMode="auto">
              <a:xfrm rot="2064809">
                <a:off x="1706" y="3049"/>
                <a:ext cx="738" cy="472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8" name="AutoShape 21"/>
              <p:cNvSpPr>
                <a:spLocks noChangeArrowheads="1"/>
              </p:cNvSpPr>
              <p:nvPr/>
            </p:nvSpPr>
            <p:spPr bwMode="auto">
              <a:xfrm rot="-8662188">
                <a:off x="3284" y="783"/>
                <a:ext cx="738" cy="472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9" name="AutoShape 22"/>
              <p:cNvSpPr>
                <a:spLocks noChangeArrowheads="1"/>
              </p:cNvSpPr>
              <p:nvPr/>
            </p:nvSpPr>
            <p:spPr bwMode="auto">
              <a:xfrm rot="-70800022">
                <a:off x="3847" y="1674"/>
                <a:ext cx="758" cy="484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40" name="AutoShape 23"/>
              <p:cNvSpPr>
                <a:spLocks noChangeArrowheads="1"/>
              </p:cNvSpPr>
              <p:nvPr/>
            </p:nvSpPr>
            <p:spPr bwMode="auto">
              <a:xfrm rot="-16735221">
                <a:off x="1143" y="2129"/>
                <a:ext cx="758" cy="482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41" name="AutoShape 24"/>
              <p:cNvSpPr>
                <a:spLocks noChangeArrowheads="1"/>
              </p:cNvSpPr>
              <p:nvPr/>
            </p:nvSpPr>
            <p:spPr bwMode="auto">
              <a:xfrm rot="-714321">
                <a:off x="2782" y="3267"/>
                <a:ext cx="758" cy="484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42" name="AutoShape 25"/>
              <p:cNvSpPr>
                <a:spLocks noChangeArrowheads="1"/>
              </p:cNvSpPr>
              <p:nvPr/>
            </p:nvSpPr>
            <p:spPr bwMode="auto">
              <a:xfrm rot="-11421312">
                <a:off x="2260" y="579"/>
                <a:ext cx="758" cy="484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43" name="AutoShape 26"/>
              <p:cNvSpPr>
                <a:spLocks noChangeArrowheads="1"/>
              </p:cNvSpPr>
              <p:nvPr/>
            </p:nvSpPr>
            <p:spPr bwMode="auto">
              <a:xfrm rot="-133001338">
                <a:off x="3684" y="2695"/>
                <a:ext cx="708" cy="452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4" name="Group 27"/>
            <p:cNvGrpSpPr>
              <a:grpSpLocks/>
            </p:cNvGrpSpPr>
            <p:nvPr/>
          </p:nvGrpSpPr>
          <p:grpSpPr bwMode="auto">
            <a:xfrm rot="1606593" flipH="1">
              <a:off x="6295580" y="5972472"/>
              <a:ext cx="290579" cy="289159"/>
              <a:chOff x="1281" y="579"/>
              <a:chExt cx="3187" cy="3172"/>
            </a:xfrm>
          </p:grpSpPr>
          <p:sp>
            <p:nvSpPr>
              <p:cNvPr id="245" name="Oval 28"/>
              <p:cNvSpPr>
                <a:spLocks noChangeArrowheads="1"/>
              </p:cNvSpPr>
              <p:nvPr/>
            </p:nvSpPr>
            <p:spPr bwMode="auto">
              <a:xfrm rot="-14359183">
                <a:off x="1629" y="913"/>
                <a:ext cx="2492" cy="2491"/>
              </a:xfrm>
              <a:prstGeom prst="ellipse">
                <a:avLst/>
              </a:pr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246" name="AutoShape 29"/>
              <p:cNvSpPr>
                <a:spLocks noChangeArrowheads="1"/>
              </p:cNvSpPr>
              <p:nvPr/>
            </p:nvSpPr>
            <p:spPr bwMode="auto">
              <a:xfrm rot="-14211571">
                <a:off x="1361" y="1128"/>
                <a:ext cx="744" cy="476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47" name="AutoShape 30"/>
              <p:cNvSpPr>
                <a:spLocks noChangeArrowheads="1"/>
              </p:cNvSpPr>
              <p:nvPr/>
            </p:nvSpPr>
            <p:spPr bwMode="auto">
              <a:xfrm rot="2064809">
                <a:off x="1706" y="3049"/>
                <a:ext cx="738" cy="472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48" name="AutoShape 31"/>
              <p:cNvSpPr>
                <a:spLocks noChangeArrowheads="1"/>
              </p:cNvSpPr>
              <p:nvPr/>
            </p:nvSpPr>
            <p:spPr bwMode="auto">
              <a:xfrm rot="-8662188">
                <a:off x="3284" y="783"/>
                <a:ext cx="738" cy="472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49" name="AutoShape 32"/>
              <p:cNvSpPr>
                <a:spLocks noChangeArrowheads="1"/>
              </p:cNvSpPr>
              <p:nvPr/>
            </p:nvSpPr>
            <p:spPr bwMode="auto">
              <a:xfrm rot="-70800022">
                <a:off x="3847" y="1674"/>
                <a:ext cx="758" cy="484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50" name="AutoShape 33"/>
              <p:cNvSpPr>
                <a:spLocks noChangeArrowheads="1"/>
              </p:cNvSpPr>
              <p:nvPr/>
            </p:nvSpPr>
            <p:spPr bwMode="auto">
              <a:xfrm rot="-16735221">
                <a:off x="1143" y="2129"/>
                <a:ext cx="758" cy="482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51" name="AutoShape 34"/>
              <p:cNvSpPr>
                <a:spLocks noChangeArrowheads="1"/>
              </p:cNvSpPr>
              <p:nvPr/>
            </p:nvSpPr>
            <p:spPr bwMode="auto">
              <a:xfrm rot="-714321">
                <a:off x="2782" y="3267"/>
                <a:ext cx="758" cy="484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52" name="AutoShape 35"/>
              <p:cNvSpPr>
                <a:spLocks noChangeArrowheads="1"/>
              </p:cNvSpPr>
              <p:nvPr/>
            </p:nvSpPr>
            <p:spPr bwMode="auto">
              <a:xfrm rot="-11421312">
                <a:off x="2260" y="579"/>
                <a:ext cx="758" cy="484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53" name="AutoShape 36"/>
              <p:cNvSpPr>
                <a:spLocks noChangeArrowheads="1"/>
              </p:cNvSpPr>
              <p:nvPr/>
            </p:nvSpPr>
            <p:spPr bwMode="auto">
              <a:xfrm rot="-133001338">
                <a:off x="3684" y="2695"/>
                <a:ext cx="708" cy="452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254" name="253 CuadroTexto"/>
            <p:cNvSpPr txBox="1"/>
            <p:nvPr/>
          </p:nvSpPr>
          <p:spPr>
            <a:xfrm>
              <a:off x="5508104" y="5661248"/>
              <a:ext cx="1440160" cy="584775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latin typeface="Arial" pitchFamily="34" charset="0"/>
                  <a:cs typeface="Arial" pitchFamily="34" charset="0"/>
                </a:rPr>
                <a:t>ARITHMETIC</a:t>
              </a:r>
            </a:p>
            <a:p>
              <a:pPr algn="ctr"/>
              <a:r>
                <a:rPr lang="es-ES" sz="1600" b="1" dirty="0" smtClean="0">
                  <a:latin typeface="Arial" pitchFamily="34" charset="0"/>
                  <a:cs typeface="Arial" pitchFamily="34" charset="0"/>
                </a:rPr>
                <a:t>CODER</a:t>
              </a:r>
              <a:endParaRPr lang="es-E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5" name="254 Rectángulo"/>
          <p:cNvSpPr/>
          <p:nvPr/>
        </p:nvSpPr>
        <p:spPr>
          <a:xfrm>
            <a:off x="7668344" y="5949280"/>
            <a:ext cx="1296144" cy="144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CODESTREAM</a:t>
            </a:r>
            <a:endParaRPr lang="es-E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AutoShape 205"/>
          <p:cNvSpPr>
            <a:spLocks noChangeArrowheads="1"/>
          </p:cNvSpPr>
          <p:nvPr/>
        </p:nvSpPr>
        <p:spPr bwMode="auto">
          <a:xfrm>
            <a:off x="6268388" y="3745085"/>
            <a:ext cx="432048" cy="439034"/>
          </a:xfrm>
          <a:prstGeom prst="parallelogram">
            <a:avLst>
              <a:gd name="adj" fmla="val 0"/>
            </a:avLst>
          </a:prstGeom>
          <a:noFill/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endParaRPr lang="es-ES"/>
          </a:p>
        </p:txBody>
      </p:sp>
      <p:cxnSp>
        <p:nvCxnSpPr>
          <p:cNvPr id="257" name="256 Conector recto de flecha"/>
          <p:cNvCxnSpPr/>
          <p:nvPr/>
        </p:nvCxnSpPr>
        <p:spPr>
          <a:xfrm flipV="1">
            <a:off x="5220072" y="4221088"/>
            <a:ext cx="1008112" cy="432048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260 Conector recto de flecha"/>
          <p:cNvCxnSpPr/>
          <p:nvPr/>
        </p:nvCxnSpPr>
        <p:spPr>
          <a:xfrm rot="10800000">
            <a:off x="6747436" y="4225366"/>
            <a:ext cx="992917" cy="427771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264 Conector recto de flecha"/>
          <p:cNvCxnSpPr/>
          <p:nvPr/>
        </p:nvCxnSpPr>
        <p:spPr>
          <a:xfrm rot="10800000">
            <a:off x="5364090" y="5445226"/>
            <a:ext cx="864095" cy="216023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266 Conector recto de flecha"/>
          <p:cNvCxnSpPr/>
          <p:nvPr/>
        </p:nvCxnSpPr>
        <p:spPr>
          <a:xfrm rot="10800000">
            <a:off x="5724130" y="5445226"/>
            <a:ext cx="504055" cy="216023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267 Conector recto de flecha"/>
          <p:cNvCxnSpPr/>
          <p:nvPr/>
        </p:nvCxnSpPr>
        <p:spPr>
          <a:xfrm rot="16200000" flipV="1">
            <a:off x="6084170" y="5517233"/>
            <a:ext cx="216023" cy="72007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268 Conector recto de flecha"/>
          <p:cNvCxnSpPr/>
          <p:nvPr/>
        </p:nvCxnSpPr>
        <p:spPr>
          <a:xfrm flipV="1">
            <a:off x="6228184" y="5445225"/>
            <a:ext cx="432049" cy="216023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269 Conector recto de flecha"/>
          <p:cNvCxnSpPr/>
          <p:nvPr/>
        </p:nvCxnSpPr>
        <p:spPr>
          <a:xfrm flipV="1">
            <a:off x="6228184" y="5445225"/>
            <a:ext cx="792089" cy="216023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270 Conector recto de flecha"/>
          <p:cNvCxnSpPr/>
          <p:nvPr/>
        </p:nvCxnSpPr>
        <p:spPr>
          <a:xfrm flipV="1">
            <a:off x="6228184" y="5445227"/>
            <a:ext cx="1224137" cy="216021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277 Conector recto de flecha"/>
          <p:cNvCxnSpPr/>
          <p:nvPr/>
        </p:nvCxnSpPr>
        <p:spPr>
          <a:xfrm>
            <a:off x="6948264" y="6021286"/>
            <a:ext cx="648072" cy="2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281 CuadroTexto"/>
          <p:cNvSpPr txBox="1"/>
          <p:nvPr/>
        </p:nvSpPr>
        <p:spPr>
          <a:xfrm>
            <a:off x="35496" y="620688"/>
            <a:ext cx="5040560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TYPICAL CODING SCHEME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4" name="243 Rectángulo"/>
          <p:cNvSpPr/>
          <p:nvPr/>
        </p:nvSpPr>
        <p:spPr>
          <a:xfrm>
            <a:off x="467544" y="1196752"/>
            <a:ext cx="8568952" cy="525658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8" name="257 CuadroTexto"/>
          <p:cNvSpPr txBox="1"/>
          <p:nvPr/>
        </p:nvSpPr>
        <p:spPr>
          <a:xfrm>
            <a:off x="2915816" y="1427292"/>
            <a:ext cx="3672408" cy="15081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DISADVANTAGES</a:t>
            </a:r>
          </a:p>
          <a:p>
            <a:pPr algn="ctr"/>
            <a:endParaRPr lang="es-ES" sz="105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memory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requirements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computational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costs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Poor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component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scalability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258 CuadroTexto"/>
          <p:cNvSpPr txBox="1"/>
          <p:nvPr/>
        </p:nvSpPr>
        <p:spPr>
          <a:xfrm>
            <a:off x="683568" y="3717032"/>
            <a:ext cx="7776864" cy="18774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RESEARCH PURPOSE</a:t>
            </a:r>
          </a:p>
          <a:p>
            <a:pPr algn="ctr"/>
            <a:endParaRPr lang="es-ES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Lossy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coding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scheme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hyper-spectral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memory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requirements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computational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costs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component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scalability</a:t>
            </a: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1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animBg="1"/>
      <p:bldP spid="2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12031"/>
            <a:ext cx="6682992" cy="523220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TABLE OF CONTENTS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18 Imagen" descr="AVIRIS.yellowstone11.224_512_512_3_0_0.r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3933056"/>
            <a:ext cx="1254616" cy="1036615"/>
          </a:xfrm>
          <a:prstGeom prst="rect">
            <a:avLst/>
          </a:prstGeom>
        </p:spPr>
      </p:pic>
      <p:grpSp>
        <p:nvGrpSpPr>
          <p:cNvPr id="20" name="19 Grupo"/>
          <p:cNvGrpSpPr/>
          <p:nvPr/>
        </p:nvGrpSpPr>
        <p:grpSpPr>
          <a:xfrm>
            <a:off x="522708" y="1473610"/>
            <a:ext cx="121873" cy="90061"/>
            <a:chOff x="671736" y="1523497"/>
            <a:chExt cx="105030" cy="77614"/>
          </a:xfrm>
        </p:grpSpPr>
        <p:sp>
          <p:nvSpPr>
            <p:cNvPr id="21" name="20 Rectángulo"/>
            <p:cNvSpPr/>
            <p:nvPr/>
          </p:nvSpPr>
          <p:spPr>
            <a:xfrm rot="20625651">
              <a:off x="671736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Rectángulo"/>
            <p:cNvSpPr/>
            <p:nvPr/>
          </p:nvSpPr>
          <p:spPr>
            <a:xfrm rot="20625651">
              <a:off x="699152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653372" y="1268760"/>
            <a:ext cx="3198548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1890860" y="2668129"/>
            <a:ext cx="121873" cy="90061"/>
            <a:chOff x="671736" y="1523497"/>
            <a:chExt cx="105030" cy="77614"/>
          </a:xfrm>
        </p:grpSpPr>
        <p:sp>
          <p:nvSpPr>
            <p:cNvPr id="25" name="24 Rectángulo"/>
            <p:cNvSpPr/>
            <p:nvPr/>
          </p:nvSpPr>
          <p:spPr>
            <a:xfrm rot="20625651">
              <a:off x="671736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25 Rectángulo"/>
            <p:cNvSpPr/>
            <p:nvPr/>
          </p:nvSpPr>
          <p:spPr>
            <a:xfrm rot="20625651">
              <a:off x="699152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26 CuadroTexto"/>
          <p:cNvSpPr txBox="1"/>
          <p:nvPr/>
        </p:nvSpPr>
        <p:spPr>
          <a:xfrm>
            <a:off x="2021524" y="2463279"/>
            <a:ext cx="6510916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PCLUT METHOD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27 Grupo"/>
          <p:cNvGrpSpPr/>
          <p:nvPr/>
        </p:nvGrpSpPr>
        <p:grpSpPr>
          <a:xfrm>
            <a:off x="3475036" y="3849874"/>
            <a:ext cx="121873" cy="90061"/>
            <a:chOff x="671736" y="1523497"/>
            <a:chExt cx="105030" cy="77614"/>
          </a:xfrm>
        </p:grpSpPr>
        <p:sp>
          <p:nvSpPr>
            <p:cNvPr id="29" name="28 Rectángulo"/>
            <p:cNvSpPr/>
            <p:nvPr/>
          </p:nvSpPr>
          <p:spPr>
            <a:xfrm rot="20625651">
              <a:off x="671736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Rectángulo"/>
            <p:cNvSpPr/>
            <p:nvPr/>
          </p:nvSpPr>
          <p:spPr>
            <a:xfrm rot="20625651">
              <a:off x="699152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1" name="30 CuadroTexto"/>
          <p:cNvSpPr txBox="1"/>
          <p:nvPr/>
        </p:nvSpPr>
        <p:spPr>
          <a:xfrm>
            <a:off x="3605700" y="3645024"/>
            <a:ext cx="5142764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EXPERIMENTAL RESULTS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31 Grupo"/>
          <p:cNvGrpSpPr/>
          <p:nvPr/>
        </p:nvGrpSpPr>
        <p:grpSpPr>
          <a:xfrm>
            <a:off x="5851300" y="5188409"/>
            <a:ext cx="121873" cy="90061"/>
            <a:chOff x="671736" y="1523497"/>
            <a:chExt cx="105030" cy="77614"/>
          </a:xfrm>
        </p:grpSpPr>
        <p:sp>
          <p:nvSpPr>
            <p:cNvPr id="33" name="32 Rectángulo"/>
            <p:cNvSpPr/>
            <p:nvPr/>
          </p:nvSpPr>
          <p:spPr>
            <a:xfrm rot="20625651">
              <a:off x="671736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33 Rectángulo"/>
            <p:cNvSpPr/>
            <p:nvPr/>
          </p:nvSpPr>
          <p:spPr>
            <a:xfrm rot="20625651">
              <a:off x="699152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5" name="34 CuadroTexto"/>
          <p:cNvSpPr txBox="1"/>
          <p:nvPr/>
        </p:nvSpPr>
        <p:spPr>
          <a:xfrm>
            <a:off x="5981964" y="4983559"/>
            <a:ext cx="2766500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35 Grupo"/>
          <p:cNvGrpSpPr/>
          <p:nvPr/>
        </p:nvGrpSpPr>
        <p:grpSpPr>
          <a:xfrm>
            <a:off x="3275856" y="1484784"/>
            <a:ext cx="864096" cy="741928"/>
            <a:chOff x="9612560" y="1484784"/>
            <a:chExt cx="4612579" cy="3960440"/>
          </a:xfrm>
        </p:grpSpPr>
        <p:pic>
          <p:nvPicPr>
            <p:cNvPr id="37" name="36 Imagen" descr="falsecolor_sc0.jpg"/>
            <p:cNvPicPr>
              <a:picLocks noChangeAspect="1"/>
            </p:cNvPicPr>
            <p:nvPr/>
          </p:nvPicPr>
          <p:blipFill>
            <a:blip r:embed="rId3" cstate="print">
              <a:lum contrast="-56000"/>
            </a:blip>
            <a:stretch>
              <a:fillRect/>
            </a:stretch>
          </p:blipFill>
          <p:spPr>
            <a:xfrm>
              <a:off x="11196736" y="1484784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38" name="37 Imagen" descr="falsecolor_sc0.jpg"/>
            <p:cNvPicPr>
              <a:picLocks noChangeAspect="1"/>
            </p:cNvPicPr>
            <p:nvPr/>
          </p:nvPicPr>
          <p:blipFill>
            <a:blip r:embed="rId3" cstate="print">
              <a:lum contrast="-22000"/>
            </a:blip>
            <a:stretch>
              <a:fillRect/>
            </a:stretch>
          </p:blipFill>
          <p:spPr>
            <a:xfrm>
              <a:off x="11052720" y="1642742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39" name="38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30000" contrast="-37000"/>
            </a:blip>
            <a:stretch>
              <a:fillRect/>
            </a:stretch>
          </p:blipFill>
          <p:spPr>
            <a:xfrm>
              <a:off x="10904637" y="1786758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0" name="39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37000" contrast="21000"/>
            </a:blip>
            <a:stretch>
              <a:fillRect/>
            </a:stretch>
          </p:blipFill>
          <p:spPr>
            <a:xfrm>
              <a:off x="10764688" y="1916832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1" name="40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21000" contrast="-49000"/>
            </a:blip>
            <a:stretch>
              <a:fillRect/>
            </a:stretch>
          </p:blipFill>
          <p:spPr>
            <a:xfrm>
              <a:off x="10616605" y="2074790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2" name="41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-23000" contrast="-71000"/>
            </a:blip>
            <a:stretch>
              <a:fillRect/>
            </a:stretch>
          </p:blipFill>
          <p:spPr>
            <a:xfrm>
              <a:off x="10472589" y="2204864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3" name="42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65000" contrast="40000"/>
            </a:blip>
            <a:stretch>
              <a:fillRect/>
            </a:stretch>
          </p:blipFill>
          <p:spPr>
            <a:xfrm>
              <a:off x="10328573" y="2348880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4" name="43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-30000" contrast="-43000"/>
            </a:blip>
            <a:stretch>
              <a:fillRect/>
            </a:stretch>
          </p:blipFill>
          <p:spPr>
            <a:xfrm>
              <a:off x="10188624" y="2506838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5" name="44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24000"/>
            </a:blip>
            <a:stretch>
              <a:fillRect/>
            </a:stretch>
          </p:blipFill>
          <p:spPr>
            <a:xfrm>
              <a:off x="10040541" y="2708920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6" name="45 Imagen" descr="falsecolor_sc0.jpg"/>
            <p:cNvPicPr>
              <a:picLocks noChangeAspect="1"/>
            </p:cNvPicPr>
            <p:nvPr/>
          </p:nvPicPr>
          <p:blipFill>
            <a:blip r:embed="rId3" cstate="print">
              <a:lum contrast="27000"/>
            </a:blip>
            <a:stretch>
              <a:fillRect/>
            </a:stretch>
          </p:blipFill>
          <p:spPr>
            <a:xfrm>
              <a:off x="9900592" y="2866878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7" name="46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32000" contrast="-81000"/>
            </a:blip>
            <a:stretch>
              <a:fillRect/>
            </a:stretch>
          </p:blipFill>
          <p:spPr>
            <a:xfrm>
              <a:off x="9752509" y="2996952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8" name="47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32000" contrast="21000"/>
            </a:blip>
            <a:stretch>
              <a:fillRect/>
            </a:stretch>
          </p:blipFill>
          <p:spPr>
            <a:xfrm>
              <a:off x="9612560" y="3154910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</p:grpSp>
      <p:grpSp>
        <p:nvGrpSpPr>
          <p:cNvPr id="49" name="48 Grupo"/>
          <p:cNvGrpSpPr/>
          <p:nvPr/>
        </p:nvGrpSpPr>
        <p:grpSpPr>
          <a:xfrm>
            <a:off x="4788024" y="2492896"/>
            <a:ext cx="936104" cy="893311"/>
            <a:chOff x="634045" y="1400728"/>
            <a:chExt cx="4297995" cy="4101514"/>
          </a:xfrm>
        </p:grpSpPr>
        <p:grpSp>
          <p:nvGrpSpPr>
            <p:cNvPr id="50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32" name="131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3" name="21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4" name="133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5" name="134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6" name="135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7" name="136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8" name="137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9" name="138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0" name="139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1" name="140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2" name="141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3" name="142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51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18" name="117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9" name="118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0" name="119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1" name="18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2" name="19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3" name="20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4" name="123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5" name="124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6" name="125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7" name="126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8" name="127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1" name="130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52" name="338 Grupo"/>
            <p:cNvGrpSpPr/>
            <p:nvPr/>
          </p:nvGrpSpPr>
          <p:grpSpPr>
            <a:xfrm>
              <a:off x="686545" y="1400728"/>
              <a:ext cx="2763307" cy="2713819"/>
              <a:chOff x="686545" y="1400728"/>
              <a:chExt cx="2763307" cy="2713819"/>
            </a:xfrm>
          </p:grpSpPr>
          <p:grpSp>
            <p:nvGrpSpPr>
              <p:cNvPr id="66" name="76 Grupo"/>
              <p:cNvGrpSpPr/>
              <p:nvPr/>
            </p:nvGrpSpPr>
            <p:grpSpPr>
              <a:xfrm>
                <a:off x="691063" y="1964708"/>
                <a:ext cx="2157263" cy="2092822"/>
                <a:chOff x="2414737" y="1427767"/>
                <a:chExt cx="2157263" cy="209282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106" name="105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7" name="106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8" name="107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9" name="108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0" name="109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1" name="110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2" name="111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3" name="112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4" name="113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5" name="114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6" name="115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7" name="116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67" name="89 Grupo"/>
              <p:cNvGrpSpPr/>
              <p:nvPr/>
            </p:nvGrpSpPr>
            <p:grpSpPr>
              <a:xfrm>
                <a:off x="1289612" y="2021725"/>
                <a:ext cx="2157263" cy="2092822"/>
                <a:chOff x="2414737" y="1427767"/>
                <a:chExt cx="2157263" cy="209282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94" name="93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5" name="94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6" name="95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7" name="96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8" name="97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9" name="98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0" name="99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1" name="100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2" name="101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3" name="102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4" name="103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5" name="104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68" name="62 Grupo"/>
              <p:cNvGrpSpPr/>
              <p:nvPr/>
            </p:nvGrpSpPr>
            <p:grpSpPr>
              <a:xfrm>
                <a:off x="686545" y="1400728"/>
                <a:ext cx="2157263" cy="2092822"/>
                <a:chOff x="2414737" y="1427767"/>
                <a:chExt cx="2157263" cy="209282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82" name="81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3" name="82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4" name="83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5" name="84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6" name="85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7" name="86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8" name="87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9" name="88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0" name="89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1" name="90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2" name="91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3" name="92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69" name="63 Grupo"/>
              <p:cNvGrpSpPr/>
              <p:nvPr/>
            </p:nvGrpSpPr>
            <p:grpSpPr>
              <a:xfrm>
                <a:off x="1292589" y="1454804"/>
                <a:ext cx="2157263" cy="2092822"/>
                <a:chOff x="2414737" y="1427767"/>
                <a:chExt cx="2157263" cy="209282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70" name="69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1" name="70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2" name="71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3" name="72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4" name="73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5" name="74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6" name="75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7" name="76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8" name="77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9" name="78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0" name="79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1" name="80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grpSp>
          <p:nvGrpSpPr>
            <p:cNvPr id="53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4" name="53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5" name="54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6" name="55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7" name="56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8" name="57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9" name="58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0" name="59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1" name="60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2" name="61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3" name="62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4" name="63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5" name="64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grpSp>
        <p:nvGrpSpPr>
          <p:cNvPr id="144" name="143 Grupo"/>
          <p:cNvGrpSpPr/>
          <p:nvPr/>
        </p:nvGrpSpPr>
        <p:grpSpPr>
          <a:xfrm>
            <a:off x="6948264" y="5445224"/>
            <a:ext cx="2160240" cy="504056"/>
            <a:chOff x="6732240" y="5517232"/>
            <a:chExt cx="2160240" cy="504056"/>
          </a:xfrm>
        </p:grpSpPr>
        <p:sp>
          <p:nvSpPr>
            <p:cNvPr id="145" name="144 CuadroTexto"/>
            <p:cNvSpPr txBox="1"/>
            <p:nvPr/>
          </p:nvSpPr>
          <p:spPr>
            <a:xfrm>
              <a:off x="6732240" y="5517232"/>
              <a:ext cx="2160240" cy="4616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PCLUT ADVANTAGES</a:t>
              </a:r>
            </a:p>
            <a:p>
              <a:endParaRPr lang="es-ES" sz="400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Memory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requirements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only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2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components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in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memory</a:t>
              </a:r>
              <a:endParaRPr lang="es-ES" sz="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Computational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costs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reduction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in 1/3 (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mainly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due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to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the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probability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model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>
                <a:buFont typeface="Arial" pitchFamily="34" charset="0"/>
                <a:buChar char="•"/>
              </a:pP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Coding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performance: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equivalent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to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1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level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of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Haar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transform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along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the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depth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axis</a:t>
              </a:r>
            </a:p>
            <a:p>
              <a:pPr>
                <a:buFont typeface="Arial" pitchFamily="34" charset="0"/>
                <a:buChar char="•"/>
              </a:pP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Component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scalability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equivalent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to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1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level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of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Haar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transform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along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the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depth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axis</a:t>
              </a:r>
            </a:p>
          </p:txBody>
        </p:sp>
        <p:sp>
          <p:nvSpPr>
            <p:cNvPr id="146" name="145 Rectángulo"/>
            <p:cNvSpPr/>
            <p:nvPr/>
          </p:nvSpPr>
          <p:spPr>
            <a:xfrm>
              <a:off x="6804248" y="5517232"/>
              <a:ext cx="2016224" cy="50405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7" name="146 Rectángulo"/>
          <p:cNvSpPr/>
          <p:nvPr/>
        </p:nvSpPr>
        <p:spPr>
          <a:xfrm>
            <a:off x="1259632" y="3573016"/>
            <a:ext cx="7884368" cy="288032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8" name="147 Rectángulo"/>
          <p:cNvSpPr/>
          <p:nvPr/>
        </p:nvSpPr>
        <p:spPr>
          <a:xfrm>
            <a:off x="107504" y="908720"/>
            <a:ext cx="4464496" cy="144016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12031"/>
            <a:ext cx="6682992" cy="523220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PCLUT METHOD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467544" y="1484784"/>
            <a:ext cx="4608512" cy="3960440"/>
            <a:chOff x="467544" y="1484784"/>
            <a:chExt cx="4608512" cy="3960440"/>
          </a:xfrm>
        </p:grpSpPr>
        <p:sp>
          <p:nvSpPr>
            <p:cNvPr id="17" name="16 Rectángulo"/>
            <p:cNvSpPr/>
            <p:nvPr/>
          </p:nvSpPr>
          <p:spPr>
            <a:xfrm>
              <a:off x="2051720" y="1484784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1907704" y="1628800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1763688" y="1772816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1619672" y="1925216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75656" y="2077616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1331640" y="2204864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1187624" y="2348880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1043608" y="2501280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899592" y="2700536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755576" y="2844552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611560" y="2996952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467544" y="3140968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cxnSp>
        <p:nvCxnSpPr>
          <p:cNvPr id="19" name="18 Conector recto de flecha"/>
          <p:cNvCxnSpPr/>
          <p:nvPr/>
        </p:nvCxnSpPr>
        <p:spPr>
          <a:xfrm>
            <a:off x="755576" y="5445224"/>
            <a:ext cx="2304256" cy="21602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rot="5400000" flipH="1" flipV="1">
            <a:off x="-575778" y="4185084"/>
            <a:ext cx="2088232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35496" y="620688"/>
            <a:ext cx="5040560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MAIN INSIGHTS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42 Grupo"/>
          <p:cNvGrpSpPr/>
          <p:nvPr/>
        </p:nvGrpSpPr>
        <p:grpSpPr>
          <a:xfrm>
            <a:off x="5148064" y="1340768"/>
            <a:ext cx="3816424" cy="1908215"/>
            <a:chOff x="5148064" y="1340768"/>
            <a:chExt cx="3816424" cy="1908215"/>
          </a:xfrm>
        </p:grpSpPr>
        <p:sp>
          <p:nvSpPr>
            <p:cNvPr id="33" name="32 CuadroTexto"/>
            <p:cNvSpPr txBox="1"/>
            <p:nvPr/>
          </p:nvSpPr>
          <p:spPr>
            <a:xfrm>
              <a:off x="5148064" y="1340768"/>
              <a:ext cx="3816424" cy="190821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1) Wavelet </a:t>
              </a:r>
              <a:r>
                <a:rPr lang="es-ES" b="1" dirty="0" err="1" smtClean="0">
                  <a:latin typeface="Arial" pitchFamily="34" charset="0"/>
                  <a:cs typeface="Arial" pitchFamily="34" charset="0"/>
                </a:rPr>
                <a:t>transform</a:t>
              </a:r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b="1" dirty="0" err="1" smtClean="0">
                  <a:latin typeface="Arial" pitchFamily="34" charset="0"/>
                  <a:cs typeface="Arial" pitchFamily="34" charset="0"/>
                </a:rPr>
                <a:t>only</a:t>
              </a:r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b="1" dirty="0" err="1" smtClean="0">
                  <a:latin typeface="Arial" pitchFamily="34" charset="0"/>
                  <a:cs typeface="Arial" pitchFamily="34" charset="0"/>
                </a:rPr>
                <a:t>on</a:t>
              </a:r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b="1" dirty="0" err="1" smtClean="0">
                  <a:latin typeface="Arial" pitchFamily="34" charset="0"/>
                  <a:cs typeface="Arial" pitchFamily="34" charset="0"/>
                </a:rPr>
                <a:t>the</a:t>
              </a:r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s-ES" b="1" dirty="0" err="1" smtClean="0">
                  <a:latin typeface="Arial" pitchFamily="34" charset="0"/>
                  <a:cs typeface="Arial" pitchFamily="34" charset="0"/>
                </a:rPr>
                <a:t>spatial</a:t>
              </a:r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b="1" dirty="0" err="1" smtClean="0">
                  <a:latin typeface="Arial" pitchFamily="34" charset="0"/>
                  <a:cs typeface="Arial" pitchFamily="34" charset="0"/>
                </a:rPr>
                <a:t>dimensions</a:t>
              </a:r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endParaRPr lang="es-ES" sz="10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s-ES" b="1" i="1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reduces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computational</a:t>
              </a:r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costs</a:t>
              </a:r>
              <a:endParaRPr lang="es-ES" i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   reduces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memory</a:t>
              </a:r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requirements</a:t>
              </a:r>
              <a:endParaRPr lang="es-ES" i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increases</a:t>
              </a:r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component</a:t>
              </a:r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scalability</a:t>
              </a:r>
              <a:endParaRPr lang="es-ES" i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   reduces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coding</a:t>
              </a:r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performance</a:t>
              </a:r>
            </a:p>
          </p:txBody>
        </p:sp>
        <p:cxnSp>
          <p:nvCxnSpPr>
            <p:cNvPr id="38" name="37 Conector recto de flecha"/>
            <p:cNvCxnSpPr/>
            <p:nvPr/>
          </p:nvCxnSpPr>
          <p:spPr>
            <a:xfrm rot="5400000" flipH="1" flipV="1">
              <a:off x="5303850" y="2222652"/>
              <a:ext cx="216024" cy="158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 de flecha"/>
            <p:cNvCxnSpPr/>
            <p:nvPr/>
          </p:nvCxnSpPr>
          <p:spPr>
            <a:xfrm rot="5400000" flipH="1" flipV="1">
              <a:off x="5300718" y="2509314"/>
              <a:ext cx="216024" cy="158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 de flecha"/>
            <p:cNvCxnSpPr/>
            <p:nvPr/>
          </p:nvCxnSpPr>
          <p:spPr>
            <a:xfrm rot="5400000" flipH="1" flipV="1">
              <a:off x="5300718" y="2766026"/>
              <a:ext cx="216024" cy="158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 de flecha"/>
            <p:cNvCxnSpPr/>
            <p:nvPr/>
          </p:nvCxnSpPr>
          <p:spPr>
            <a:xfrm rot="16200000" flipH="1" flipV="1">
              <a:off x="5300718" y="3057218"/>
              <a:ext cx="216024" cy="158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12031"/>
            <a:ext cx="6682992" cy="523220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PCLUT METHOD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65 Grupo"/>
          <p:cNvGrpSpPr/>
          <p:nvPr/>
        </p:nvGrpSpPr>
        <p:grpSpPr>
          <a:xfrm>
            <a:off x="634045" y="2708920"/>
            <a:ext cx="2907323" cy="2664296"/>
            <a:chOff x="2411760" y="2484512"/>
            <a:chExt cx="2907323" cy="266429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7" name="16 Rectángulo"/>
            <p:cNvSpPr/>
            <p:nvPr/>
          </p:nvSpPr>
          <p:spPr>
            <a:xfrm>
              <a:off x="3995936" y="2484512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3851920" y="2628528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3707904" y="277254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3563888" y="292494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3419872" y="307734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3275856" y="3204592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3131840" y="3348608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2987824" y="3501008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2843808" y="370026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2699792" y="3844280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2555776" y="3996680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2411760" y="4140696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4" name="66 Grupo"/>
          <p:cNvGrpSpPr/>
          <p:nvPr/>
        </p:nvGrpSpPr>
        <p:grpSpPr>
          <a:xfrm>
            <a:off x="2024717" y="2837946"/>
            <a:ext cx="2907323" cy="2664296"/>
            <a:chOff x="3608893" y="2636912"/>
            <a:chExt cx="2907323" cy="266429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" name="14 Rectángulo"/>
            <p:cNvSpPr/>
            <p:nvPr/>
          </p:nvSpPr>
          <p:spPr>
            <a:xfrm>
              <a:off x="5193069" y="2636912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5049053" y="2780928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905037" y="292494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4761021" y="307734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4617005" y="322974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4472989" y="3356992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4328973" y="3501008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4184957" y="3653408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4040941" y="385266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3896925" y="3996680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3752909" y="4149080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3608893" y="4293096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" name="68 Grupo"/>
          <p:cNvGrpSpPr/>
          <p:nvPr/>
        </p:nvGrpSpPr>
        <p:grpSpPr>
          <a:xfrm>
            <a:off x="614537" y="1427766"/>
            <a:ext cx="2907323" cy="2664296"/>
            <a:chOff x="2414737" y="1427766"/>
            <a:chExt cx="2907323" cy="266429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9" name="38 Rectángulo"/>
            <p:cNvSpPr/>
            <p:nvPr/>
          </p:nvSpPr>
          <p:spPr>
            <a:xfrm>
              <a:off x="3998913" y="1427766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0" name="39 Rectángulo"/>
            <p:cNvSpPr/>
            <p:nvPr/>
          </p:nvSpPr>
          <p:spPr>
            <a:xfrm>
              <a:off x="3854897" y="1571782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3710881" y="1715798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3566865" y="1868198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3422849" y="2020598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3278833" y="2147846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3134817" y="2291862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2990801" y="2444262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2846785" y="2643518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2702769" y="278753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2558753" y="293993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2414737" y="3083950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6" name="63 Grupo"/>
          <p:cNvGrpSpPr/>
          <p:nvPr/>
        </p:nvGrpSpPr>
        <p:grpSpPr>
          <a:xfrm>
            <a:off x="2014245" y="1556792"/>
            <a:ext cx="2907323" cy="2664296"/>
            <a:chOff x="3608893" y="1556792"/>
            <a:chExt cx="2907323" cy="266429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1" name="50 Rectángulo"/>
            <p:cNvSpPr/>
            <p:nvPr/>
          </p:nvSpPr>
          <p:spPr>
            <a:xfrm>
              <a:off x="5193069" y="1556792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2" name="51 Rectángulo"/>
            <p:cNvSpPr/>
            <p:nvPr/>
          </p:nvSpPr>
          <p:spPr>
            <a:xfrm>
              <a:off x="5049053" y="1700808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4905037" y="184482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4" name="53 Rectángulo"/>
            <p:cNvSpPr/>
            <p:nvPr/>
          </p:nvSpPr>
          <p:spPr>
            <a:xfrm>
              <a:off x="4761021" y="199722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5" name="54 Rectángulo"/>
            <p:cNvSpPr/>
            <p:nvPr/>
          </p:nvSpPr>
          <p:spPr>
            <a:xfrm>
              <a:off x="4617005" y="214962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4472989" y="2276872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4328973" y="2420888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8" name="57 Rectángulo"/>
            <p:cNvSpPr/>
            <p:nvPr/>
          </p:nvSpPr>
          <p:spPr>
            <a:xfrm>
              <a:off x="4184957" y="2573288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9" name="58 Rectángulo"/>
            <p:cNvSpPr/>
            <p:nvPr/>
          </p:nvSpPr>
          <p:spPr>
            <a:xfrm>
              <a:off x="4040941" y="277254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0" name="59 Rectángulo"/>
            <p:cNvSpPr/>
            <p:nvPr/>
          </p:nvSpPr>
          <p:spPr>
            <a:xfrm>
              <a:off x="3896925" y="2916560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3752909" y="3068960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3608893" y="3212976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cxnSp>
        <p:nvCxnSpPr>
          <p:cNvPr id="68" name="67 Conector recto de flecha"/>
          <p:cNvCxnSpPr/>
          <p:nvPr/>
        </p:nvCxnSpPr>
        <p:spPr>
          <a:xfrm>
            <a:off x="755576" y="5445224"/>
            <a:ext cx="2304256" cy="21602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/>
          <p:nvPr/>
        </p:nvCxnSpPr>
        <p:spPr>
          <a:xfrm rot="5400000" flipH="1" flipV="1">
            <a:off x="-575778" y="4185084"/>
            <a:ext cx="2088232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CuadroTexto"/>
          <p:cNvSpPr txBox="1"/>
          <p:nvPr/>
        </p:nvSpPr>
        <p:spPr>
          <a:xfrm>
            <a:off x="35496" y="620688"/>
            <a:ext cx="5040560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MAIN INSIGHTS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0" name="69 Grupo"/>
          <p:cNvGrpSpPr/>
          <p:nvPr/>
        </p:nvGrpSpPr>
        <p:grpSpPr>
          <a:xfrm>
            <a:off x="5148064" y="1340768"/>
            <a:ext cx="3816424" cy="1908215"/>
            <a:chOff x="5148064" y="1340768"/>
            <a:chExt cx="3816424" cy="1908215"/>
          </a:xfrm>
        </p:grpSpPr>
        <p:sp>
          <p:nvSpPr>
            <p:cNvPr id="74" name="73 CuadroTexto"/>
            <p:cNvSpPr txBox="1"/>
            <p:nvPr/>
          </p:nvSpPr>
          <p:spPr>
            <a:xfrm>
              <a:off x="5148064" y="1340768"/>
              <a:ext cx="3816424" cy="190821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1) Wavelet </a:t>
              </a:r>
              <a:r>
                <a:rPr lang="es-ES" b="1" dirty="0" err="1" smtClean="0">
                  <a:latin typeface="Arial" pitchFamily="34" charset="0"/>
                  <a:cs typeface="Arial" pitchFamily="34" charset="0"/>
                </a:rPr>
                <a:t>transform</a:t>
              </a:r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b="1" dirty="0" err="1" smtClean="0">
                  <a:latin typeface="Arial" pitchFamily="34" charset="0"/>
                  <a:cs typeface="Arial" pitchFamily="34" charset="0"/>
                </a:rPr>
                <a:t>only</a:t>
              </a:r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b="1" dirty="0" err="1" smtClean="0">
                  <a:latin typeface="Arial" pitchFamily="34" charset="0"/>
                  <a:cs typeface="Arial" pitchFamily="34" charset="0"/>
                </a:rPr>
                <a:t>on</a:t>
              </a:r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b="1" dirty="0" err="1" smtClean="0">
                  <a:latin typeface="Arial" pitchFamily="34" charset="0"/>
                  <a:cs typeface="Arial" pitchFamily="34" charset="0"/>
                </a:rPr>
                <a:t>the</a:t>
              </a:r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s-ES" b="1" dirty="0" err="1" smtClean="0">
                  <a:latin typeface="Arial" pitchFamily="34" charset="0"/>
                  <a:cs typeface="Arial" pitchFamily="34" charset="0"/>
                </a:rPr>
                <a:t>spatial</a:t>
              </a:r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b="1" dirty="0" err="1" smtClean="0">
                  <a:latin typeface="Arial" pitchFamily="34" charset="0"/>
                  <a:cs typeface="Arial" pitchFamily="34" charset="0"/>
                </a:rPr>
                <a:t>dimensions</a:t>
              </a:r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endParaRPr lang="es-ES" sz="10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s-ES" b="1" i="1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reduces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computational</a:t>
              </a:r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costs</a:t>
              </a:r>
              <a:endParaRPr lang="es-ES" i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   reduces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memory</a:t>
              </a:r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requirements</a:t>
              </a:r>
              <a:endParaRPr lang="es-ES" i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increases</a:t>
              </a:r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component</a:t>
              </a:r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scalability</a:t>
              </a:r>
              <a:endParaRPr lang="es-ES" i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   reduces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coding</a:t>
              </a:r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performance</a:t>
              </a:r>
            </a:p>
          </p:txBody>
        </p:sp>
        <p:cxnSp>
          <p:nvCxnSpPr>
            <p:cNvPr id="75" name="74 Conector recto de flecha"/>
            <p:cNvCxnSpPr/>
            <p:nvPr/>
          </p:nvCxnSpPr>
          <p:spPr>
            <a:xfrm rot="5400000" flipH="1" flipV="1">
              <a:off x="5303850" y="2222652"/>
              <a:ext cx="216024" cy="158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 de flecha"/>
            <p:cNvCxnSpPr/>
            <p:nvPr/>
          </p:nvCxnSpPr>
          <p:spPr>
            <a:xfrm rot="5400000" flipH="1" flipV="1">
              <a:off x="5300718" y="2509314"/>
              <a:ext cx="216024" cy="158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 de flecha"/>
            <p:cNvCxnSpPr/>
            <p:nvPr/>
          </p:nvCxnSpPr>
          <p:spPr>
            <a:xfrm rot="5400000" flipH="1" flipV="1">
              <a:off x="5300718" y="2766026"/>
              <a:ext cx="216024" cy="158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 de flecha"/>
            <p:cNvCxnSpPr/>
            <p:nvPr/>
          </p:nvCxnSpPr>
          <p:spPr>
            <a:xfrm rot="16200000" flipH="1" flipV="1">
              <a:off x="5300718" y="3057218"/>
              <a:ext cx="216024" cy="158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75 Conector recto de flecha"/>
          <p:cNvCxnSpPr/>
          <p:nvPr/>
        </p:nvCxnSpPr>
        <p:spPr>
          <a:xfrm>
            <a:off x="755576" y="4221088"/>
            <a:ext cx="1080120" cy="10126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 de flecha"/>
          <p:cNvCxnSpPr/>
          <p:nvPr/>
        </p:nvCxnSpPr>
        <p:spPr>
          <a:xfrm rot="5400000" flipH="1" flipV="1">
            <a:off x="180306" y="3573016"/>
            <a:ext cx="864096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12031"/>
            <a:ext cx="6682992" cy="523220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PCLUT METHOD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65 Grupo"/>
          <p:cNvGrpSpPr/>
          <p:nvPr/>
        </p:nvGrpSpPr>
        <p:grpSpPr>
          <a:xfrm>
            <a:off x="634045" y="2708920"/>
            <a:ext cx="2907323" cy="2664296"/>
            <a:chOff x="2411760" y="2484512"/>
            <a:chExt cx="2907323" cy="266429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7" name="16 Rectángulo"/>
            <p:cNvSpPr/>
            <p:nvPr/>
          </p:nvSpPr>
          <p:spPr>
            <a:xfrm>
              <a:off x="3995936" y="2484512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3851920" y="2628528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3707904" y="277254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3563888" y="292494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3419872" y="307734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3275856" y="3204592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3131840" y="3348608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2987824" y="3501008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2843808" y="370026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2699792" y="3844280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2555776" y="3996680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2411760" y="4140696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4" name="66 Grupo"/>
          <p:cNvGrpSpPr/>
          <p:nvPr/>
        </p:nvGrpSpPr>
        <p:grpSpPr>
          <a:xfrm>
            <a:off x="2024717" y="2837946"/>
            <a:ext cx="2907323" cy="2664296"/>
            <a:chOff x="3608893" y="2636912"/>
            <a:chExt cx="2907323" cy="266429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" name="14 Rectángulo"/>
            <p:cNvSpPr/>
            <p:nvPr/>
          </p:nvSpPr>
          <p:spPr>
            <a:xfrm>
              <a:off x="5193069" y="2636912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5049053" y="2780928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905037" y="292494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4761021" y="307734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4617005" y="322974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4472989" y="3356992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4328973" y="3501008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4184957" y="3653408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4040941" y="385266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3896925" y="3996680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3752909" y="4149080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3608893" y="4293096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cxnSp>
        <p:nvCxnSpPr>
          <p:cNvPr id="68" name="67 Conector recto de flecha"/>
          <p:cNvCxnSpPr/>
          <p:nvPr/>
        </p:nvCxnSpPr>
        <p:spPr>
          <a:xfrm>
            <a:off x="755576" y="5445224"/>
            <a:ext cx="2304256" cy="21602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/>
          <p:nvPr/>
        </p:nvCxnSpPr>
        <p:spPr>
          <a:xfrm rot="5400000" flipH="1" flipV="1">
            <a:off x="-575778" y="4185084"/>
            <a:ext cx="2088232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/>
          <p:nvPr/>
        </p:nvCxnSpPr>
        <p:spPr>
          <a:xfrm>
            <a:off x="755576" y="4221088"/>
            <a:ext cx="1080120" cy="10126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 de flecha"/>
          <p:cNvCxnSpPr/>
          <p:nvPr/>
        </p:nvCxnSpPr>
        <p:spPr>
          <a:xfrm rot="5400000" flipH="1" flipV="1">
            <a:off x="180306" y="3573016"/>
            <a:ext cx="864096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CuadroTexto"/>
          <p:cNvSpPr txBox="1"/>
          <p:nvPr/>
        </p:nvSpPr>
        <p:spPr>
          <a:xfrm>
            <a:off x="35496" y="620688"/>
            <a:ext cx="5040560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MAIN INSIGHTS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69 Grupo"/>
          <p:cNvGrpSpPr/>
          <p:nvPr/>
        </p:nvGrpSpPr>
        <p:grpSpPr>
          <a:xfrm>
            <a:off x="5148064" y="1340768"/>
            <a:ext cx="3816424" cy="1908215"/>
            <a:chOff x="5148064" y="1340768"/>
            <a:chExt cx="3816424" cy="1908215"/>
          </a:xfrm>
        </p:grpSpPr>
        <p:sp>
          <p:nvSpPr>
            <p:cNvPr id="74" name="73 CuadroTexto"/>
            <p:cNvSpPr txBox="1"/>
            <p:nvPr/>
          </p:nvSpPr>
          <p:spPr>
            <a:xfrm>
              <a:off x="5148064" y="1340768"/>
              <a:ext cx="3816424" cy="190821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1) Wavelet </a:t>
              </a:r>
              <a:r>
                <a:rPr lang="es-ES" b="1" dirty="0" err="1" smtClean="0">
                  <a:latin typeface="Arial" pitchFamily="34" charset="0"/>
                  <a:cs typeface="Arial" pitchFamily="34" charset="0"/>
                </a:rPr>
                <a:t>transform</a:t>
              </a:r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b="1" dirty="0" err="1" smtClean="0">
                  <a:latin typeface="Arial" pitchFamily="34" charset="0"/>
                  <a:cs typeface="Arial" pitchFamily="34" charset="0"/>
                </a:rPr>
                <a:t>only</a:t>
              </a:r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b="1" dirty="0" err="1" smtClean="0">
                  <a:latin typeface="Arial" pitchFamily="34" charset="0"/>
                  <a:cs typeface="Arial" pitchFamily="34" charset="0"/>
                </a:rPr>
                <a:t>on</a:t>
              </a:r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b="1" dirty="0" err="1" smtClean="0">
                  <a:latin typeface="Arial" pitchFamily="34" charset="0"/>
                  <a:cs typeface="Arial" pitchFamily="34" charset="0"/>
                </a:rPr>
                <a:t>the</a:t>
              </a:r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s-ES" b="1" dirty="0" err="1" smtClean="0">
                  <a:latin typeface="Arial" pitchFamily="34" charset="0"/>
                  <a:cs typeface="Arial" pitchFamily="34" charset="0"/>
                </a:rPr>
                <a:t>spatial</a:t>
              </a:r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b="1" dirty="0" err="1" smtClean="0">
                  <a:latin typeface="Arial" pitchFamily="34" charset="0"/>
                  <a:cs typeface="Arial" pitchFamily="34" charset="0"/>
                </a:rPr>
                <a:t>dimensions</a:t>
              </a:r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endParaRPr lang="es-ES" sz="10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s-ES" b="1" i="1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reduces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computational</a:t>
              </a:r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costs</a:t>
              </a:r>
              <a:endParaRPr lang="es-ES" i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   reduces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memory</a:t>
              </a:r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requirements</a:t>
              </a:r>
              <a:endParaRPr lang="es-ES" i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increases</a:t>
              </a:r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component</a:t>
              </a:r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scalability</a:t>
              </a:r>
              <a:endParaRPr lang="es-ES" i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   reduces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coding</a:t>
              </a:r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performance</a:t>
              </a:r>
            </a:p>
          </p:txBody>
        </p:sp>
        <p:cxnSp>
          <p:nvCxnSpPr>
            <p:cNvPr id="75" name="74 Conector recto de flecha"/>
            <p:cNvCxnSpPr/>
            <p:nvPr/>
          </p:nvCxnSpPr>
          <p:spPr>
            <a:xfrm rot="5400000" flipH="1" flipV="1">
              <a:off x="5303850" y="2222652"/>
              <a:ext cx="216024" cy="158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 de flecha"/>
            <p:cNvCxnSpPr/>
            <p:nvPr/>
          </p:nvCxnSpPr>
          <p:spPr>
            <a:xfrm rot="5400000" flipH="1" flipV="1">
              <a:off x="5300718" y="2509314"/>
              <a:ext cx="216024" cy="158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 de flecha"/>
            <p:cNvCxnSpPr/>
            <p:nvPr/>
          </p:nvCxnSpPr>
          <p:spPr>
            <a:xfrm rot="5400000" flipH="1" flipV="1">
              <a:off x="5300718" y="2766026"/>
              <a:ext cx="216024" cy="158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 de flecha"/>
            <p:cNvCxnSpPr/>
            <p:nvPr/>
          </p:nvCxnSpPr>
          <p:spPr>
            <a:xfrm rot="16200000" flipH="1" flipV="1">
              <a:off x="5300718" y="3057218"/>
              <a:ext cx="216024" cy="158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81 Grupo"/>
          <p:cNvGrpSpPr/>
          <p:nvPr/>
        </p:nvGrpSpPr>
        <p:grpSpPr>
          <a:xfrm>
            <a:off x="5148064" y="3320985"/>
            <a:ext cx="3816424" cy="1354217"/>
            <a:chOff x="5148064" y="3320985"/>
            <a:chExt cx="3816424" cy="1354217"/>
          </a:xfrm>
        </p:grpSpPr>
        <p:sp>
          <p:nvSpPr>
            <p:cNvPr id="67" name="66 CuadroTexto"/>
            <p:cNvSpPr txBox="1"/>
            <p:nvPr/>
          </p:nvSpPr>
          <p:spPr>
            <a:xfrm>
              <a:off x="5148064" y="3320985"/>
              <a:ext cx="3816424" cy="135421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2) </a:t>
              </a:r>
              <a:r>
                <a:rPr lang="es-ES" b="1" dirty="0" err="1" smtClean="0">
                  <a:latin typeface="Arial" pitchFamily="34" charset="0"/>
                  <a:cs typeface="Arial" pitchFamily="34" charset="0"/>
                </a:rPr>
                <a:t>Enhanced</a:t>
              </a:r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b="1" dirty="0" err="1" smtClean="0">
                  <a:latin typeface="Arial" pitchFamily="34" charset="0"/>
                  <a:cs typeface="Arial" pitchFamily="34" charset="0"/>
                </a:rPr>
                <a:t>probability</a:t>
              </a:r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b="1" dirty="0" err="1" smtClean="0">
                  <a:latin typeface="Arial" pitchFamily="34" charset="0"/>
                  <a:cs typeface="Arial" pitchFamily="34" charset="0"/>
                </a:rPr>
                <a:t>model</a:t>
              </a:r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  </a:t>
              </a:r>
            </a:p>
            <a:p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s-ES" b="1" dirty="0" err="1" smtClean="0">
                  <a:latin typeface="Arial" pitchFamily="34" charset="0"/>
                  <a:cs typeface="Arial" pitchFamily="34" charset="0"/>
                </a:rPr>
                <a:t>for</a:t>
              </a:r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b="1" dirty="0" err="1" smtClean="0">
                  <a:latin typeface="Arial" pitchFamily="34" charset="0"/>
                  <a:cs typeface="Arial" pitchFamily="34" charset="0"/>
                </a:rPr>
                <a:t>emitted</a:t>
              </a:r>
              <a:r>
                <a:rPr lang="es-ES" b="1" dirty="0" smtClean="0">
                  <a:latin typeface="Arial" pitchFamily="34" charset="0"/>
                  <a:cs typeface="Arial" pitchFamily="34" charset="0"/>
                </a:rPr>
                <a:t> symbols</a:t>
              </a:r>
            </a:p>
            <a:p>
              <a:endParaRPr lang="es-ES" sz="10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s-ES" b="1" i="1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reduces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computational</a:t>
              </a:r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costs</a:t>
              </a:r>
              <a:endParaRPr lang="es-ES" i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increases</a:t>
              </a:r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i="1" dirty="0" err="1" smtClean="0">
                  <a:latin typeface="Arial" pitchFamily="34" charset="0"/>
                  <a:cs typeface="Arial" pitchFamily="34" charset="0"/>
                </a:rPr>
                <a:t>coding</a:t>
              </a:r>
              <a:r>
                <a:rPr lang="es-ES" i="1" dirty="0" smtClean="0">
                  <a:latin typeface="Arial" pitchFamily="34" charset="0"/>
                  <a:cs typeface="Arial" pitchFamily="34" charset="0"/>
                </a:rPr>
                <a:t> performance</a:t>
              </a:r>
            </a:p>
          </p:txBody>
        </p:sp>
        <p:cxnSp>
          <p:nvCxnSpPr>
            <p:cNvPr id="80" name="79 Conector recto de flecha"/>
            <p:cNvCxnSpPr/>
            <p:nvPr/>
          </p:nvCxnSpPr>
          <p:spPr>
            <a:xfrm rot="5400000" flipH="1" flipV="1">
              <a:off x="5301798" y="4184290"/>
              <a:ext cx="216024" cy="158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 de flecha"/>
            <p:cNvCxnSpPr/>
            <p:nvPr/>
          </p:nvCxnSpPr>
          <p:spPr>
            <a:xfrm rot="5400000" flipH="1" flipV="1">
              <a:off x="5303386" y="4472322"/>
              <a:ext cx="216024" cy="158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76 Grupo"/>
          <p:cNvGrpSpPr/>
          <p:nvPr/>
        </p:nvGrpSpPr>
        <p:grpSpPr>
          <a:xfrm>
            <a:off x="691063" y="1964708"/>
            <a:ext cx="2157263" cy="2092822"/>
            <a:chOff x="2414737" y="1427767"/>
            <a:chExt cx="2157263" cy="209282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4" name="83 Rectángulo"/>
            <p:cNvSpPr/>
            <p:nvPr/>
          </p:nvSpPr>
          <p:spPr>
            <a:xfrm>
              <a:off x="3998913" y="1427767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5" name="84 Rectángulo"/>
            <p:cNvSpPr/>
            <p:nvPr/>
          </p:nvSpPr>
          <p:spPr>
            <a:xfrm>
              <a:off x="3854897" y="1571783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6" name="85 Rectángulo"/>
            <p:cNvSpPr/>
            <p:nvPr/>
          </p:nvSpPr>
          <p:spPr>
            <a:xfrm>
              <a:off x="3710881" y="1715799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7" name="86 Rectángulo"/>
            <p:cNvSpPr/>
            <p:nvPr/>
          </p:nvSpPr>
          <p:spPr>
            <a:xfrm>
              <a:off x="3566865" y="1868199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8" name="87 Rectángulo"/>
            <p:cNvSpPr/>
            <p:nvPr/>
          </p:nvSpPr>
          <p:spPr>
            <a:xfrm>
              <a:off x="3422849" y="2020599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9" name="88 Rectángulo"/>
            <p:cNvSpPr/>
            <p:nvPr/>
          </p:nvSpPr>
          <p:spPr>
            <a:xfrm>
              <a:off x="3278833" y="2147847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0" name="89 Rectángulo"/>
            <p:cNvSpPr/>
            <p:nvPr/>
          </p:nvSpPr>
          <p:spPr>
            <a:xfrm>
              <a:off x="3134817" y="2291863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1" name="90 Rectángulo"/>
            <p:cNvSpPr/>
            <p:nvPr/>
          </p:nvSpPr>
          <p:spPr>
            <a:xfrm>
              <a:off x="2990801" y="2444263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2" name="91 Rectángulo"/>
            <p:cNvSpPr/>
            <p:nvPr/>
          </p:nvSpPr>
          <p:spPr>
            <a:xfrm>
              <a:off x="2846785" y="2643519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3" name="92 Rectángulo"/>
            <p:cNvSpPr/>
            <p:nvPr/>
          </p:nvSpPr>
          <p:spPr>
            <a:xfrm>
              <a:off x="2702769" y="2787535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4" name="93 Rectángulo"/>
            <p:cNvSpPr/>
            <p:nvPr/>
          </p:nvSpPr>
          <p:spPr>
            <a:xfrm>
              <a:off x="2558753" y="2939935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5" name="94 Rectángulo"/>
            <p:cNvSpPr/>
            <p:nvPr/>
          </p:nvSpPr>
          <p:spPr>
            <a:xfrm>
              <a:off x="2414737" y="3083951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96" name="89 Grupo"/>
          <p:cNvGrpSpPr/>
          <p:nvPr/>
        </p:nvGrpSpPr>
        <p:grpSpPr>
          <a:xfrm>
            <a:off x="1289612" y="2021725"/>
            <a:ext cx="2157263" cy="2092822"/>
            <a:chOff x="2414737" y="1427767"/>
            <a:chExt cx="2157263" cy="209282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7" name="96 Rectángulo"/>
            <p:cNvSpPr/>
            <p:nvPr/>
          </p:nvSpPr>
          <p:spPr>
            <a:xfrm>
              <a:off x="3998913" y="1427767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8" name="97 Rectángulo"/>
            <p:cNvSpPr/>
            <p:nvPr/>
          </p:nvSpPr>
          <p:spPr>
            <a:xfrm>
              <a:off x="3854897" y="1571783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9" name="98 Rectángulo"/>
            <p:cNvSpPr/>
            <p:nvPr/>
          </p:nvSpPr>
          <p:spPr>
            <a:xfrm>
              <a:off x="3710881" y="1715799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0" name="99 Rectángulo"/>
            <p:cNvSpPr/>
            <p:nvPr/>
          </p:nvSpPr>
          <p:spPr>
            <a:xfrm>
              <a:off x="3566865" y="1868199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1" name="100 Rectángulo"/>
            <p:cNvSpPr/>
            <p:nvPr/>
          </p:nvSpPr>
          <p:spPr>
            <a:xfrm>
              <a:off x="3422849" y="2020599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2" name="101 Rectángulo"/>
            <p:cNvSpPr/>
            <p:nvPr/>
          </p:nvSpPr>
          <p:spPr>
            <a:xfrm>
              <a:off x="3278833" y="2147847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3" name="102 Rectángulo"/>
            <p:cNvSpPr/>
            <p:nvPr/>
          </p:nvSpPr>
          <p:spPr>
            <a:xfrm>
              <a:off x="3134817" y="2291863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4" name="103 Rectángulo"/>
            <p:cNvSpPr/>
            <p:nvPr/>
          </p:nvSpPr>
          <p:spPr>
            <a:xfrm>
              <a:off x="2990801" y="2444263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5" name="104 Rectángulo"/>
            <p:cNvSpPr/>
            <p:nvPr/>
          </p:nvSpPr>
          <p:spPr>
            <a:xfrm>
              <a:off x="2846785" y="2643519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6" name="105 Rectángulo"/>
            <p:cNvSpPr/>
            <p:nvPr/>
          </p:nvSpPr>
          <p:spPr>
            <a:xfrm>
              <a:off x="2702769" y="2787535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7" name="106 Rectángulo"/>
            <p:cNvSpPr/>
            <p:nvPr/>
          </p:nvSpPr>
          <p:spPr>
            <a:xfrm>
              <a:off x="2558753" y="2939935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8" name="107 Rectángulo"/>
            <p:cNvSpPr/>
            <p:nvPr/>
          </p:nvSpPr>
          <p:spPr>
            <a:xfrm>
              <a:off x="2414737" y="3083951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09" name="62 Grupo"/>
          <p:cNvGrpSpPr/>
          <p:nvPr/>
        </p:nvGrpSpPr>
        <p:grpSpPr>
          <a:xfrm>
            <a:off x="686545" y="1400728"/>
            <a:ext cx="2157263" cy="2092822"/>
            <a:chOff x="2414737" y="1427767"/>
            <a:chExt cx="2157263" cy="209282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0" name="109 Rectángulo"/>
            <p:cNvSpPr/>
            <p:nvPr/>
          </p:nvSpPr>
          <p:spPr>
            <a:xfrm>
              <a:off x="3998913" y="1427767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1" name="110 Rectángulo"/>
            <p:cNvSpPr/>
            <p:nvPr/>
          </p:nvSpPr>
          <p:spPr>
            <a:xfrm>
              <a:off x="3854897" y="1571783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2" name="111 Rectángulo"/>
            <p:cNvSpPr/>
            <p:nvPr/>
          </p:nvSpPr>
          <p:spPr>
            <a:xfrm>
              <a:off x="3710881" y="1715799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3" name="112 Rectángulo"/>
            <p:cNvSpPr/>
            <p:nvPr/>
          </p:nvSpPr>
          <p:spPr>
            <a:xfrm>
              <a:off x="3566865" y="1868199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4" name="113 Rectángulo"/>
            <p:cNvSpPr/>
            <p:nvPr/>
          </p:nvSpPr>
          <p:spPr>
            <a:xfrm>
              <a:off x="3422849" y="2020599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5" name="114 Rectángulo"/>
            <p:cNvSpPr/>
            <p:nvPr/>
          </p:nvSpPr>
          <p:spPr>
            <a:xfrm>
              <a:off x="3278833" y="2147847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6" name="115 Rectángulo"/>
            <p:cNvSpPr/>
            <p:nvPr/>
          </p:nvSpPr>
          <p:spPr>
            <a:xfrm>
              <a:off x="3134817" y="2291863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7" name="116 Rectángulo"/>
            <p:cNvSpPr/>
            <p:nvPr/>
          </p:nvSpPr>
          <p:spPr>
            <a:xfrm>
              <a:off x="2990801" y="2444263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8" name="117 Rectángulo"/>
            <p:cNvSpPr/>
            <p:nvPr/>
          </p:nvSpPr>
          <p:spPr>
            <a:xfrm>
              <a:off x="2846785" y="2643519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9" name="118 Rectángulo"/>
            <p:cNvSpPr/>
            <p:nvPr/>
          </p:nvSpPr>
          <p:spPr>
            <a:xfrm>
              <a:off x="2702769" y="2787535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0" name="119 Rectángulo"/>
            <p:cNvSpPr/>
            <p:nvPr/>
          </p:nvSpPr>
          <p:spPr>
            <a:xfrm>
              <a:off x="2558753" y="2939935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1" name="120 Rectángulo"/>
            <p:cNvSpPr/>
            <p:nvPr/>
          </p:nvSpPr>
          <p:spPr>
            <a:xfrm>
              <a:off x="2414737" y="3083951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22" name="63 Grupo"/>
          <p:cNvGrpSpPr/>
          <p:nvPr/>
        </p:nvGrpSpPr>
        <p:grpSpPr>
          <a:xfrm>
            <a:off x="1292589" y="1454804"/>
            <a:ext cx="2157263" cy="2092822"/>
            <a:chOff x="2414737" y="1427767"/>
            <a:chExt cx="2157263" cy="209282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3" name="122 Rectángulo"/>
            <p:cNvSpPr/>
            <p:nvPr/>
          </p:nvSpPr>
          <p:spPr>
            <a:xfrm>
              <a:off x="3998913" y="1427767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4" name="123 Rectángulo"/>
            <p:cNvSpPr/>
            <p:nvPr/>
          </p:nvSpPr>
          <p:spPr>
            <a:xfrm>
              <a:off x="3854897" y="1571783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5" name="124 Rectángulo"/>
            <p:cNvSpPr/>
            <p:nvPr/>
          </p:nvSpPr>
          <p:spPr>
            <a:xfrm>
              <a:off x="3710881" y="1715799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6" name="125 Rectángulo"/>
            <p:cNvSpPr/>
            <p:nvPr/>
          </p:nvSpPr>
          <p:spPr>
            <a:xfrm>
              <a:off x="3566865" y="1868199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7" name="126 Rectángulo"/>
            <p:cNvSpPr/>
            <p:nvPr/>
          </p:nvSpPr>
          <p:spPr>
            <a:xfrm>
              <a:off x="3422849" y="2020599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8" name="127 Rectángulo"/>
            <p:cNvSpPr/>
            <p:nvPr/>
          </p:nvSpPr>
          <p:spPr>
            <a:xfrm>
              <a:off x="3278833" y="2147847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9" name="128 Rectángulo"/>
            <p:cNvSpPr/>
            <p:nvPr/>
          </p:nvSpPr>
          <p:spPr>
            <a:xfrm>
              <a:off x="3134817" y="2291863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0" name="129 Rectángulo"/>
            <p:cNvSpPr/>
            <p:nvPr/>
          </p:nvSpPr>
          <p:spPr>
            <a:xfrm>
              <a:off x="2990801" y="2444263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1" name="130 Rectángulo"/>
            <p:cNvSpPr/>
            <p:nvPr/>
          </p:nvSpPr>
          <p:spPr>
            <a:xfrm>
              <a:off x="2846785" y="2643519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2" name="131 Rectángulo"/>
            <p:cNvSpPr/>
            <p:nvPr/>
          </p:nvSpPr>
          <p:spPr>
            <a:xfrm>
              <a:off x="2702769" y="2787535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3" name="132 Rectángulo"/>
            <p:cNvSpPr/>
            <p:nvPr/>
          </p:nvSpPr>
          <p:spPr>
            <a:xfrm>
              <a:off x="2558753" y="2939935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4" name="133 Rectángulo"/>
            <p:cNvSpPr/>
            <p:nvPr/>
          </p:nvSpPr>
          <p:spPr>
            <a:xfrm>
              <a:off x="2414737" y="3083951"/>
              <a:ext cx="573087" cy="43663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6" name="63 Grupo"/>
          <p:cNvGrpSpPr/>
          <p:nvPr/>
        </p:nvGrpSpPr>
        <p:grpSpPr>
          <a:xfrm>
            <a:off x="2014245" y="1556792"/>
            <a:ext cx="2907323" cy="2664296"/>
            <a:chOff x="3608893" y="1556792"/>
            <a:chExt cx="2907323" cy="266429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1" name="50 Rectángulo"/>
            <p:cNvSpPr/>
            <p:nvPr/>
          </p:nvSpPr>
          <p:spPr>
            <a:xfrm>
              <a:off x="5193069" y="1556792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2" name="51 Rectángulo"/>
            <p:cNvSpPr/>
            <p:nvPr/>
          </p:nvSpPr>
          <p:spPr>
            <a:xfrm>
              <a:off x="5049053" y="1700808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4905037" y="184482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4" name="53 Rectángulo"/>
            <p:cNvSpPr/>
            <p:nvPr/>
          </p:nvSpPr>
          <p:spPr>
            <a:xfrm>
              <a:off x="4761021" y="199722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5" name="54 Rectángulo"/>
            <p:cNvSpPr/>
            <p:nvPr/>
          </p:nvSpPr>
          <p:spPr>
            <a:xfrm>
              <a:off x="4617005" y="214962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4472989" y="2276872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4328973" y="2420888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8" name="57 Rectángulo"/>
            <p:cNvSpPr/>
            <p:nvPr/>
          </p:nvSpPr>
          <p:spPr>
            <a:xfrm>
              <a:off x="4184957" y="2573288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9" name="58 Rectángulo"/>
            <p:cNvSpPr/>
            <p:nvPr/>
          </p:nvSpPr>
          <p:spPr>
            <a:xfrm>
              <a:off x="4040941" y="2772544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0" name="59 Rectángulo"/>
            <p:cNvSpPr/>
            <p:nvPr/>
          </p:nvSpPr>
          <p:spPr>
            <a:xfrm>
              <a:off x="3896925" y="2916560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3752909" y="3068960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3608893" y="3212976"/>
              <a:ext cx="1323147" cy="1008112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12031"/>
            <a:ext cx="6682992" cy="523220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PCLUT METHOD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35496" y="620688"/>
            <a:ext cx="8496944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PRIOR COEFFICIENT LOOKUP TABLES METHOD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Rectángulo"/>
          <p:cNvSpPr/>
          <p:nvPr/>
        </p:nvSpPr>
        <p:spPr>
          <a:xfrm>
            <a:off x="5265077" y="2083333"/>
            <a:ext cx="1323147" cy="10081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82" name="177 Grupo"/>
          <p:cNvGrpSpPr/>
          <p:nvPr/>
        </p:nvGrpSpPr>
        <p:grpSpPr>
          <a:xfrm>
            <a:off x="5265077" y="2083333"/>
            <a:ext cx="1311134" cy="1008112"/>
            <a:chOff x="5853154" y="2083333"/>
            <a:chExt cx="1311134" cy="1008112"/>
          </a:xfrm>
        </p:grpSpPr>
        <p:cxnSp>
          <p:nvCxnSpPr>
            <p:cNvPr id="83" name="82 Conector recto"/>
            <p:cNvCxnSpPr/>
            <p:nvPr/>
          </p:nvCxnSpPr>
          <p:spPr>
            <a:xfrm rot="5400000">
              <a:off x="5565122" y="2587389"/>
              <a:ext cx="1008112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83 Conector recto"/>
            <p:cNvCxnSpPr/>
            <p:nvPr/>
          </p:nvCxnSpPr>
          <p:spPr>
            <a:xfrm rot="5400000">
              <a:off x="5781146" y="2587389"/>
              <a:ext cx="1008112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 rot="5400000">
              <a:off x="5997170" y="2587389"/>
              <a:ext cx="1008112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 rot="5400000">
              <a:off x="6213194" y="2587389"/>
              <a:ext cx="1008112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 rot="5400000">
              <a:off x="6429218" y="2587389"/>
              <a:ext cx="1008112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 rot="10800000">
              <a:off x="5868144" y="2276872"/>
              <a:ext cx="1296144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 rot="10800000">
              <a:off x="5853154" y="2465859"/>
              <a:ext cx="1296144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89 Conector recto"/>
            <p:cNvCxnSpPr/>
            <p:nvPr/>
          </p:nvCxnSpPr>
          <p:spPr>
            <a:xfrm rot="10800000">
              <a:off x="5853154" y="2674388"/>
              <a:ext cx="1296144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90 Conector recto"/>
            <p:cNvCxnSpPr/>
            <p:nvPr/>
          </p:nvCxnSpPr>
          <p:spPr>
            <a:xfrm rot="10800000">
              <a:off x="5853154" y="2875422"/>
              <a:ext cx="1296144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173 Grupo"/>
          <p:cNvGrpSpPr/>
          <p:nvPr/>
        </p:nvGrpSpPr>
        <p:grpSpPr>
          <a:xfrm>
            <a:off x="5352075" y="3573016"/>
            <a:ext cx="1080120" cy="792088"/>
            <a:chOff x="5940152" y="3717032"/>
            <a:chExt cx="1080120" cy="792088"/>
          </a:xfrm>
        </p:grpSpPr>
        <p:sp>
          <p:nvSpPr>
            <p:cNvPr id="93" name="92 Rectángulo"/>
            <p:cNvSpPr/>
            <p:nvPr/>
          </p:nvSpPr>
          <p:spPr>
            <a:xfrm>
              <a:off x="5940152" y="3717032"/>
              <a:ext cx="1080120" cy="792088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4" name="93 Elipse"/>
            <p:cNvSpPr/>
            <p:nvPr/>
          </p:nvSpPr>
          <p:spPr>
            <a:xfrm>
              <a:off x="6012160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" name="94 Elipse"/>
            <p:cNvSpPr/>
            <p:nvPr/>
          </p:nvSpPr>
          <p:spPr>
            <a:xfrm>
              <a:off x="6012160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" name="95 Elipse"/>
            <p:cNvSpPr/>
            <p:nvPr/>
          </p:nvSpPr>
          <p:spPr>
            <a:xfrm>
              <a:off x="6012160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" name="96 Elipse"/>
            <p:cNvSpPr/>
            <p:nvPr/>
          </p:nvSpPr>
          <p:spPr>
            <a:xfrm>
              <a:off x="6012160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8" name="97 Elipse"/>
            <p:cNvSpPr/>
            <p:nvPr/>
          </p:nvSpPr>
          <p:spPr>
            <a:xfrm>
              <a:off x="6012160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9" name="98 Elipse"/>
            <p:cNvSpPr/>
            <p:nvPr/>
          </p:nvSpPr>
          <p:spPr>
            <a:xfrm>
              <a:off x="6164560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0" name="99 Elipse"/>
            <p:cNvSpPr/>
            <p:nvPr/>
          </p:nvSpPr>
          <p:spPr>
            <a:xfrm>
              <a:off x="6164560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1" name="100 Elipse"/>
            <p:cNvSpPr/>
            <p:nvPr/>
          </p:nvSpPr>
          <p:spPr>
            <a:xfrm>
              <a:off x="6164560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" name="101 Elipse"/>
            <p:cNvSpPr/>
            <p:nvPr/>
          </p:nvSpPr>
          <p:spPr>
            <a:xfrm>
              <a:off x="6164560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3" name="102 Elipse"/>
            <p:cNvSpPr/>
            <p:nvPr/>
          </p:nvSpPr>
          <p:spPr>
            <a:xfrm>
              <a:off x="6164560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" name="103 Elipse"/>
            <p:cNvSpPr/>
            <p:nvPr/>
          </p:nvSpPr>
          <p:spPr>
            <a:xfrm>
              <a:off x="6300192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5" name="104 Elipse"/>
            <p:cNvSpPr/>
            <p:nvPr/>
          </p:nvSpPr>
          <p:spPr>
            <a:xfrm>
              <a:off x="6300192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6" name="105 Elipse"/>
            <p:cNvSpPr/>
            <p:nvPr/>
          </p:nvSpPr>
          <p:spPr>
            <a:xfrm>
              <a:off x="6300192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7" name="106 Elipse"/>
            <p:cNvSpPr/>
            <p:nvPr/>
          </p:nvSpPr>
          <p:spPr>
            <a:xfrm>
              <a:off x="6300192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8" name="107 Elipse"/>
            <p:cNvSpPr/>
            <p:nvPr/>
          </p:nvSpPr>
          <p:spPr>
            <a:xfrm>
              <a:off x="6300192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9" name="108 Elipse"/>
            <p:cNvSpPr/>
            <p:nvPr/>
          </p:nvSpPr>
          <p:spPr>
            <a:xfrm>
              <a:off x="6444208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0" name="109 Elipse"/>
            <p:cNvSpPr/>
            <p:nvPr/>
          </p:nvSpPr>
          <p:spPr>
            <a:xfrm>
              <a:off x="6444208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1" name="110 Elipse"/>
            <p:cNvSpPr/>
            <p:nvPr/>
          </p:nvSpPr>
          <p:spPr>
            <a:xfrm>
              <a:off x="6444208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2" name="111 Elipse"/>
            <p:cNvSpPr/>
            <p:nvPr/>
          </p:nvSpPr>
          <p:spPr>
            <a:xfrm>
              <a:off x="6444208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3" name="112 Elipse"/>
            <p:cNvSpPr/>
            <p:nvPr/>
          </p:nvSpPr>
          <p:spPr>
            <a:xfrm>
              <a:off x="6444208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4" name="113 Elipse"/>
            <p:cNvSpPr/>
            <p:nvPr/>
          </p:nvSpPr>
          <p:spPr>
            <a:xfrm>
              <a:off x="6588224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5" name="114 Elipse"/>
            <p:cNvSpPr/>
            <p:nvPr/>
          </p:nvSpPr>
          <p:spPr>
            <a:xfrm>
              <a:off x="6588224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6" name="115 Elipse"/>
            <p:cNvSpPr/>
            <p:nvPr/>
          </p:nvSpPr>
          <p:spPr>
            <a:xfrm>
              <a:off x="6588224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7" name="116 Elipse"/>
            <p:cNvSpPr/>
            <p:nvPr/>
          </p:nvSpPr>
          <p:spPr>
            <a:xfrm>
              <a:off x="6588224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8" name="117 Elipse"/>
            <p:cNvSpPr/>
            <p:nvPr/>
          </p:nvSpPr>
          <p:spPr>
            <a:xfrm>
              <a:off x="6588224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9" name="118 Elipse"/>
            <p:cNvSpPr/>
            <p:nvPr/>
          </p:nvSpPr>
          <p:spPr>
            <a:xfrm>
              <a:off x="6732240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0" name="119 Elipse"/>
            <p:cNvSpPr/>
            <p:nvPr/>
          </p:nvSpPr>
          <p:spPr>
            <a:xfrm>
              <a:off x="6732240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1" name="120 Elipse"/>
            <p:cNvSpPr/>
            <p:nvPr/>
          </p:nvSpPr>
          <p:spPr>
            <a:xfrm>
              <a:off x="6732240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2" name="121 Elipse"/>
            <p:cNvSpPr/>
            <p:nvPr/>
          </p:nvSpPr>
          <p:spPr>
            <a:xfrm>
              <a:off x="6732240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3" name="122 Elipse"/>
            <p:cNvSpPr/>
            <p:nvPr/>
          </p:nvSpPr>
          <p:spPr>
            <a:xfrm>
              <a:off x="6732240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4" name="123 Elipse"/>
            <p:cNvSpPr/>
            <p:nvPr/>
          </p:nvSpPr>
          <p:spPr>
            <a:xfrm>
              <a:off x="6876256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5" name="124 Elipse"/>
            <p:cNvSpPr/>
            <p:nvPr/>
          </p:nvSpPr>
          <p:spPr>
            <a:xfrm>
              <a:off x="6876256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6" name="125 Elipse"/>
            <p:cNvSpPr/>
            <p:nvPr/>
          </p:nvSpPr>
          <p:spPr>
            <a:xfrm>
              <a:off x="6876256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7" name="126 Elipse"/>
            <p:cNvSpPr/>
            <p:nvPr/>
          </p:nvSpPr>
          <p:spPr>
            <a:xfrm>
              <a:off x="6876256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8" name="127 Elipse"/>
            <p:cNvSpPr/>
            <p:nvPr/>
          </p:nvSpPr>
          <p:spPr>
            <a:xfrm>
              <a:off x="6876256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131" name="130 Conector recto de flecha"/>
          <p:cNvCxnSpPr/>
          <p:nvPr/>
        </p:nvCxnSpPr>
        <p:spPr>
          <a:xfrm rot="5400000" flipH="1" flipV="1">
            <a:off x="5100047" y="3176972"/>
            <a:ext cx="648072" cy="14401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131 Conector recto de flecha"/>
          <p:cNvCxnSpPr/>
          <p:nvPr/>
        </p:nvCxnSpPr>
        <p:spPr>
          <a:xfrm rot="10800000">
            <a:off x="5712115" y="2924944"/>
            <a:ext cx="720080" cy="648072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134 Rectángulo"/>
          <p:cNvSpPr/>
          <p:nvPr/>
        </p:nvSpPr>
        <p:spPr>
          <a:xfrm>
            <a:off x="6921261" y="2083333"/>
            <a:ext cx="1323147" cy="10081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36" name="177 Grupo"/>
          <p:cNvGrpSpPr/>
          <p:nvPr/>
        </p:nvGrpSpPr>
        <p:grpSpPr>
          <a:xfrm>
            <a:off x="6921261" y="2083333"/>
            <a:ext cx="1311134" cy="1008112"/>
            <a:chOff x="5853154" y="2083333"/>
            <a:chExt cx="1311134" cy="1008112"/>
          </a:xfrm>
        </p:grpSpPr>
        <p:cxnSp>
          <p:nvCxnSpPr>
            <p:cNvPr id="137" name="136 Conector recto"/>
            <p:cNvCxnSpPr/>
            <p:nvPr/>
          </p:nvCxnSpPr>
          <p:spPr>
            <a:xfrm rot="5400000">
              <a:off x="5565122" y="2587389"/>
              <a:ext cx="1008112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137 Conector recto"/>
            <p:cNvCxnSpPr/>
            <p:nvPr/>
          </p:nvCxnSpPr>
          <p:spPr>
            <a:xfrm rot="5400000">
              <a:off x="5781146" y="2587389"/>
              <a:ext cx="1008112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 rot="5400000">
              <a:off x="5997170" y="2587389"/>
              <a:ext cx="1008112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139 Conector recto"/>
            <p:cNvCxnSpPr/>
            <p:nvPr/>
          </p:nvCxnSpPr>
          <p:spPr>
            <a:xfrm rot="5400000">
              <a:off x="6213194" y="2587389"/>
              <a:ext cx="1008112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 rot="5400000">
              <a:off x="6429218" y="2587389"/>
              <a:ext cx="1008112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141 Conector recto"/>
            <p:cNvCxnSpPr/>
            <p:nvPr/>
          </p:nvCxnSpPr>
          <p:spPr>
            <a:xfrm rot="10800000">
              <a:off x="5868144" y="2276872"/>
              <a:ext cx="1296144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 rot="10800000">
              <a:off x="5853154" y="2465859"/>
              <a:ext cx="1296144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143 Conector recto"/>
            <p:cNvCxnSpPr/>
            <p:nvPr/>
          </p:nvCxnSpPr>
          <p:spPr>
            <a:xfrm rot="10800000">
              <a:off x="5853154" y="2674388"/>
              <a:ext cx="1296144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recto"/>
            <p:cNvCxnSpPr/>
            <p:nvPr/>
          </p:nvCxnSpPr>
          <p:spPr>
            <a:xfrm rot="10800000">
              <a:off x="5853154" y="2875422"/>
              <a:ext cx="1296144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5" name="184 Conector recto de flecha"/>
          <p:cNvCxnSpPr/>
          <p:nvPr/>
        </p:nvCxnSpPr>
        <p:spPr>
          <a:xfrm rot="5400000" flipH="1" flipV="1">
            <a:off x="6756231" y="3176972"/>
            <a:ext cx="648072" cy="14401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185 Conector recto de flecha"/>
          <p:cNvCxnSpPr/>
          <p:nvPr/>
        </p:nvCxnSpPr>
        <p:spPr>
          <a:xfrm rot="10800000">
            <a:off x="7368299" y="2924944"/>
            <a:ext cx="720080" cy="648072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189 Elipse"/>
          <p:cNvSpPr/>
          <p:nvPr/>
        </p:nvSpPr>
        <p:spPr>
          <a:xfrm>
            <a:off x="5861872" y="3939032"/>
            <a:ext cx="72008" cy="720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49" name="248 Grupo"/>
          <p:cNvGrpSpPr/>
          <p:nvPr/>
        </p:nvGrpSpPr>
        <p:grpSpPr>
          <a:xfrm>
            <a:off x="7008259" y="3573016"/>
            <a:ext cx="1080120" cy="792088"/>
            <a:chOff x="7008259" y="3573016"/>
            <a:chExt cx="1080120" cy="792088"/>
          </a:xfrm>
        </p:grpSpPr>
        <p:grpSp>
          <p:nvGrpSpPr>
            <p:cNvPr id="146" name="173 Grupo"/>
            <p:cNvGrpSpPr/>
            <p:nvPr/>
          </p:nvGrpSpPr>
          <p:grpSpPr>
            <a:xfrm>
              <a:off x="7008259" y="3573016"/>
              <a:ext cx="1080120" cy="792088"/>
              <a:chOff x="5940152" y="3717032"/>
              <a:chExt cx="1080120" cy="792088"/>
            </a:xfrm>
          </p:grpSpPr>
          <p:sp>
            <p:nvSpPr>
              <p:cNvPr id="147" name="146 Rectángulo"/>
              <p:cNvSpPr/>
              <p:nvPr/>
            </p:nvSpPr>
            <p:spPr>
              <a:xfrm>
                <a:off x="5940152" y="3717032"/>
                <a:ext cx="1080120" cy="792088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8" name="147 Elipse"/>
              <p:cNvSpPr/>
              <p:nvPr/>
            </p:nvSpPr>
            <p:spPr>
              <a:xfrm>
                <a:off x="6012160" y="3789040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9" name="148 Elipse"/>
              <p:cNvSpPr/>
              <p:nvPr/>
            </p:nvSpPr>
            <p:spPr>
              <a:xfrm>
                <a:off x="6012160" y="3933056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0" name="149 Elipse"/>
              <p:cNvSpPr/>
              <p:nvPr/>
            </p:nvSpPr>
            <p:spPr>
              <a:xfrm>
                <a:off x="6012160" y="4077072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1" name="150 Elipse"/>
              <p:cNvSpPr/>
              <p:nvPr/>
            </p:nvSpPr>
            <p:spPr>
              <a:xfrm>
                <a:off x="6012160" y="4221088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2" name="151 Elipse"/>
              <p:cNvSpPr/>
              <p:nvPr/>
            </p:nvSpPr>
            <p:spPr>
              <a:xfrm>
                <a:off x="6012160" y="4365104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3" name="152 Elipse"/>
              <p:cNvSpPr/>
              <p:nvPr/>
            </p:nvSpPr>
            <p:spPr>
              <a:xfrm>
                <a:off x="6164560" y="3789040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4" name="153 Elipse"/>
              <p:cNvSpPr/>
              <p:nvPr/>
            </p:nvSpPr>
            <p:spPr>
              <a:xfrm>
                <a:off x="6164560" y="3933056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5" name="154 Elipse"/>
              <p:cNvSpPr/>
              <p:nvPr/>
            </p:nvSpPr>
            <p:spPr>
              <a:xfrm>
                <a:off x="6164560" y="4077072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6" name="155 Elipse"/>
              <p:cNvSpPr/>
              <p:nvPr/>
            </p:nvSpPr>
            <p:spPr>
              <a:xfrm>
                <a:off x="6164560" y="4221088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7" name="156 Elipse"/>
              <p:cNvSpPr/>
              <p:nvPr/>
            </p:nvSpPr>
            <p:spPr>
              <a:xfrm>
                <a:off x="6164560" y="4365104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8" name="157 Elipse"/>
              <p:cNvSpPr/>
              <p:nvPr/>
            </p:nvSpPr>
            <p:spPr>
              <a:xfrm>
                <a:off x="6300192" y="3789040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9" name="158 Elipse"/>
              <p:cNvSpPr/>
              <p:nvPr/>
            </p:nvSpPr>
            <p:spPr>
              <a:xfrm>
                <a:off x="6300192" y="3933056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0" name="159 Elipse"/>
              <p:cNvSpPr/>
              <p:nvPr/>
            </p:nvSpPr>
            <p:spPr>
              <a:xfrm>
                <a:off x="6300192" y="4077072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1" name="160 Elipse"/>
              <p:cNvSpPr/>
              <p:nvPr/>
            </p:nvSpPr>
            <p:spPr>
              <a:xfrm>
                <a:off x="6300192" y="4221088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2" name="161 Elipse"/>
              <p:cNvSpPr/>
              <p:nvPr/>
            </p:nvSpPr>
            <p:spPr>
              <a:xfrm>
                <a:off x="6300192" y="4365104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3" name="162 Elipse"/>
              <p:cNvSpPr/>
              <p:nvPr/>
            </p:nvSpPr>
            <p:spPr>
              <a:xfrm>
                <a:off x="6444208" y="3789040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4" name="163 Elipse"/>
              <p:cNvSpPr/>
              <p:nvPr/>
            </p:nvSpPr>
            <p:spPr>
              <a:xfrm>
                <a:off x="6444208" y="3933056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6" name="165 Elipse"/>
              <p:cNvSpPr/>
              <p:nvPr/>
            </p:nvSpPr>
            <p:spPr>
              <a:xfrm>
                <a:off x="6444208" y="4221088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7" name="166 Elipse"/>
              <p:cNvSpPr/>
              <p:nvPr/>
            </p:nvSpPr>
            <p:spPr>
              <a:xfrm>
                <a:off x="6444208" y="4365104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8" name="167 Elipse"/>
              <p:cNvSpPr/>
              <p:nvPr/>
            </p:nvSpPr>
            <p:spPr>
              <a:xfrm>
                <a:off x="6588224" y="3789040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9" name="168 Elipse"/>
              <p:cNvSpPr/>
              <p:nvPr/>
            </p:nvSpPr>
            <p:spPr>
              <a:xfrm>
                <a:off x="6588224" y="3933056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0" name="169 Elipse"/>
              <p:cNvSpPr/>
              <p:nvPr/>
            </p:nvSpPr>
            <p:spPr>
              <a:xfrm>
                <a:off x="6588224" y="4077072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1" name="170 Elipse"/>
              <p:cNvSpPr/>
              <p:nvPr/>
            </p:nvSpPr>
            <p:spPr>
              <a:xfrm>
                <a:off x="6588224" y="4221088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2" name="171 Elipse"/>
              <p:cNvSpPr/>
              <p:nvPr/>
            </p:nvSpPr>
            <p:spPr>
              <a:xfrm>
                <a:off x="6588224" y="4365104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3" name="172 Elipse"/>
              <p:cNvSpPr/>
              <p:nvPr/>
            </p:nvSpPr>
            <p:spPr>
              <a:xfrm>
                <a:off x="6732240" y="3789040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4" name="173 Elipse"/>
              <p:cNvSpPr/>
              <p:nvPr/>
            </p:nvSpPr>
            <p:spPr>
              <a:xfrm>
                <a:off x="6732240" y="3933056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5" name="174 Elipse"/>
              <p:cNvSpPr/>
              <p:nvPr/>
            </p:nvSpPr>
            <p:spPr>
              <a:xfrm>
                <a:off x="6732240" y="4077072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6" name="175 Elipse"/>
              <p:cNvSpPr/>
              <p:nvPr/>
            </p:nvSpPr>
            <p:spPr>
              <a:xfrm>
                <a:off x="6732240" y="4221088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7" name="176 Elipse"/>
              <p:cNvSpPr/>
              <p:nvPr/>
            </p:nvSpPr>
            <p:spPr>
              <a:xfrm>
                <a:off x="6732240" y="4365104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8" name="177 Elipse"/>
              <p:cNvSpPr/>
              <p:nvPr/>
            </p:nvSpPr>
            <p:spPr>
              <a:xfrm>
                <a:off x="6876256" y="3789040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9" name="178 Elipse"/>
              <p:cNvSpPr/>
              <p:nvPr/>
            </p:nvSpPr>
            <p:spPr>
              <a:xfrm>
                <a:off x="6876256" y="3933056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0" name="179 Elipse"/>
              <p:cNvSpPr/>
              <p:nvPr/>
            </p:nvSpPr>
            <p:spPr>
              <a:xfrm>
                <a:off x="6876256" y="4077072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1" name="180 Elipse"/>
              <p:cNvSpPr/>
              <p:nvPr/>
            </p:nvSpPr>
            <p:spPr>
              <a:xfrm>
                <a:off x="6876256" y="4221088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2" name="181 Elipse"/>
              <p:cNvSpPr/>
              <p:nvPr/>
            </p:nvSpPr>
            <p:spPr>
              <a:xfrm>
                <a:off x="6876256" y="4365104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91" name="190 Elipse"/>
            <p:cNvSpPr/>
            <p:nvPr/>
          </p:nvSpPr>
          <p:spPr>
            <a:xfrm>
              <a:off x="7512376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89" name="188 Elipse"/>
          <p:cNvSpPr/>
          <p:nvPr/>
        </p:nvSpPr>
        <p:spPr>
          <a:xfrm>
            <a:off x="7512376" y="3933056"/>
            <a:ext cx="72008" cy="72008"/>
          </a:xfrm>
          <a:prstGeom prst="ellipse">
            <a:avLst/>
          </a:prstGeom>
          <a:solidFill>
            <a:srgbClr val="FF0000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93" name="192 Grupo"/>
          <p:cNvGrpSpPr/>
          <p:nvPr/>
        </p:nvGrpSpPr>
        <p:grpSpPr>
          <a:xfrm>
            <a:off x="5508104" y="5661248"/>
            <a:ext cx="1440160" cy="600383"/>
            <a:chOff x="5508104" y="5661248"/>
            <a:chExt cx="1440160" cy="600383"/>
          </a:xfrm>
        </p:grpSpPr>
        <p:grpSp>
          <p:nvGrpSpPr>
            <p:cNvPr id="194" name="Group 17"/>
            <p:cNvGrpSpPr>
              <a:grpSpLocks/>
            </p:cNvGrpSpPr>
            <p:nvPr/>
          </p:nvGrpSpPr>
          <p:grpSpPr bwMode="auto">
            <a:xfrm rot="498828" flipH="1">
              <a:off x="6035539" y="5756745"/>
              <a:ext cx="350258" cy="348839"/>
              <a:chOff x="1281" y="579"/>
              <a:chExt cx="3187" cy="3172"/>
            </a:xfrm>
          </p:grpSpPr>
          <p:sp>
            <p:nvSpPr>
              <p:cNvPr id="206" name="Oval 18"/>
              <p:cNvSpPr>
                <a:spLocks noChangeArrowheads="1"/>
              </p:cNvSpPr>
              <p:nvPr/>
            </p:nvSpPr>
            <p:spPr bwMode="auto">
              <a:xfrm rot="-14359183">
                <a:off x="1629" y="913"/>
                <a:ext cx="2492" cy="2491"/>
              </a:xfrm>
              <a:prstGeom prst="ellipse">
                <a:avLst/>
              </a:pr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207" name="AutoShape 19"/>
              <p:cNvSpPr>
                <a:spLocks noChangeArrowheads="1"/>
              </p:cNvSpPr>
              <p:nvPr/>
            </p:nvSpPr>
            <p:spPr bwMode="auto">
              <a:xfrm rot="-14211571">
                <a:off x="1361" y="1128"/>
                <a:ext cx="744" cy="476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8" name="AutoShape 20"/>
              <p:cNvSpPr>
                <a:spLocks noChangeArrowheads="1"/>
              </p:cNvSpPr>
              <p:nvPr/>
            </p:nvSpPr>
            <p:spPr bwMode="auto">
              <a:xfrm rot="2064809">
                <a:off x="1706" y="3049"/>
                <a:ext cx="738" cy="472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9" name="AutoShape 21"/>
              <p:cNvSpPr>
                <a:spLocks noChangeArrowheads="1"/>
              </p:cNvSpPr>
              <p:nvPr/>
            </p:nvSpPr>
            <p:spPr bwMode="auto">
              <a:xfrm rot="-8662188">
                <a:off x="3284" y="783"/>
                <a:ext cx="738" cy="472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10" name="AutoShape 22"/>
              <p:cNvSpPr>
                <a:spLocks noChangeArrowheads="1"/>
              </p:cNvSpPr>
              <p:nvPr/>
            </p:nvSpPr>
            <p:spPr bwMode="auto">
              <a:xfrm rot="-70800022">
                <a:off x="3847" y="1674"/>
                <a:ext cx="758" cy="484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11" name="AutoShape 23"/>
              <p:cNvSpPr>
                <a:spLocks noChangeArrowheads="1"/>
              </p:cNvSpPr>
              <p:nvPr/>
            </p:nvSpPr>
            <p:spPr bwMode="auto">
              <a:xfrm rot="-16735221">
                <a:off x="1143" y="2129"/>
                <a:ext cx="758" cy="482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12" name="AutoShape 24"/>
              <p:cNvSpPr>
                <a:spLocks noChangeArrowheads="1"/>
              </p:cNvSpPr>
              <p:nvPr/>
            </p:nvSpPr>
            <p:spPr bwMode="auto">
              <a:xfrm rot="-714321">
                <a:off x="2782" y="3267"/>
                <a:ext cx="758" cy="484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13" name="AutoShape 25"/>
              <p:cNvSpPr>
                <a:spLocks noChangeArrowheads="1"/>
              </p:cNvSpPr>
              <p:nvPr/>
            </p:nvSpPr>
            <p:spPr bwMode="auto">
              <a:xfrm rot="-11421312">
                <a:off x="2260" y="579"/>
                <a:ext cx="758" cy="484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14" name="AutoShape 26"/>
              <p:cNvSpPr>
                <a:spLocks noChangeArrowheads="1"/>
              </p:cNvSpPr>
              <p:nvPr/>
            </p:nvSpPr>
            <p:spPr bwMode="auto">
              <a:xfrm rot="-133001338">
                <a:off x="3684" y="2695"/>
                <a:ext cx="708" cy="452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95" name="Group 27"/>
            <p:cNvGrpSpPr>
              <a:grpSpLocks/>
            </p:cNvGrpSpPr>
            <p:nvPr/>
          </p:nvGrpSpPr>
          <p:grpSpPr bwMode="auto">
            <a:xfrm rot="1606593" flipH="1">
              <a:off x="6295578" y="5972472"/>
              <a:ext cx="290579" cy="289161"/>
              <a:chOff x="1281" y="579"/>
              <a:chExt cx="3187" cy="3172"/>
            </a:xfrm>
          </p:grpSpPr>
          <p:sp>
            <p:nvSpPr>
              <p:cNvPr id="197" name="Oval 28"/>
              <p:cNvSpPr>
                <a:spLocks noChangeArrowheads="1"/>
              </p:cNvSpPr>
              <p:nvPr/>
            </p:nvSpPr>
            <p:spPr bwMode="auto">
              <a:xfrm rot="-14359183">
                <a:off x="1629" y="913"/>
                <a:ext cx="2492" cy="2491"/>
              </a:xfrm>
              <a:prstGeom prst="ellipse">
                <a:avLst/>
              </a:pr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198" name="AutoShape 29"/>
              <p:cNvSpPr>
                <a:spLocks noChangeArrowheads="1"/>
              </p:cNvSpPr>
              <p:nvPr/>
            </p:nvSpPr>
            <p:spPr bwMode="auto">
              <a:xfrm rot="-14211571">
                <a:off x="1361" y="1128"/>
                <a:ext cx="744" cy="476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99" name="AutoShape 30"/>
              <p:cNvSpPr>
                <a:spLocks noChangeArrowheads="1"/>
              </p:cNvSpPr>
              <p:nvPr/>
            </p:nvSpPr>
            <p:spPr bwMode="auto">
              <a:xfrm rot="2064809">
                <a:off x="1706" y="3049"/>
                <a:ext cx="738" cy="472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0" name="AutoShape 31"/>
              <p:cNvSpPr>
                <a:spLocks noChangeArrowheads="1"/>
              </p:cNvSpPr>
              <p:nvPr/>
            </p:nvSpPr>
            <p:spPr bwMode="auto">
              <a:xfrm rot="-8662188">
                <a:off x="3284" y="783"/>
                <a:ext cx="738" cy="472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1" name="AutoShape 32"/>
              <p:cNvSpPr>
                <a:spLocks noChangeArrowheads="1"/>
              </p:cNvSpPr>
              <p:nvPr/>
            </p:nvSpPr>
            <p:spPr bwMode="auto">
              <a:xfrm rot="-70800022">
                <a:off x="3847" y="1674"/>
                <a:ext cx="758" cy="484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2" name="AutoShape 33"/>
              <p:cNvSpPr>
                <a:spLocks noChangeArrowheads="1"/>
              </p:cNvSpPr>
              <p:nvPr/>
            </p:nvSpPr>
            <p:spPr bwMode="auto">
              <a:xfrm rot="-16735221">
                <a:off x="1143" y="2129"/>
                <a:ext cx="758" cy="482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3" name="AutoShape 34"/>
              <p:cNvSpPr>
                <a:spLocks noChangeArrowheads="1"/>
              </p:cNvSpPr>
              <p:nvPr/>
            </p:nvSpPr>
            <p:spPr bwMode="auto">
              <a:xfrm rot="-714321">
                <a:off x="2782" y="3267"/>
                <a:ext cx="758" cy="484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4" name="AutoShape 35"/>
              <p:cNvSpPr>
                <a:spLocks noChangeArrowheads="1"/>
              </p:cNvSpPr>
              <p:nvPr/>
            </p:nvSpPr>
            <p:spPr bwMode="auto">
              <a:xfrm rot="-11421312">
                <a:off x="2260" y="579"/>
                <a:ext cx="758" cy="484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5" name="AutoShape 36"/>
              <p:cNvSpPr>
                <a:spLocks noChangeArrowheads="1"/>
              </p:cNvSpPr>
              <p:nvPr/>
            </p:nvSpPr>
            <p:spPr bwMode="auto">
              <a:xfrm rot="-133001338">
                <a:off x="3684" y="2695"/>
                <a:ext cx="708" cy="452"/>
              </a:xfrm>
              <a:custGeom>
                <a:avLst/>
                <a:gdLst>
                  <a:gd name="G0" fmla="+- 3462 0 0"/>
                  <a:gd name="G1" fmla="+- 21600 0 3462"/>
                  <a:gd name="G2" fmla="*/ 3462 1 2"/>
                  <a:gd name="G3" fmla="+- 21600 0 G2"/>
                  <a:gd name="G4" fmla="+/ 3462 21600 2"/>
                  <a:gd name="G5" fmla="+/ G1 0 2"/>
                  <a:gd name="G6" fmla="*/ 21600 21600 3462"/>
                  <a:gd name="G7" fmla="*/ G6 1 2"/>
                  <a:gd name="G8" fmla="+- 21600 0 G7"/>
                  <a:gd name="G9" fmla="*/ 21600 1 2"/>
                  <a:gd name="G10" fmla="+- 3462 0 G9"/>
                  <a:gd name="G11" fmla="?: G10 G8 0"/>
                  <a:gd name="G12" fmla="?: G10 G7 21600"/>
                  <a:gd name="T0" fmla="*/ 19869 w 21600"/>
                  <a:gd name="T1" fmla="*/ 10800 h 21600"/>
                  <a:gd name="T2" fmla="*/ 10800 w 21600"/>
                  <a:gd name="T3" fmla="*/ 21600 h 21600"/>
                  <a:gd name="T4" fmla="*/ 1731 w 21600"/>
                  <a:gd name="T5" fmla="*/ 10800 h 21600"/>
                  <a:gd name="T6" fmla="*/ 10800 w 21600"/>
                  <a:gd name="T7" fmla="*/ 0 h 21600"/>
                  <a:gd name="T8" fmla="*/ 3531 w 21600"/>
                  <a:gd name="T9" fmla="*/ 3531 h 21600"/>
                  <a:gd name="T10" fmla="*/ 18069 w 21600"/>
                  <a:gd name="T11" fmla="*/ 180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62" y="21600"/>
                    </a:lnTo>
                    <a:lnTo>
                      <a:pt x="181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96" name="195 CuadroTexto"/>
            <p:cNvSpPr txBox="1"/>
            <p:nvPr/>
          </p:nvSpPr>
          <p:spPr>
            <a:xfrm>
              <a:off x="5508104" y="5661248"/>
              <a:ext cx="1440160" cy="584775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latin typeface="Arial" pitchFamily="34" charset="0"/>
                  <a:cs typeface="Arial" pitchFamily="34" charset="0"/>
                </a:rPr>
                <a:t>ARITHMETIC</a:t>
              </a:r>
            </a:p>
            <a:p>
              <a:pPr algn="ctr"/>
              <a:r>
                <a:rPr lang="es-ES" sz="1600" b="1" dirty="0" smtClean="0">
                  <a:latin typeface="Arial" pitchFamily="34" charset="0"/>
                  <a:cs typeface="Arial" pitchFamily="34" charset="0"/>
                </a:rPr>
                <a:t>CODER</a:t>
              </a:r>
              <a:endParaRPr lang="es-E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5" name="214 Rectángulo"/>
          <p:cNvSpPr/>
          <p:nvPr/>
        </p:nvSpPr>
        <p:spPr>
          <a:xfrm>
            <a:off x="7668344" y="5949280"/>
            <a:ext cx="1296144" cy="144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CODESTREAM</a:t>
            </a:r>
            <a:endParaRPr lang="es-E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6" name="215 Conector recto de flecha"/>
          <p:cNvCxnSpPr/>
          <p:nvPr/>
        </p:nvCxnSpPr>
        <p:spPr>
          <a:xfrm>
            <a:off x="6948264" y="6021286"/>
            <a:ext cx="648072" cy="2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8" name="247 Grupo"/>
          <p:cNvGrpSpPr/>
          <p:nvPr/>
        </p:nvGrpSpPr>
        <p:grpSpPr>
          <a:xfrm>
            <a:off x="5220072" y="3993529"/>
            <a:ext cx="2330177" cy="1667720"/>
            <a:chOff x="5220072" y="3993529"/>
            <a:chExt cx="2330177" cy="1667720"/>
          </a:xfrm>
        </p:grpSpPr>
        <p:cxnSp>
          <p:nvCxnSpPr>
            <p:cNvPr id="217" name="216 Conector recto de flecha"/>
            <p:cNvCxnSpPr/>
            <p:nvPr/>
          </p:nvCxnSpPr>
          <p:spPr>
            <a:xfrm rot="5400000">
              <a:off x="5498317" y="4405523"/>
              <a:ext cx="794042" cy="5076"/>
            </a:xfrm>
            <a:prstGeom prst="straightConnector1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7" name="246 Grupo"/>
            <p:cNvGrpSpPr/>
            <p:nvPr/>
          </p:nvGrpSpPr>
          <p:grpSpPr>
            <a:xfrm>
              <a:off x="5220072" y="4808185"/>
              <a:ext cx="870072" cy="276999"/>
              <a:chOff x="5220072" y="4808185"/>
              <a:chExt cx="870072" cy="276999"/>
            </a:xfrm>
          </p:grpSpPr>
          <p:sp>
            <p:nvSpPr>
              <p:cNvPr id="223" name="222 Rectángulo"/>
              <p:cNvSpPr/>
              <p:nvPr/>
            </p:nvSpPr>
            <p:spPr>
              <a:xfrm>
                <a:off x="5701301" y="4833304"/>
                <a:ext cx="388843" cy="216024"/>
              </a:xfrm>
              <a:prstGeom prst="rect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25" name="224 Conector recto"/>
              <p:cNvCxnSpPr/>
              <p:nvPr/>
            </p:nvCxnSpPr>
            <p:spPr>
              <a:xfrm rot="16200000" flipV="1">
                <a:off x="5646237" y="4938660"/>
                <a:ext cx="197268" cy="142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230 Conector recto"/>
              <p:cNvCxnSpPr/>
              <p:nvPr/>
            </p:nvCxnSpPr>
            <p:spPr>
              <a:xfrm rot="16200000" flipV="1">
                <a:off x="5678526" y="4938960"/>
                <a:ext cx="197268" cy="142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231 Conector recto"/>
              <p:cNvCxnSpPr/>
              <p:nvPr/>
            </p:nvCxnSpPr>
            <p:spPr>
              <a:xfrm rot="16200000" flipV="1">
                <a:off x="5708844" y="4937793"/>
                <a:ext cx="197268" cy="142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232 Conector recto"/>
              <p:cNvCxnSpPr/>
              <p:nvPr/>
            </p:nvCxnSpPr>
            <p:spPr>
              <a:xfrm rot="16200000" flipV="1">
                <a:off x="5741496" y="4939827"/>
                <a:ext cx="197268" cy="142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233 Conector recto"/>
              <p:cNvCxnSpPr/>
              <p:nvPr/>
            </p:nvCxnSpPr>
            <p:spPr>
              <a:xfrm rot="16200000" flipV="1">
                <a:off x="5773785" y="4937406"/>
                <a:ext cx="197268" cy="142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234 Conector recto"/>
              <p:cNvCxnSpPr/>
              <p:nvPr/>
            </p:nvCxnSpPr>
            <p:spPr>
              <a:xfrm rot="16200000" flipV="1">
                <a:off x="5804103" y="4938960"/>
                <a:ext cx="197268" cy="142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235 Conector recto"/>
              <p:cNvCxnSpPr/>
              <p:nvPr/>
            </p:nvCxnSpPr>
            <p:spPr>
              <a:xfrm rot="16200000" flipV="1">
                <a:off x="5842173" y="4937106"/>
                <a:ext cx="197268" cy="142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236 Conector recto"/>
              <p:cNvCxnSpPr/>
              <p:nvPr/>
            </p:nvCxnSpPr>
            <p:spPr>
              <a:xfrm rot="16200000" flipV="1">
                <a:off x="5874462" y="4940127"/>
                <a:ext cx="197268" cy="142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237 Conector recto"/>
              <p:cNvCxnSpPr/>
              <p:nvPr/>
            </p:nvCxnSpPr>
            <p:spPr>
              <a:xfrm rot="16200000" flipV="1">
                <a:off x="5904780" y="4938960"/>
                <a:ext cx="197268" cy="142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238 Conector recto"/>
              <p:cNvCxnSpPr/>
              <p:nvPr/>
            </p:nvCxnSpPr>
            <p:spPr>
              <a:xfrm rot="16200000" flipV="1">
                <a:off x="5942850" y="4948183"/>
                <a:ext cx="197268" cy="142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241 CuadroTexto"/>
              <p:cNvSpPr txBox="1"/>
              <p:nvPr/>
            </p:nvSpPr>
            <p:spPr>
              <a:xfrm>
                <a:off x="5220072" y="4808185"/>
                <a:ext cx="4844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b="1" dirty="0" smtClean="0">
                    <a:latin typeface="Arial" pitchFamily="34" charset="0"/>
                    <a:cs typeface="Arial" pitchFamily="34" charset="0"/>
                  </a:rPr>
                  <a:t>LUT</a:t>
                </a:r>
                <a:endParaRPr lang="es-E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43" name="242 Conector recto de flecha"/>
            <p:cNvCxnSpPr>
              <a:endCxn id="196" idx="0"/>
            </p:cNvCxnSpPr>
            <p:nvPr/>
          </p:nvCxnSpPr>
          <p:spPr>
            <a:xfrm rot="5400000">
              <a:off x="6055357" y="4166356"/>
              <a:ext cx="1667720" cy="1322065"/>
            </a:xfrm>
            <a:prstGeom prst="straightConnector1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244 Conector recto de flecha"/>
            <p:cNvCxnSpPr/>
            <p:nvPr/>
          </p:nvCxnSpPr>
          <p:spPr>
            <a:xfrm rot="16200000" flipH="1">
              <a:off x="5769061" y="5189343"/>
              <a:ext cx="562581" cy="354262"/>
            </a:xfrm>
            <a:prstGeom prst="straightConnector1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0" name="339 Grupo"/>
          <p:cNvGrpSpPr/>
          <p:nvPr/>
        </p:nvGrpSpPr>
        <p:grpSpPr>
          <a:xfrm>
            <a:off x="634045" y="1400728"/>
            <a:ext cx="4297995" cy="4101514"/>
            <a:chOff x="634045" y="1400728"/>
            <a:chExt cx="4297995" cy="4101514"/>
          </a:xfrm>
        </p:grpSpPr>
        <p:grpSp>
          <p:nvGrpSpPr>
            <p:cNvPr id="3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7" name="16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9" name="28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4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5" name="14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" name="15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" name="17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" name="32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" name="33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" name="34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" name="35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36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" name="37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39" name="338 Grupo"/>
            <p:cNvGrpSpPr/>
            <p:nvPr/>
          </p:nvGrpSpPr>
          <p:grpSpPr>
            <a:xfrm>
              <a:off x="686545" y="1400728"/>
              <a:ext cx="2763307" cy="2713819"/>
              <a:chOff x="686545" y="1400728"/>
              <a:chExt cx="2763307" cy="2713819"/>
            </a:xfrm>
          </p:grpSpPr>
          <p:grpSp>
            <p:nvGrpSpPr>
              <p:cNvPr id="287" name="76 Grupo"/>
              <p:cNvGrpSpPr/>
              <p:nvPr/>
            </p:nvGrpSpPr>
            <p:grpSpPr>
              <a:xfrm>
                <a:off x="691063" y="1964708"/>
                <a:ext cx="2157263" cy="2092822"/>
                <a:chOff x="2414737" y="1427767"/>
                <a:chExt cx="2157263" cy="209282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288" name="287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89" name="288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90" name="289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91" name="290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92" name="291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93" name="292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94" name="293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95" name="294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96" name="295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97" name="296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98" name="297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99" name="298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300" name="89 Grupo"/>
              <p:cNvGrpSpPr/>
              <p:nvPr/>
            </p:nvGrpSpPr>
            <p:grpSpPr>
              <a:xfrm>
                <a:off x="1289612" y="2021725"/>
                <a:ext cx="2157263" cy="2092822"/>
                <a:chOff x="2414737" y="1427767"/>
                <a:chExt cx="2157263" cy="209282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301" name="300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02" name="301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03" name="302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04" name="303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05" name="304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06" name="305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07" name="306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08" name="307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09" name="308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10" name="309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11" name="310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12" name="311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313" name="62 Grupo"/>
              <p:cNvGrpSpPr/>
              <p:nvPr/>
            </p:nvGrpSpPr>
            <p:grpSpPr>
              <a:xfrm>
                <a:off x="686545" y="1400728"/>
                <a:ext cx="2157263" cy="2092822"/>
                <a:chOff x="2414737" y="1427767"/>
                <a:chExt cx="2157263" cy="209282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314" name="313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15" name="314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16" name="315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17" name="316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18" name="317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19" name="318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20" name="319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21" name="320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22" name="321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23" name="322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24" name="323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25" name="324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326" name="63 Grupo"/>
              <p:cNvGrpSpPr/>
              <p:nvPr/>
            </p:nvGrpSpPr>
            <p:grpSpPr>
              <a:xfrm>
                <a:off x="1292589" y="1454804"/>
                <a:ext cx="2157263" cy="2092822"/>
                <a:chOff x="2414737" y="1427767"/>
                <a:chExt cx="2157263" cy="209282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327" name="326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28" name="327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29" name="328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30" name="329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31" name="330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32" name="331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33" name="332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34" name="333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35" name="334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36" name="335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37" name="336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38" name="337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grpSp>
          <p:nvGrpSpPr>
            <p:cNvPr id="6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1" name="50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2" name="51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3" name="52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4" name="53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5" name="54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6" name="55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7" name="56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8" name="57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9" name="58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0" name="59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1" name="60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2" name="61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cxnSp>
        <p:nvCxnSpPr>
          <p:cNvPr id="129" name="128 Conector recto de flecha"/>
          <p:cNvCxnSpPr/>
          <p:nvPr/>
        </p:nvCxnSpPr>
        <p:spPr>
          <a:xfrm flipV="1">
            <a:off x="2123728" y="2132856"/>
            <a:ext cx="3024336" cy="1008112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129 Conector recto de flecha"/>
          <p:cNvCxnSpPr/>
          <p:nvPr/>
        </p:nvCxnSpPr>
        <p:spPr>
          <a:xfrm flipV="1">
            <a:off x="3203848" y="3140968"/>
            <a:ext cx="2016224" cy="108012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182 Conector recto de flecha"/>
          <p:cNvCxnSpPr/>
          <p:nvPr/>
        </p:nvCxnSpPr>
        <p:spPr>
          <a:xfrm flipV="1">
            <a:off x="2267744" y="2060848"/>
            <a:ext cx="4608512" cy="936104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183 Conector recto de flecha"/>
          <p:cNvCxnSpPr/>
          <p:nvPr/>
        </p:nvCxnSpPr>
        <p:spPr>
          <a:xfrm flipV="1">
            <a:off x="3347864" y="3140968"/>
            <a:ext cx="3528392" cy="936104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35" grpId="0" animBg="1"/>
      <p:bldP spid="190" grpId="0" animBg="1"/>
      <p:bldP spid="189" grpId="0" animBg="1"/>
      <p:bldP spid="2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12031"/>
            <a:ext cx="6682992" cy="523220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PCLUT METHOD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35496" y="620688"/>
            <a:ext cx="8496944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PRIOR COEFFICIENT LOOKUP TABLES METHOD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173 Grupo"/>
          <p:cNvGrpSpPr/>
          <p:nvPr/>
        </p:nvGrpSpPr>
        <p:grpSpPr>
          <a:xfrm>
            <a:off x="251520" y="1268760"/>
            <a:ext cx="1080120" cy="792088"/>
            <a:chOff x="5940152" y="3717032"/>
            <a:chExt cx="1080120" cy="792088"/>
          </a:xfrm>
        </p:grpSpPr>
        <p:sp>
          <p:nvSpPr>
            <p:cNvPr id="93" name="92 Rectángulo"/>
            <p:cNvSpPr/>
            <p:nvPr/>
          </p:nvSpPr>
          <p:spPr>
            <a:xfrm>
              <a:off x="5940152" y="3717032"/>
              <a:ext cx="1080120" cy="792088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4" name="93 Elipse"/>
            <p:cNvSpPr/>
            <p:nvPr/>
          </p:nvSpPr>
          <p:spPr>
            <a:xfrm>
              <a:off x="6012160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" name="94 Elipse"/>
            <p:cNvSpPr/>
            <p:nvPr/>
          </p:nvSpPr>
          <p:spPr>
            <a:xfrm>
              <a:off x="6012160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" name="95 Elipse"/>
            <p:cNvSpPr/>
            <p:nvPr/>
          </p:nvSpPr>
          <p:spPr>
            <a:xfrm>
              <a:off x="6012160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" name="96 Elipse"/>
            <p:cNvSpPr/>
            <p:nvPr/>
          </p:nvSpPr>
          <p:spPr>
            <a:xfrm>
              <a:off x="6012160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8" name="97 Elipse"/>
            <p:cNvSpPr/>
            <p:nvPr/>
          </p:nvSpPr>
          <p:spPr>
            <a:xfrm>
              <a:off x="6012160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9" name="98 Elipse"/>
            <p:cNvSpPr/>
            <p:nvPr/>
          </p:nvSpPr>
          <p:spPr>
            <a:xfrm>
              <a:off x="6164560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0" name="99 Elipse"/>
            <p:cNvSpPr/>
            <p:nvPr/>
          </p:nvSpPr>
          <p:spPr>
            <a:xfrm>
              <a:off x="6164560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1" name="100 Elipse"/>
            <p:cNvSpPr/>
            <p:nvPr/>
          </p:nvSpPr>
          <p:spPr>
            <a:xfrm>
              <a:off x="6164560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" name="101 Elipse"/>
            <p:cNvSpPr/>
            <p:nvPr/>
          </p:nvSpPr>
          <p:spPr>
            <a:xfrm>
              <a:off x="6164560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3" name="102 Elipse"/>
            <p:cNvSpPr/>
            <p:nvPr/>
          </p:nvSpPr>
          <p:spPr>
            <a:xfrm>
              <a:off x="6164560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" name="103 Elipse"/>
            <p:cNvSpPr/>
            <p:nvPr/>
          </p:nvSpPr>
          <p:spPr>
            <a:xfrm>
              <a:off x="6300192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5" name="104 Elipse"/>
            <p:cNvSpPr/>
            <p:nvPr/>
          </p:nvSpPr>
          <p:spPr>
            <a:xfrm>
              <a:off x="6300192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6" name="105 Elipse"/>
            <p:cNvSpPr/>
            <p:nvPr/>
          </p:nvSpPr>
          <p:spPr>
            <a:xfrm>
              <a:off x="6300192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7" name="106 Elipse"/>
            <p:cNvSpPr/>
            <p:nvPr/>
          </p:nvSpPr>
          <p:spPr>
            <a:xfrm>
              <a:off x="6300192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8" name="107 Elipse"/>
            <p:cNvSpPr/>
            <p:nvPr/>
          </p:nvSpPr>
          <p:spPr>
            <a:xfrm>
              <a:off x="6300192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9" name="108 Elipse"/>
            <p:cNvSpPr/>
            <p:nvPr/>
          </p:nvSpPr>
          <p:spPr>
            <a:xfrm>
              <a:off x="6444208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0" name="109 Elipse"/>
            <p:cNvSpPr/>
            <p:nvPr/>
          </p:nvSpPr>
          <p:spPr>
            <a:xfrm>
              <a:off x="6444208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1" name="110 Elipse"/>
            <p:cNvSpPr/>
            <p:nvPr/>
          </p:nvSpPr>
          <p:spPr>
            <a:xfrm>
              <a:off x="6444208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2" name="111 Elipse"/>
            <p:cNvSpPr/>
            <p:nvPr/>
          </p:nvSpPr>
          <p:spPr>
            <a:xfrm>
              <a:off x="6444208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3" name="112 Elipse"/>
            <p:cNvSpPr/>
            <p:nvPr/>
          </p:nvSpPr>
          <p:spPr>
            <a:xfrm>
              <a:off x="6444208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4" name="113 Elipse"/>
            <p:cNvSpPr/>
            <p:nvPr/>
          </p:nvSpPr>
          <p:spPr>
            <a:xfrm>
              <a:off x="6588224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5" name="114 Elipse"/>
            <p:cNvSpPr/>
            <p:nvPr/>
          </p:nvSpPr>
          <p:spPr>
            <a:xfrm>
              <a:off x="6588224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6" name="115 Elipse"/>
            <p:cNvSpPr/>
            <p:nvPr/>
          </p:nvSpPr>
          <p:spPr>
            <a:xfrm>
              <a:off x="6588224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7" name="116 Elipse"/>
            <p:cNvSpPr/>
            <p:nvPr/>
          </p:nvSpPr>
          <p:spPr>
            <a:xfrm>
              <a:off x="6588224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8" name="117 Elipse"/>
            <p:cNvSpPr/>
            <p:nvPr/>
          </p:nvSpPr>
          <p:spPr>
            <a:xfrm>
              <a:off x="6588224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9" name="118 Elipse"/>
            <p:cNvSpPr/>
            <p:nvPr/>
          </p:nvSpPr>
          <p:spPr>
            <a:xfrm>
              <a:off x="6732240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0" name="119 Elipse"/>
            <p:cNvSpPr/>
            <p:nvPr/>
          </p:nvSpPr>
          <p:spPr>
            <a:xfrm>
              <a:off x="6732240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1" name="120 Elipse"/>
            <p:cNvSpPr/>
            <p:nvPr/>
          </p:nvSpPr>
          <p:spPr>
            <a:xfrm>
              <a:off x="6732240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2" name="121 Elipse"/>
            <p:cNvSpPr/>
            <p:nvPr/>
          </p:nvSpPr>
          <p:spPr>
            <a:xfrm>
              <a:off x="6732240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3" name="122 Elipse"/>
            <p:cNvSpPr/>
            <p:nvPr/>
          </p:nvSpPr>
          <p:spPr>
            <a:xfrm>
              <a:off x="6732240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4" name="123 Elipse"/>
            <p:cNvSpPr/>
            <p:nvPr/>
          </p:nvSpPr>
          <p:spPr>
            <a:xfrm>
              <a:off x="6876256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5" name="124 Elipse"/>
            <p:cNvSpPr/>
            <p:nvPr/>
          </p:nvSpPr>
          <p:spPr>
            <a:xfrm>
              <a:off x="6876256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6" name="125 Elipse"/>
            <p:cNvSpPr/>
            <p:nvPr/>
          </p:nvSpPr>
          <p:spPr>
            <a:xfrm>
              <a:off x="6876256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7" name="126 Elipse"/>
            <p:cNvSpPr/>
            <p:nvPr/>
          </p:nvSpPr>
          <p:spPr>
            <a:xfrm>
              <a:off x="6876256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8" name="127 Elipse"/>
            <p:cNvSpPr/>
            <p:nvPr/>
          </p:nvSpPr>
          <p:spPr>
            <a:xfrm>
              <a:off x="6876256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90" name="189 Elipse"/>
          <p:cNvSpPr/>
          <p:nvPr/>
        </p:nvSpPr>
        <p:spPr>
          <a:xfrm>
            <a:off x="761317" y="1634776"/>
            <a:ext cx="72008" cy="720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248 Grupo"/>
          <p:cNvGrpSpPr/>
          <p:nvPr/>
        </p:nvGrpSpPr>
        <p:grpSpPr>
          <a:xfrm>
            <a:off x="1907704" y="1268760"/>
            <a:ext cx="1080120" cy="792088"/>
            <a:chOff x="7008259" y="3573016"/>
            <a:chExt cx="1080120" cy="792088"/>
          </a:xfrm>
        </p:grpSpPr>
        <p:grpSp>
          <p:nvGrpSpPr>
            <p:cNvPr id="12" name="173 Grupo"/>
            <p:cNvGrpSpPr/>
            <p:nvPr/>
          </p:nvGrpSpPr>
          <p:grpSpPr>
            <a:xfrm>
              <a:off x="7008259" y="3573016"/>
              <a:ext cx="1080120" cy="792088"/>
              <a:chOff x="5940152" y="3717032"/>
              <a:chExt cx="1080120" cy="792088"/>
            </a:xfrm>
          </p:grpSpPr>
          <p:sp>
            <p:nvSpPr>
              <p:cNvPr id="147" name="146 Rectángulo"/>
              <p:cNvSpPr/>
              <p:nvPr/>
            </p:nvSpPr>
            <p:spPr>
              <a:xfrm>
                <a:off x="5940152" y="3717032"/>
                <a:ext cx="1080120" cy="792088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8" name="147 Elipse"/>
              <p:cNvSpPr/>
              <p:nvPr/>
            </p:nvSpPr>
            <p:spPr>
              <a:xfrm>
                <a:off x="6012160" y="3789040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9" name="148 Elipse"/>
              <p:cNvSpPr/>
              <p:nvPr/>
            </p:nvSpPr>
            <p:spPr>
              <a:xfrm>
                <a:off x="6012160" y="3933056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0" name="149 Elipse"/>
              <p:cNvSpPr/>
              <p:nvPr/>
            </p:nvSpPr>
            <p:spPr>
              <a:xfrm>
                <a:off x="6012160" y="4077072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1" name="150 Elipse"/>
              <p:cNvSpPr/>
              <p:nvPr/>
            </p:nvSpPr>
            <p:spPr>
              <a:xfrm>
                <a:off x="6012160" y="4221088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2" name="151 Elipse"/>
              <p:cNvSpPr/>
              <p:nvPr/>
            </p:nvSpPr>
            <p:spPr>
              <a:xfrm>
                <a:off x="6012160" y="4365104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3" name="152 Elipse"/>
              <p:cNvSpPr/>
              <p:nvPr/>
            </p:nvSpPr>
            <p:spPr>
              <a:xfrm>
                <a:off x="6164560" y="3789040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4" name="153 Elipse"/>
              <p:cNvSpPr/>
              <p:nvPr/>
            </p:nvSpPr>
            <p:spPr>
              <a:xfrm>
                <a:off x="6164560" y="3933056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5" name="154 Elipse"/>
              <p:cNvSpPr/>
              <p:nvPr/>
            </p:nvSpPr>
            <p:spPr>
              <a:xfrm>
                <a:off x="6164560" y="4077072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6" name="155 Elipse"/>
              <p:cNvSpPr/>
              <p:nvPr/>
            </p:nvSpPr>
            <p:spPr>
              <a:xfrm>
                <a:off x="6164560" y="4221088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7" name="156 Elipse"/>
              <p:cNvSpPr/>
              <p:nvPr/>
            </p:nvSpPr>
            <p:spPr>
              <a:xfrm>
                <a:off x="6164560" y="4365104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8" name="157 Elipse"/>
              <p:cNvSpPr/>
              <p:nvPr/>
            </p:nvSpPr>
            <p:spPr>
              <a:xfrm>
                <a:off x="6300192" y="3789040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9" name="158 Elipse"/>
              <p:cNvSpPr/>
              <p:nvPr/>
            </p:nvSpPr>
            <p:spPr>
              <a:xfrm>
                <a:off x="6300192" y="3933056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0" name="159 Elipse"/>
              <p:cNvSpPr/>
              <p:nvPr/>
            </p:nvSpPr>
            <p:spPr>
              <a:xfrm>
                <a:off x="6300192" y="4077072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1" name="160 Elipse"/>
              <p:cNvSpPr/>
              <p:nvPr/>
            </p:nvSpPr>
            <p:spPr>
              <a:xfrm>
                <a:off x="6300192" y="4221088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2" name="161 Elipse"/>
              <p:cNvSpPr/>
              <p:nvPr/>
            </p:nvSpPr>
            <p:spPr>
              <a:xfrm>
                <a:off x="6300192" y="4365104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3" name="162 Elipse"/>
              <p:cNvSpPr/>
              <p:nvPr/>
            </p:nvSpPr>
            <p:spPr>
              <a:xfrm>
                <a:off x="6444208" y="3789040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4" name="163 Elipse"/>
              <p:cNvSpPr/>
              <p:nvPr/>
            </p:nvSpPr>
            <p:spPr>
              <a:xfrm>
                <a:off x="6444208" y="3933056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6" name="165 Elipse"/>
              <p:cNvSpPr/>
              <p:nvPr/>
            </p:nvSpPr>
            <p:spPr>
              <a:xfrm>
                <a:off x="6444208" y="4221088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7" name="166 Elipse"/>
              <p:cNvSpPr/>
              <p:nvPr/>
            </p:nvSpPr>
            <p:spPr>
              <a:xfrm>
                <a:off x="6444208" y="4365104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8" name="167 Elipse"/>
              <p:cNvSpPr/>
              <p:nvPr/>
            </p:nvSpPr>
            <p:spPr>
              <a:xfrm>
                <a:off x="6588224" y="3789040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9" name="168 Elipse"/>
              <p:cNvSpPr/>
              <p:nvPr/>
            </p:nvSpPr>
            <p:spPr>
              <a:xfrm>
                <a:off x="6588224" y="3933056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0" name="169 Elipse"/>
              <p:cNvSpPr/>
              <p:nvPr/>
            </p:nvSpPr>
            <p:spPr>
              <a:xfrm>
                <a:off x="6588224" y="4077072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1" name="170 Elipse"/>
              <p:cNvSpPr/>
              <p:nvPr/>
            </p:nvSpPr>
            <p:spPr>
              <a:xfrm>
                <a:off x="6588224" y="4221088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2" name="171 Elipse"/>
              <p:cNvSpPr/>
              <p:nvPr/>
            </p:nvSpPr>
            <p:spPr>
              <a:xfrm>
                <a:off x="6588224" y="4365104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3" name="172 Elipse"/>
              <p:cNvSpPr/>
              <p:nvPr/>
            </p:nvSpPr>
            <p:spPr>
              <a:xfrm>
                <a:off x="6732240" y="3789040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4" name="173 Elipse"/>
              <p:cNvSpPr/>
              <p:nvPr/>
            </p:nvSpPr>
            <p:spPr>
              <a:xfrm>
                <a:off x="6732240" y="3933056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5" name="174 Elipse"/>
              <p:cNvSpPr/>
              <p:nvPr/>
            </p:nvSpPr>
            <p:spPr>
              <a:xfrm>
                <a:off x="6732240" y="4077072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6" name="175 Elipse"/>
              <p:cNvSpPr/>
              <p:nvPr/>
            </p:nvSpPr>
            <p:spPr>
              <a:xfrm>
                <a:off x="6732240" y="4221088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7" name="176 Elipse"/>
              <p:cNvSpPr/>
              <p:nvPr/>
            </p:nvSpPr>
            <p:spPr>
              <a:xfrm>
                <a:off x="6732240" y="4365104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8" name="177 Elipse"/>
              <p:cNvSpPr/>
              <p:nvPr/>
            </p:nvSpPr>
            <p:spPr>
              <a:xfrm>
                <a:off x="6876256" y="3789040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9" name="178 Elipse"/>
              <p:cNvSpPr/>
              <p:nvPr/>
            </p:nvSpPr>
            <p:spPr>
              <a:xfrm>
                <a:off x="6876256" y="3933056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0" name="179 Elipse"/>
              <p:cNvSpPr/>
              <p:nvPr/>
            </p:nvSpPr>
            <p:spPr>
              <a:xfrm>
                <a:off x="6876256" y="4077072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1" name="180 Elipse"/>
              <p:cNvSpPr/>
              <p:nvPr/>
            </p:nvSpPr>
            <p:spPr>
              <a:xfrm>
                <a:off x="6876256" y="4221088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2" name="181 Elipse"/>
              <p:cNvSpPr/>
              <p:nvPr/>
            </p:nvSpPr>
            <p:spPr>
              <a:xfrm>
                <a:off x="6876256" y="4365104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91" name="190 Elipse"/>
            <p:cNvSpPr/>
            <p:nvPr/>
          </p:nvSpPr>
          <p:spPr>
            <a:xfrm>
              <a:off x="7512376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89" name="188 Elipse"/>
          <p:cNvSpPr/>
          <p:nvPr/>
        </p:nvSpPr>
        <p:spPr>
          <a:xfrm>
            <a:off x="2411821" y="1628800"/>
            <a:ext cx="72008" cy="72008"/>
          </a:xfrm>
          <a:prstGeom prst="ellipse">
            <a:avLst/>
          </a:prstGeom>
          <a:solidFill>
            <a:srgbClr val="FF0000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8" name="217 Imagen" descr="r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708920"/>
            <a:ext cx="3812811" cy="2392042"/>
          </a:xfrm>
          <a:prstGeom prst="rect">
            <a:avLst/>
          </a:prstGeom>
        </p:spPr>
      </p:pic>
      <p:pic>
        <p:nvPicPr>
          <p:cNvPr id="219" name="218 Imagen" descr="s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08920"/>
            <a:ext cx="4088382" cy="2434959"/>
          </a:xfrm>
          <a:prstGeom prst="rect">
            <a:avLst/>
          </a:prstGeom>
        </p:spPr>
      </p:pic>
      <p:grpSp>
        <p:nvGrpSpPr>
          <p:cNvPr id="230" name="229 Grupo"/>
          <p:cNvGrpSpPr/>
          <p:nvPr/>
        </p:nvGrpSpPr>
        <p:grpSpPr>
          <a:xfrm>
            <a:off x="797320" y="1700808"/>
            <a:ext cx="1640362" cy="1008112"/>
            <a:chOff x="797320" y="1700808"/>
            <a:chExt cx="1640362" cy="1008112"/>
          </a:xfrm>
        </p:grpSpPr>
        <p:cxnSp>
          <p:nvCxnSpPr>
            <p:cNvPr id="220" name="219 Conector recto de flecha"/>
            <p:cNvCxnSpPr/>
            <p:nvPr/>
          </p:nvCxnSpPr>
          <p:spPr>
            <a:xfrm rot="10800000" flipV="1">
              <a:off x="827585" y="1700808"/>
              <a:ext cx="1610097" cy="1008111"/>
            </a:xfrm>
            <a:prstGeom prst="straightConnector1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221 Conector recto de flecha"/>
            <p:cNvCxnSpPr>
              <a:stCxn id="190" idx="4"/>
            </p:cNvCxnSpPr>
            <p:nvPr/>
          </p:nvCxnSpPr>
          <p:spPr>
            <a:xfrm rot="16200000" flipH="1">
              <a:off x="635420" y="1868684"/>
              <a:ext cx="1002136" cy="678335"/>
            </a:xfrm>
            <a:prstGeom prst="straightConnector1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0" name="239 CuadroTexto"/>
          <p:cNvSpPr txBox="1"/>
          <p:nvPr/>
        </p:nvSpPr>
        <p:spPr>
          <a:xfrm>
            <a:off x="923414" y="5826750"/>
            <a:ext cx="2531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SIGNIFICANCE CODING</a:t>
            </a:r>
            <a:endParaRPr lang="es-E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240 CuadroTexto"/>
          <p:cNvSpPr txBox="1"/>
          <p:nvPr/>
        </p:nvSpPr>
        <p:spPr>
          <a:xfrm>
            <a:off x="5562772" y="5812759"/>
            <a:ext cx="2393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REFINEMENT CODING</a:t>
            </a:r>
            <a:endParaRPr lang="es-E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/>
      <p:bldP spid="2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12031"/>
            <a:ext cx="6682992" cy="523220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PCLUT METHOD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35496" y="620688"/>
            <a:ext cx="8496944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PRIOR COEFFICIENT LOOKUP TABLES METHOD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173 Grupo"/>
          <p:cNvGrpSpPr/>
          <p:nvPr/>
        </p:nvGrpSpPr>
        <p:grpSpPr>
          <a:xfrm>
            <a:off x="251520" y="1268760"/>
            <a:ext cx="1080120" cy="792088"/>
            <a:chOff x="5940152" y="3717032"/>
            <a:chExt cx="1080120" cy="792088"/>
          </a:xfrm>
        </p:grpSpPr>
        <p:sp>
          <p:nvSpPr>
            <p:cNvPr id="93" name="92 Rectángulo"/>
            <p:cNvSpPr/>
            <p:nvPr/>
          </p:nvSpPr>
          <p:spPr>
            <a:xfrm>
              <a:off x="5940152" y="3717032"/>
              <a:ext cx="1080120" cy="792088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4" name="93 Elipse"/>
            <p:cNvSpPr/>
            <p:nvPr/>
          </p:nvSpPr>
          <p:spPr>
            <a:xfrm>
              <a:off x="6012160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" name="94 Elipse"/>
            <p:cNvSpPr/>
            <p:nvPr/>
          </p:nvSpPr>
          <p:spPr>
            <a:xfrm>
              <a:off x="6012160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" name="95 Elipse"/>
            <p:cNvSpPr/>
            <p:nvPr/>
          </p:nvSpPr>
          <p:spPr>
            <a:xfrm>
              <a:off x="6012160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" name="96 Elipse"/>
            <p:cNvSpPr/>
            <p:nvPr/>
          </p:nvSpPr>
          <p:spPr>
            <a:xfrm>
              <a:off x="6012160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8" name="97 Elipse"/>
            <p:cNvSpPr/>
            <p:nvPr/>
          </p:nvSpPr>
          <p:spPr>
            <a:xfrm>
              <a:off x="6012160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9" name="98 Elipse"/>
            <p:cNvSpPr/>
            <p:nvPr/>
          </p:nvSpPr>
          <p:spPr>
            <a:xfrm>
              <a:off x="6164560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0" name="99 Elipse"/>
            <p:cNvSpPr/>
            <p:nvPr/>
          </p:nvSpPr>
          <p:spPr>
            <a:xfrm>
              <a:off x="6164560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1" name="100 Elipse"/>
            <p:cNvSpPr/>
            <p:nvPr/>
          </p:nvSpPr>
          <p:spPr>
            <a:xfrm>
              <a:off x="6164560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" name="101 Elipse"/>
            <p:cNvSpPr/>
            <p:nvPr/>
          </p:nvSpPr>
          <p:spPr>
            <a:xfrm>
              <a:off x="6164560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3" name="102 Elipse"/>
            <p:cNvSpPr/>
            <p:nvPr/>
          </p:nvSpPr>
          <p:spPr>
            <a:xfrm>
              <a:off x="6164560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" name="103 Elipse"/>
            <p:cNvSpPr/>
            <p:nvPr/>
          </p:nvSpPr>
          <p:spPr>
            <a:xfrm>
              <a:off x="6300192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5" name="104 Elipse"/>
            <p:cNvSpPr/>
            <p:nvPr/>
          </p:nvSpPr>
          <p:spPr>
            <a:xfrm>
              <a:off x="6300192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6" name="105 Elipse"/>
            <p:cNvSpPr/>
            <p:nvPr/>
          </p:nvSpPr>
          <p:spPr>
            <a:xfrm>
              <a:off x="6300192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7" name="106 Elipse"/>
            <p:cNvSpPr/>
            <p:nvPr/>
          </p:nvSpPr>
          <p:spPr>
            <a:xfrm>
              <a:off x="6300192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8" name="107 Elipse"/>
            <p:cNvSpPr/>
            <p:nvPr/>
          </p:nvSpPr>
          <p:spPr>
            <a:xfrm>
              <a:off x="6300192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9" name="108 Elipse"/>
            <p:cNvSpPr/>
            <p:nvPr/>
          </p:nvSpPr>
          <p:spPr>
            <a:xfrm>
              <a:off x="6444208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0" name="109 Elipse"/>
            <p:cNvSpPr/>
            <p:nvPr/>
          </p:nvSpPr>
          <p:spPr>
            <a:xfrm>
              <a:off x="6444208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1" name="110 Elipse"/>
            <p:cNvSpPr/>
            <p:nvPr/>
          </p:nvSpPr>
          <p:spPr>
            <a:xfrm>
              <a:off x="6444208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2" name="111 Elipse"/>
            <p:cNvSpPr/>
            <p:nvPr/>
          </p:nvSpPr>
          <p:spPr>
            <a:xfrm>
              <a:off x="6444208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3" name="112 Elipse"/>
            <p:cNvSpPr/>
            <p:nvPr/>
          </p:nvSpPr>
          <p:spPr>
            <a:xfrm>
              <a:off x="6444208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4" name="113 Elipse"/>
            <p:cNvSpPr/>
            <p:nvPr/>
          </p:nvSpPr>
          <p:spPr>
            <a:xfrm>
              <a:off x="6588224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5" name="114 Elipse"/>
            <p:cNvSpPr/>
            <p:nvPr/>
          </p:nvSpPr>
          <p:spPr>
            <a:xfrm>
              <a:off x="6588224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6" name="115 Elipse"/>
            <p:cNvSpPr/>
            <p:nvPr/>
          </p:nvSpPr>
          <p:spPr>
            <a:xfrm>
              <a:off x="6588224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7" name="116 Elipse"/>
            <p:cNvSpPr/>
            <p:nvPr/>
          </p:nvSpPr>
          <p:spPr>
            <a:xfrm>
              <a:off x="6588224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8" name="117 Elipse"/>
            <p:cNvSpPr/>
            <p:nvPr/>
          </p:nvSpPr>
          <p:spPr>
            <a:xfrm>
              <a:off x="6588224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9" name="118 Elipse"/>
            <p:cNvSpPr/>
            <p:nvPr/>
          </p:nvSpPr>
          <p:spPr>
            <a:xfrm>
              <a:off x="6732240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0" name="119 Elipse"/>
            <p:cNvSpPr/>
            <p:nvPr/>
          </p:nvSpPr>
          <p:spPr>
            <a:xfrm>
              <a:off x="6732240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1" name="120 Elipse"/>
            <p:cNvSpPr/>
            <p:nvPr/>
          </p:nvSpPr>
          <p:spPr>
            <a:xfrm>
              <a:off x="6732240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2" name="121 Elipse"/>
            <p:cNvSpPr/>
            <p:nvPr/>
          </p:nvSpPr>
          <p:spPr>
            <a:xfrm>
              <a:off x="6732240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3" name="122 Elipse"/>
            <p:cNvSpPr/>
            <p:nvPr/>
          </p:nvSpPr>
          <p:spPr>
            <a:xfrm>
              <a:off x="6732240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4" name="123 Elipse"/>
            <p:cNvSpPr/>
            <p:nvPr/>
          </p:nvSpPr>
          <p:spPr>
            <a:xfrm>
              <a:off x="6876256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5" name="124 Elipse"/>
            <p:cNvSpPr/>
            <p:nvPr/>
          </p:nvSpPr>
          <p:spPr>
            <a:xfrm>
              <a:off x="6876256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6" name="125 Elipse"/>
            <p:cNvSpPr/>
            <p:nvPr/>
          </p:nvSpPr>
          <p:spPr>
            <a:xfrm>
              <a:off x="6876256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7" name="126 Elipse"/>
            <p:cNvSpPr/>
            <p:nvPr/>
          </p:nvSpPr>
          <p:spPr>
            <a:xfrm>
              <a:off x="6876256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8" name="127 Elipse"/>
            <p:cNvSpPr/>
            <p:nvPr/>
          </p:nvSpPr>
          <p:spPr>
            <a:xfrm>
              <a:off x="6876256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90" name="189 Elipse"/>
          <p:cNvSpPr/>
          <p:nvPr/>
        </p:nvSpPr>
        <p:spPr>
          <a:xfrm>
            <a:off x="761317" y="1634776"/>
            <a:ext cx="72008" cy="720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48 Grupo"/>
          <p:cNvGrpSpPr/>
          <p:nvPr/>
        </p:nvGrpSpPr>
        <p:grpSpPr>
          <a:xfrm>
            <a:off x="1907704" y="1268760"/>
            <a:ext cx="1080120" cy="792088"/>
            <a:chOff x="7008259" y="3573016"/>
            <a:chExt cx="1080120" cy="792088"/>
          </a:xfrm>
        </p:grpSpPr>
        <p:grpSp>
          <p:nvGrpSpPr>
            <p:cNvPr id="4" name="173 Grupo"/>
            <p:cNvGrpSpPr/>
            <p:nvPr/>
          </p:nvGrpSpPr>
          <p:grpSpPr>
            <a:xfrm>
              <a:off x="7008259" y="3573016"/>
              <a:ext cx="1080120" cy="792088"/>
              <a:chOff x="5940152" y="3717032"/>
              <a:chExt cx="1080120" cy="792088"/>
            </a:xfrm>
          </p:grpSpPr>
          <p:sp>
            <p:nvSpPr>
              <p:cNvPr id="147" name="146 Rectángulo"/>
              <p:cNvSpPr/>
              <p:nvPr/>
            </p:nvSpPr>
            <p:spPr>
              <a:xfrm>
                <a:off x="5940152" y="3717032"/>
                <a:ext cx="1080120" cy="792088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8" name="147 Elipse"/>
              <p:cNvSpPr/>
              <p:nvPr/>
            </p:nvSpPr>
            <p:spPr>
              <a:xfrm>
                <a:off x="6012160" y="3789040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9" name="148 Elipse"/>
              <p:cNvSpPr/>
              <p:nvPr/>
            </p:nvSpPr>
            <p:spPr>
              <a:xfrm>
                <a:off x="6012160" y="3933056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0" name="149 Elipse"/>
              <p:cNvSpPr/>
              <p:nvPr/>
            </p:nvSpPr>
            <p:spPr>
              <a:xfrm>
                <a:off x="6012160" y="4077072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1" name="150 Elipse"/>
              <p:cNvSpPr/>
              <p:nvPr/>
            </p:nvSpPr>
            <p:spPr>
              <a:xfrm>
                <a:off x="6012160" y="4221088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2" name="151 Elipse"/>
              <p:cNvSpPr/>
              <p:nvPr/>
            </p:nvSpPr>
            <p:spPr>
              <a:xfrm>
                <a:off x="6012160" y="4365104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3" name="152 Elipse"/>
              <p:cNvSpPr/>
              <p:nvPr/>
            </p:nvSpPr>
            <p:spPr>
              <a:xfrm>
                <a:off x="6164560" y="3789040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4" name="153 Elipse"/>
              <p:cNvSpPr/>
              <p:nvPr/>
            </p:nvSpPr>
            <p:spPr>
              <a:xfrm>
                <a:off x="6164560" y="3933056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5" name="154 Elipse"/>
              <p:cNvSpPr/>
              <p:nvPr/>
            </p:nvSpPr>
            <p:spPr>
              <a:xfrm>
                <a:off x="6164560" y="4077072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6" name="155 Elipse"/>
              <p:cNvSpPr/>
              <p:nvPr/>
            </p:nvSpPr>
            <p:spPr>
              <a:xfrm>
                <a:off x="6164560" y="4221088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7" name="156 Elipse"/>
              <p:cNvSpPr/>
              <p:nvPr/>
            </p:nvSpPr>
            <p:spPr>
              <a:xfrm>
                <a:off x="6164560" y="4365104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8" name="157 Elipse"/>
              <p:cNvSpPr/>
              <p:nvPr/>
            </p:nvSpPr>
            <p:spPr>
              <a:xfrm>
                <a:off x="6300192" y="3789040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9" name="158 Elipse"/>
              <p:cNvSpPr/>
              <p:nvPr/>
            </p:nvSpPr>
            <p:spPr>
              <a:xfrm>
                <a:off x="6300192" y="3933056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0" name="159 Elipse"/>
              <p:cNvSpPr/>
              <p:nvPr/>
            </p:nvSpPr>
            <p:spPr>
              <a:xfrm>
                <a:off x="6300192" y="4077072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1" name="160 Elipse"/>
              <p:cNvSpPr/>
              <p:nvPr/>
            </p:nvSpPr>
            <p:spPr>
              <a:xfrm>
                <a:off x="6300192" y="4221088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2" name="161 Elipse"/>
              <p:cNvSpPr/>
              <p:nvPr/>
            </p:nvSpPr>
            <p:spPr>
              <a:xfrm>
                <a:off x="6300192" y="4365104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3" name="162 Elipse"/>
              <p:cNvSpPr/>
              <p:nvPr/>
            </p:nvSpPr>
            <p:spPr>
              <a:xfrm>
                <a:off x="6444208" y="3789040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4" name="163 Elipse"/>
              <p:cNvSpPr/>
              <p:nvPr/>
            </p:nvSpPr>
            <p:spPr>
              <a:xfrm>
                <a:off x="6444208" y="3933056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6" name="165 Elipse"/>
              <p:cNvSpPr/>
              <p:nvPr/>
            </p:nvSpPr>
            <p:spPr>
              <a:xfrm>
                <a:off x="6444208" y="4221088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7" name="166 Elipse"/>
              <p:cNvSpPr/>
              <p:nvPr/>
            </p:nvSpPr>
            <p:spPr>
              <a:xfrm>
                <a:off x="6444208" y="4365104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8" name="167 Elipse"/>
              <p:cNvSpPr/>
              <p:nvPr/>
            </p:nvSpPr>
            <p:spPr>
              <a:xfrm>
                <a:off x="6588224" y="3789040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9" name="168 Elipse"/>
              <p:cNvSpPr/>
              <p:nvPr/>
            </p:nvSpPr>
            <p:spPr>
              <a:xfrm>
                <a:off x="6588224" y="3933056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0" name="169 Elipse"/>
              <p:cNvSpPr/>
              <p:nvPr/>
            </p:nvSpPr>
            <p:spPr>
              <a:xfrm>
                <a:off x="6588224" y="4077072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1" name="170 Elipse"/>
              <p:cNvSpPr/>
              <p:nvPr/>
            </p:nvSpPr>
            <p:spPr>
              <a:xfrm>
                <a:off x="6588224" y="4221088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2" name="171 Elipse"/>
              <p:cNvSpPr/>
              <p:nvPr/>
            </p:nvSpPr>
            <p:spPr>
              <a:xfrm>
                <a:off x="6588224" y="4365104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3" name="172 Elipse"/>
              <p:cNvSpPr/>
              <p:nvPr/>
            </p:nvSpPr>
            <p:spPr>
              <a:xfrm>
                <a:off x="6732240" y="3789040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4" name="173 Elipse"/>
              <p:cNvSpPr/>
              <p:nvPr/>
            </p:nvSpPr>
            <p:spPr>
              <a:xfrm>
                <a:off x="6732240" y="3933056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5" name="174 Elipse"/>
              <p:cNvSpPr/>
              <p:nvPr/>
            </p:nvSpPr>
            <p:spPr>
              <a:xfrm>
                <a:off x="6732240" y="4077072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6" name="175 Elipse"/>
              <p:cNvSpPr/>
              <p:nvPr/>
            </p:nvSpPr>
            <p:spPr>
              <a:xfrm>
                <a:off x="6732240" y="4221088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7" name="176 Elipse"/>
              <p:cNvSpPr/>
              <p:nvPr/>
            </p:nvSpPr>
            <p:spPr>
              <a:xfrm>
                <a:off x="6732240" y="4365104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8" name="177 Elipse"/>
              <p:cNvSpPr/>
              <p:nvPr/>
            </p:nvSpPr>
            <p:spPr>
              <a:xfrm>
                <a:off x="6876256" y="3789040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9" name="178 Elipse"/>
              <p:cNvSpPr/>
              <p:nvPr/>
            </p:nvSpPr>
            <p:spPr>
              <a:xfrm>
                <a:off x="6876256" y="3933056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0" name="179 Elipse"/>
              <p:cNvSpPr/>
              <p:nvPr/>
            </p:nvSpPr>
            <p:spPr>
              <a:xfrm>
                <a:off x="6876256" y="4077072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1" name="180 Elipse"/>
              <p:cNvSpPr/>
              <p:nvPr/>
            </p:nvSpPr>
            <p:spPr>
              <a:xfrm>
                <a:off x="6876256" y="4221088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2" name="181 Elipse"/>
              <p:cNvSpPr/>
              <p:nvPr/>
            </p:nvSpPr>
            <p:spPr>
              <a:xfrm>
                <a:off x="6876256" y="4365104"/>
                <a:ext cx="72008" cy="7200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91" name="190 Elipse"/>
            <p:cNvSpPr/>
            <p:nvPr/>
          </p:nvSpPr>
          <p:spPr>
            <a:xfrm>
              <a:off x="7512376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89" name="188 Elipse"/>
          <p:cNvSpPr/>
          <p:nvPr/>
        </p:nvSpPr>
        <p:spPr>
          <a:xfrm>
            <a:off x="2411821" y="1628800"/>
            <a:ext cx="72008" cy="72008"/>
          </a:xfrm>
          <a:prstGeom prst="ellipse">
            <a:avLst/>
          </a:prstGeom>
          <a:solidFill>
            <a:srgbClr val="FF0000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6" name="85 Imagen" descr="Pref-LOS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276872"/>
            <a:ext cx="4293188" cy="3321737"/>
          </a:xfrm>
          <a:prstGeom prst="rect">
            <a:avLst/>
          </a:prstGeom>
        </p:spPr>
      </p:pic>
      <p:pic>
        <p:nvPicPr>
          <p:cNvPr id="87" name="86 Imagen" descr="Psig-LOSS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23" y="2276872"/>
            <a:ext cx="4402869" cy="3290400"/>
          </a:xfrm>
          <a:prstGeom prst="rect">
            <a:avLst/>
          </a:prstGeom>
        </p:spPr>
      </p:pic>
      <p:sp>
        <p:nvSpPr>
          <p:cNvPr id="131" name="130 CuadroTexto"/>
          <p:cNvSpPr txBox="1"/>
          <p:nvPr/>
        </p:nvSpPr>
        <p:spPr>
          <a:xfrm>
            <a:off x="923414" y="5826750"/>
            <a:ext cx="2531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SIGNIFICANCE CODING</a:t>
            </a:r>
            <a:endParaRPr lang="es-E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131 CuadroTexto"/>
          <p:cNvSpPr txBox="1"/>
          <p:nvPr/>
        </p:nvSpPr>
        <p:spPr>
          <a:xfrm>
            <a:off x="5562772" y="5812759"/>
            <a:ext cx="2393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REFINEMENT CODING</a:t>
            </a:r>
            <a:endParaRPr lang="es-E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12031"/>
            <a:ext cx="6682992" cy="523220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TABLE OF CONTENTS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18 Imagen" descr="AVIRIS.yellowstone11.224_512_512_3_0_0.r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3933056"/>
            <a:ext cx="1254616" cy="1036615"/>
          </a:xfrm>
          <a:prstGeom prst="rect">
            <a:avLst/>
          </a:prstGeom>
        </p:spPr>
      </p:pic>
      <p:grpSp>
        <p:nvGrpSpPr>
          <p:cNvPr id="20" name="19 Grupo"/>
          <p:cNvGrpSpPr/>
          <p:nvPr/>
        </p:nvGrpSpPr>
        <p:grpSpPr>
          <a:xfrm>
            <a:off x="522708" y="1473610"/>
            <a:ext cx="121873" cy="90061"/>
            <a:chOff x="671736" y="1523497"/>
            <a:chExt cx="105030" cy="77614"/>
          </a:xfrm>
        </p:grpSpPr>
        <p:sp>
          <p:nvSpPr>
            <p:cNvPr id="21" name="20 Rectángulo"/>
            <p:cNvSpPr/>
            <p:nvPr/>
          </p:nvSpPr>
          <p:spPr>
            <a:xfrm rot="20625651">
              <a:off x="671736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Rectángulo"/>
            <p:cNvSpPr/>
            <p:nvPr/>
          </p:nvSpPr>
          <p:spPr>
            <a:xfrm rot="20625651">
              <a:off x="699152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653372" y="1268760"/>
            <a:ext cx="3198548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1890860" y="2668129"/>
            <a:ext cx="121873" cy="90061"/>
            <a:chOff x="671736" y="1523497"/>
            <a:chExt cx="105030" cy="77614"/>
          </a:xfrm>
        </p:grpSpPr>
        <p:sp>
          <p:nvSpPr>
            <p:cNvPr id="25" name="24 Rectángulo"/>
            <p:cNvSpPr/>
            <p:nvPr/>
          </p:nvSpPr>
          <p:spPr>
            <a:xfrm rot="20625651">
              <a:off x="671736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25 Rectángulo"/>
            <p:cNvSpPr/>
            <p:nvPr/>
          </p:nvSpPr>
          <p:spPr>
            <a:xfrm rot="20625651">
              <a:off x="699152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26 CuadroTexto"/>
          <p:cNvSpPr txBox="1"/>
          <p:nvPr/>
        </p:nvSpPr>
        <p:spPr>
          <a:xfrm>
            <a:off x="2021524" y="2463279"/>
            <a:ext cx="6510916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PCLUT METHOD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27 Grupo"/>
          <p:cNvGrpSpPr/>
          <p:nvPr/>
        </p:nvGrpSpPr>
        <p:grpSpPr>
          <a:xfrm>
            <a:off x="3475036" y="3849874"/>
            <a:ext cx="121873" cy="90061"/>
            <a:chOff x="671736" y="1523497"/>
            <a:chExt cx="105030" cy="77614"/>
          </a:xfrm>
        </p:grpSpPr>
        <p:sp>
          <p:nvSpPr>
            <p:cNvPr id="29" name="28 Rectángulo"/>
            <p:cNvSpPr/>
            <p:nvPr/>
          </p:nvSpPr>
          <p:spPr>
            <a:xfrm rot="20625651">
              <a:off x="671736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Rectángulo"/>
            <p:cNvSpPr/>
            <p:nvPr/>
          </p:nvSpPr>
          <p:spPr>
            <a:xfrm rot="20625651">
              <a:off x="699152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1" name="30 CuadroTexto"/>
          <p:cNvSpPr txBox="1"/>
          <p:nvPr/>
        </p:nvSpPr>
        <p:spPr>
          <a:xfrm>
            <a:off x="3605700" y="3645024"/>
            <a:ext cx="5142764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EXPERIMENTAL RESULTS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31 Grupo"/>
          <p:cNvGrpSpPr/>
          <p:nvPr/>
        </p:nvGrpSpPr>
        <p:grpSpPr>
          <a:xfrm>
            <a:off x="5851300" y="5188409"/>
            <a:ext cx="121873" cy="90061"/>
            <a:chOff x="671736" y="1523497"/>
            <a:chExt cx="105030" cy="77614"/>
          </a:xfrm>
        </p:grpSpPr>
        <p:sp>
          <p:nvSpPr>
            <p:cNvPr id="33" name="32 Rectángulo"/>
            <p:cNvSpPr/>
            <p:nvPr/>
          </p:nvSpPr>
          <p:spPr>
            <a:xfrm rot="20625651">
              <a:off x="671736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33 Rectángulo"/>
            <p:cNvSpPr/>
            <p:nvPr/>
          </p:nvSpPr>
          <p:spPr>
            <a:xfrm rot="20625651">
              <a:off x="699152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5" name="34 CuadroTexto"/>
          <p:cNvSpPr txBox="1"/>
          <p:nvPr/>
        </p:nvSpPr>
        <p:spPr>
          <a:xfrm>
            <a:off x="5981964" y="4983559"/>
            <a:ext cx="2766500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35 Grupo"/>
          <p:cNvGrpSpPr/>
          <p:nvPr/>
        </p:nvGrpSpPr>
        <p:grpSpPr>
          <a:xfrm>
            <a:off x="3275856" y="1484784"/>
            <a:ext cx="864096" cy="741928"/>
            <a:chOff x="9612560" y="1484784"/>
            <a:chExt cx="4612579" cy="3960440"/>
          </a:xfrm>
        </p:grpSpPr>
        <p:pic>
          <p:nvPicPr>
            <p:cNvPr id="37" name="36 Imagen" descr="falsecolor_sc0.jpg"/>
            <p:cNvPicPr>
              <a:picLocks noChangeAspect="1"/>
            </p:cNvPicPr>
            <p:nvPr/>
          </p:nvPicPr>
          <p:blipFill>
            <a:blip r:embed="rId3" cstate="print">
              <a:lum contrast="-56000"/>
            </a:blip>
            <a:stretch>
              <a:fillRect/>
            </a:stretch>
          </p:blipFill>
          <p:spPr>
            <a:xfrm>
              <a:off x="11196736" y="1484784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38" name="37 Imagen" descr="falsecolor_sc0.jpg"/>
            <p:cNvPicPr>
              <a:picLocks noChangeAspect="1"/>
            </p:cNvPicPr>
            <p:nvPr/>
          </p:nvPicPr>
          <p:blipFill>
            <a:blip r:embed="rId3" cstate="print">
              <a:lum contrast="-22000"/>
            </a:blip>
            <a:stretch>
              <a:fillRect/>
            </a:stretch>
          </p:blipFill>
          <p:spPr>
            <a:xfrm>
              <a:off x="11052720" y="1642742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39" name="38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30000" contrast="-37000"/>
            </a:blip>
            <a:stretch>
              <a:fillRect/>
            </a:stretch>
          </p:blipFill>
          <p:spPr>
            <a:xfrm>
              <a:off x="10904637" y="1786758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0" name="39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37000" contrast="21000"/>
            </a:blip>
            <a:stretch>
              <a:fillRect/>
            </a:stretch>
          </p:blipFill>
          <p:spPr>
            <a:xfrm>
              <a:off x="10764688" y="1916832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1" name="40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21000" contrast="-49000"/>
            </a:blip>
            <a:stretch>
              <a:fillRect/>
            </a:stretch>
          </p:blipFill>
          <p:spPr>
            <a:xfrm>
              <a:off x="10616605" y="2074790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2" name="41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-23000" contrast="-71000"/>
            </a:blip>
            <a:stretch>
              <a:fillRect/>
            </a:stretch>
          </p:blipFill>
          <p:spPr>
            <a:xfrm>
              <a:off x="10472589" y="2204864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3" name="42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65000" contrast="40000"/>
            </a:blip>
            <a:stretch>
              <a:fillRect/>
            </a:stretch>
          </p:blipFill>
          <p:spPr>
            <a:xfrm>
              <a:off x="10328573" y="2348880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4" name="43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-30000" contrast="-43000"/>
            </a:blip>
            <a:stretch>
              <a:fillRect/>
            </a:stretch>
          </p:blipFill>
          <p:spPr>
            <a:xfrm>
              <a:off x="10188624" y="2506838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5" name="44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24000"/>
            </a:blip>
            <a:stretch>
              <a:fillRect/>
            </a:stretch>
          </p:blipFill>
          <p:spPr>
            <a:xfrm>
              <a:off x="10040541" y="2708920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6" name="45 Imagen" descr="falsecolor_sc0.jpg"/>
            <p:cNvPicPr>
              <a:picLocks noChangeAspect="1"/>
            </p:cNvPicPr>
            <p:nvPr/>
          </p:nvPicPr>
          <p:blipFill>
            <a:blip r:embed="rId3" cstate="print">
              <a:lum contrast="27000"/>
            </a:blip>
            <a:stretch>
              <a:fillRect/>
            </a:stretch>
          </p:blipFill>
          <p:spPr>
            <a:xfrm>
              <a:off x="9900592" y="2866878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7" name="46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32000" contrast="-81000"/>
            </a:blip>
            <a:stretch>
              <a:fillRect/>
            </a:stretch>
          </p:blipFill>
          <p:spPr>
            <a:xfrm>
              <a:off x="9752509" y="2996952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8" name="47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32000" contrast="21000"/>
            </a:blip>
            <a:stretch>
              <a:fillRect/>
            </a:stretch>
          </p:blipFill>
          <p:spPr>
            <a:xfrm>
              <a:off x="9612560" y="3154910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</p:grpSp>
      <p:grpSp>
        <p:nvGrpSpPr>
          <p:cNvPr id="49" name="48 Grupo"/>
          <p:cNvGrpSpPr/>
          <p:nvPr/>
        </p:nvGrpSpPr>
        <p:grpSpPr>
          <a:xfrm>
            <a:off x="4788024" y="2492896"/>
            <a:ext cx="936104" cy="893311"/>
            <a:chOff x="634045" y="1400728"/>
            <a:chExt cx="4297995" cy="4101514"/>
          </a:xfrm>
        </p:grpSpPr>
        <p:grpSp>
          <p:nvGrpSpPr>
            <p:cNvPr id="50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32" name="131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3" name="21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4" name="133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5" name="134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6" name="135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7" name="136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8" name="137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9" name="138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0" name="139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1" name="140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2" name="141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3" name="142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51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18" name="117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9" name="118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0" name="119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1" name="18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2" name="19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3" name="20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4" name="123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5" name="124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6" name="125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7" name="126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8" name="127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1" name="130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52" name="338 Grupo"/>
            <p:cNvGrpSpPr/>
            <p:nvPr/>
          </p:nvGrpSpPr>
          <p:grpSpPr>
            <a:xfrm>
              <a:off x="686545" y="1400728"/>
              <a:ext cx="2763307" cy="2713819"/>
              <a:chOff x="686545" y="1400728"/>
              <a:chExt cx="2763307" cy="2713819"/>
            </a:xfrm>
          </p:grpSpPr>
          <p:grpSp>
            <p:nvGrpSpPr>
              <p:cNvPr id="66" name="76 Grupo"/>
              <p:cNvGrpSpPr/>
              <p:nvPr/>
            </p:nvGrpSpPr>
            <p:grpSpPr>
              <a:xfrm>
                <a:off x="691063" y="1964708"/>
                <a:ext cx="2157263" cy="2092822"/>
                <a:chOff x="2414737" y="1427767"/>
                <a:chExt cx="2157263" cy="209282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106" name="105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7" name="106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8" name="107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9" name="108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0" name="109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1" name="110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2" name="111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3" name="112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4" name="113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5" name="114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6" name="115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7" name="116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67" name="89 Grupo"/>
              <p:cNvGrpSpPr/>
              <p:nvPr/>
            </p:nvGrpSpPr>
            <p:grpSpPr>
              <a:xfrm>
                <a:off x="1289612" y="2021725"/>
                <a:ext cx="2157263" cy="2092822"/>
                <a:chOff x="2414737" y="1427767"/>
                <a:chExt cx="2157263" cy="209282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94" name="93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5" name="94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6" name="95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7" name="96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8" name="97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9" name="98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0" name="99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1" name="100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2" name="101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3" name="102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4" name="103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5" name="104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68" name="62 Grupo"/>
              <p:cNvGrpSpPr/>
              <p:nvPr/>
            </p:nvGrpSpPr>
            <p:grpSpPr>
              <a:xfrm>
                <a:off x="686545" y="1400728"/>
                <a:ext cx="2157263" cy="2092822"/>
                <a:chOff x="2414737" y="1427767"/>
                <a:chExt cx="2157263" cy="209282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82" name="81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3" name="82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4" name="83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5" name="84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6" name="85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7" name="86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8" name="87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9" name="88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0" name="89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1" name="90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2" name="91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3" name="92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69" name="63 Grupo"/>
              <p:cNvGrpSpPr/>
              <p:nvPr/>
            </p:nvGrpSpPr>
            <p:grpSpPr>
              <a:xfrm>
                <a:off x="1292589" y="1454804"/>
                <a:ext cx="2157263" cy="2092822"/>
                <a:chOff x="2414737" y="1427767"/>
                <a:chExt cx="2157263" cy="209282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70" name="69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1" name="70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2" name="71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3" name="72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4" name="73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5" name="74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6" name="75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7" name="76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8" name="77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9" name="78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0" name="79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1" name="80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grpSp>
          <p:nvGrpSpPr>
            <p:cNvPr id="53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4" name="53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5" name="54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6" name="55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7" name="56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8" name="57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9" name="58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0" name="59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1" name="60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2" name="61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3" name="62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4" name="63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5" name="64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grpSp>
        <p:nvGrpSpPr>
          <p:cNvPr id="144" name="143 Grupo"/>
          <p:cNvGrpSpPr/>
          <p:nvPr/>
        </p:nvGrpSpPr>
        <p:grpSpPr>
          <a:xfrm>
            <a:off x="6948264" y="5445224"/>
            <a:ext cx="2160240" cy="504056"/>
            <a:chOff x="6732240" y="5517232"/>
            <a:chExt cx="2160240" cy="504056"/>
          </a:xfrm>
        </p:grpSpPr>
        <p:sp>
          <p:nvSpPr>
            <p:cNvPr id="145" name="144 CuadroTexto"/>
            <p:cNvSpPr txBox="1"/>
            <p:nvPr/>
          </p:nvSpPr>
          <p:spPr>
            <a:xfrm>
              <a:off x="6732240" y="5517232"/>
              <a:ext cx="2160240" cy="4616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PCLUT ADVANTAGES</a:t>
              </a:r>
            </a:p>
            <a:p>
              <a:endParaRPr lang="es-ES" sz="400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Memory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requirements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only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2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components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in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memory</a:t>
              </a:r>
              <a:endParaRPr lang="es-ES" sz="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Computational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costs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reduction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in 1/3 (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mainly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due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to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the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probability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model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>
                <a:buFont typeface="Arial" pitchFamily="34" charset="0"/>
                <a:buChar char="•"/>
              </a:pP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Coding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performance: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equivalent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to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1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level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of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Haar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transform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along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the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depth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axis</a:t>
              </a:r>
            </a:p>
            <a:p>
              <a:pPr>
                <a:buFont typeface="Arial" pitchFamily="34" charset="0"/>
                <a:buChar char="•"/>
              </a:pP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Component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scalability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equivalent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to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1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level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of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Haar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transform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along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the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depth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axis</a:t>
              </a:r>
            </a:p>
          </p:txBody>
        </p:sp>
        <p:sp>
          <p:nvSpPr>
            <p:cNvPr id="146" name="145 Rectángulo"/>
            <p:cNvSpPr/>
            <p:nvPr/>
          </p:nvSpPr>
          <p:spPr>
            <a:xfrm>
              <a:off x="6804248" y="5517232"/>
              <a:ext cx="2016224" cy="50405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7" name="146 Rectángulo"/>
          <p:cNvSpPr/>
          <p:nvPr/>
        </p:nvSpPr>
        <p:spPr>
          <a:xfrm>
            <a:off x="1259632" y="4941168"/>
            <a:ext cx="7884368" cy="15121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8" name="147 Rectángulo"/>
          <p:cNvSpPr/>
          <p:nvPr/>
        </p:nvSpPr>
        <p:spPr>
          <a:xfrm>
            <a:off x="107504" y="1124744"/>
            <a:ext cx="6840760" cy="244827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12031"/>
            <a:ext cx="6682992" cy="523220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TABLE OF CONTENTS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4" name="133 Grupo"/>
          <p:cNvGrpSpPr/>
          <p:nvPr/>
        </p:nvGrpSpPr>
        <p:grpSpPr>
          <a:xfrm>
            <a:off x="3475036" y="3645024"/>
            <a:ext cx="5273428" cy="1324647"/>
            <a:chOff x="3475036" y="3645024"/>
            <a:chExt cx="5273428" cy="1324647"/>
          </a:xfrm>
        </p:grpSpPr>
        <p:pic>
          <p:nvPicPr>
            <p:cNvPr id="125" name="124 Imagen" descr="AVIRIS.yellowstone11.224_512_512_3_0_0.raw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80312" y="3933056"/>
              <a:ext cx="1254616" cy="1036615"/>
            </a:xfrm>
            <a:prstGeom prst="rect">
              <a:avLst/>
            </a:prstGeom>
          </p:spPr>
        </p:pic>
        <p:grpSp>
          <p:nvGrpSpPr>
            <p:cNvPr id="192" name="191 Grupo"/>
            <p:cNvGrpSpPr/>
            <p:nvPr/>
          </p:nvGrpSpPr>
          <p:grpSpPr>
            <a:xfrm>
              <a:off x="3475036" y="3849874"/>
              <a:ext cx="121873" cy="90061"/>
              <a:chOff x="671736" y="1523497"/>
              <a:chExt cx="105030" cy="77614"/>
            </a:xfrm>
          </p:grpSpPr>
          <p:sp>
            <p:nvSpPr>
              <p:cNvPr id="193" name="192 Rectángulo"/>
              <p:cNvSpPr/>
              <p:nvPr/>
            </p:nvSpPr>
            <p:spPr>
              <a:xfrm rot="20625651">
                <a:off x="671736" y="1523497"/>
                <a:ext cx="77614" cy="776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scene3d>
                <a:camera prst="isometricRightUp">
                  <a:rot lat="1200000" lon="18000000" rev="0"/>
                </a:camera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4" name="193 Rectángulo"/>
              <p:cNvSpPr/>
              <p:nvPr/>
            </p:nvSpPr>
            <p:spPr>
              <a:xfrm rot="20625651">
                <a:off x="699152" y="1523497"/>
                <a:ext cx="77614" cy="776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scene3d>
                <a:camera prst="isometricRightUp">
                  <a:rot lat="1200000" lon="18000000" rev="0"/>
                </a:camera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95" name="194 CuadroTexto"/>
            <p:cNvSpPr txBox="1"/>
            <p:nvPr/>
          </p:nvSpPr>
          <p:spPr>
            <a:xfrm>
              <a:off x="3605700" y="3645024"/>
              <a:ext cx="5142764" cy="492443"/>
            </a:xfrm>
            <a:prstGeom prst="rect">
              <a:avLst/>
            </a:prstGeom>
            <a:noFill/>
            <a:effectLst>
              <a:outerShdw blurRad="50800" dist="25400" dir="16200000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EXPERIMENTAL RESULTS</a:t>
              </a:r>
              <a:endParaRPr lang="es-E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2" name="131 Grupo"/>
          <p:cNvGrpSpPr/>
          <p:nvPr/>
        </p:nvGrpSpPr>
        <p:grpSpPr>
          <a:xfrm>
            <a:off x="522708" y="1268760"/>
            <a:ext cx="3617244" cy="957952"/>
            <a:chOff x="522708" y="1268760"/>
            <a:chExt cx="3617244" cy="957952"/>
          </a:xfrm>
        </p:grpSpPr>
        <p:grpSp>
          <p:nvGrpSpPr>
            <p:cNvPr id="187" name="186 Grupo"/>
            <p:cNvGrpSpPr/>
            <p:nvPr/>
          </p:nvGrpSpPr>
          <p:grpSpPr>
            <a:xfrm>
              <a:off x="522708" y="1473610"/>
              <a:ext cx="121873" cy="90061"/>
              <a:chOff x="671736" y="1523497"/>
              <a:chExt cx="105030" cy="77614"/>
            </a:xfrm>
          </p:grpSpPr>
          <p:sp>
            <p:nvSpPr>
              <p:cNvPr id="129" name="128 Rectángulo"/>
              <p:cNvSpPr/>
              <p:nvPr/>
            </p:nvSpPr>
            <p:spPr>
              <a:xfrm rot="20625651">
                <a:off x="671736" y="1523497"/>
                <a:ext cx="77614" cy="776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scene3d>
                <a:camera prst="isometricRightUp">
                  <a:rot lat="1200000" lon="18000000" rev="0"/>
                </a:camera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0" name="129 Rectángulo"/>
              <p:cNvSpPr/>
              <p:nvPr/>
            </p:nvSpPr>
            <p:spPr>
              <a:xfrm rot="20625651">
                <a:off x="699152" y="1523497"/>
                <a:ext cx="77614" cy="776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scene3d>
                <a:camera prst="isometricRightUp">
                  <a:rot lat="1200000" lon="18000000" rev="0"/>
                </a:camera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84" name="183 CuadroTexto"/>
            <p:cNvSpPr txBox="1"/>
            <p:nvPr/>
          </p:nvSpPr>
          <p:spPr>
            <a:xfrm>
              <a:off x="653372" y="1268760"/>
              <a:ext cx="3198548" cy="492443"/>
            </a:xfrm>
            <a:prstGeom prst="rect">
              <a:avLst/>
            </a:prstGeom>
            <a:noFill/>
            <a:effectLst>
              <a:outerShdw blurRad="50800" dist="25400" dir="16200000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INTRODUCTION</a:t>
              </a:r>
              <a:endParaRPr lang="es-E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" name="30 Grupo"/>
            <p:cNvGrpSpPr/>
            <p:nvPr/>
          </p:nvGrpSpPr>
          <p:grpSpPr>
            <a:xfrm>
              <a:off x="3275856" y="1484784"/>
              <a:ext cx="864096" cy="741928"/>
              <a:chOff x="9612560" y="1484784"/>
              <a:chExt cx="4612579" cy="3960440"/>
            </a:xfrm>
          </p:grpSpPr>
          <p:pic>
            <p:nvPicPr>
              <p:cNvPr id="19" name="18 Imagen" descr="falsecolor_sc0.jpg"/>
              <p:cNvPicPr>
                <a:picLocks noChangeAspect="1"/>
              </p:cNvPicPr>
              <p:nvPr/>
            </p:nvPicPr>
            <p:blipFill>
              <a:blip r:embed="rId4" cstate="print">
                <a:lum contrast="-56000"/>
              </a:blip>
              <a:stretch>
                <a:fillRect/>
              </a:stretch>
            </p:blipFill>
            <p:spPr>
              <a:xfrm>
                <a:off x="11196736" y="1484784"/>
                <a:ext cx="3028403" cy="2290314"/>
              </a:xfrm>
              <a:prstGeom prst="rect">
                <a:avLst/>
              </a:prstGeom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>
                  <a:rot lat="21056705" lon="19520223" rev="44284"/>
                </a:camera>
                <a:lightRig rig="threePt" dir="t"/>
              </a:scene3d>
            </p:spPr>
          </p:pic>
          <p:pic>
            <p:nvPicPr>
              <p:cNvPr id="20" name="19 Imagen" descr="falsecolor_sc0.jpg"/>
              <p:cNvPicPr>
                <a:picLocks noChangeAspect="1"/>
              </p:cNvPicPr>
              <p:nvPr/>
            </p:nvPicPr>
            <p:blipFill>
              <a:blip r:embed="rId4" cstate="print">
                <a:lum contrast="-22000"/>
              </a:blip>
              <a:stretch>
                <a:fillRect/>
              </a:stretch>
            </p:blipFill>
            <p:spPr>
              <a:xfrm>
                <a:off x="11052720" y="1642742"/>
                <a:ext cx="3028403" cy="2290314"/>
              </a:xfrm>
              <a:prstGeom prst="rect">
                <a:avLst/>
              </a:prstGeom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>
                  <a:rot lat="21056705" lon="19520223" rev="44284"/>
                </a:camera>
                <a:lightRig rig="threePt" dir="t"/>
              </a:scene3d>
            </p:spPr>
          </p:pic>
          <p:pic>
            <p:nvPicPr>
              <p:cNvPr id="21" name="20 Imagen" descr="falsecolor_sc0.jpg"/>
              <p:cNvPicPr>
                <a:picLocks noChangeAspect="1"/>
              </p:cNvPicPr>
              <p:nvPr/>
            </p:nvPicPr>
            <p:blipFill>
              <a:blip r:embed="rId4" cstate="print">
                <a:lum bright="30000" contrast="-37000"/>
              </a:blip>
              <a:stretch>
                <a:fillRect/>
              </a:stretch>
            </p:blipFill>
            <p:spPr>
              <a:xfrm>
                <a:off x="10904637" y="1786758"/>
                <a:ext cx="3028403" cy="2290314"/>
              </a:xfrm>
              <a:prstGeom prst="rect">
                <a:avLst/>
              </a:prstGeom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>
                  <a:rot lat="21056705" lon="19520223" rev="44284"/>
                </a:camera>
                <a:lightRig rig="threePt" dir="t"/>
              </a:scene3d>
            </p:spPr>
          </p:pic>
          <p:pic>
            <p:nvPicPr>
              <p:cNvPr id="22" name="21 Imagen" descr="falsecolor_sc0.jpg"/>
              <p:cNvPicPr>
                <a:picLocks noChangeAspect="1"/>
              </p:cNvPicPr>
              <p:nvPr/>
            </p:nvPicPr>
            <p:blipFill>
              <a:blip r:embed="rId4" cstate="print">
                <a:lum bright="37000" contrast="21000"/>
              </a:blip>
              <a:stretch>
                <a:fillRect/>
              </a:stretch>
            </p:blipFill>
            <p:spPr>
              <a:xfrm>
                <a:off x="10764688" y="1916832"/>
                <a:ext cx="3028403" cy="2290314"/>
              </a:xfrm>
              <a:prstGeom prst="rect">
                <a:avLst/>
              </a:prstGeom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>
                  <a:rot lat="21056705" lon="19520223" rev="44284"/>
                </a:camera>
                <a:lightRig rig="threePt" dir="t"/>
              </a:scene3d>
            </p:spPr>
          </p:pic>
          <p:pic>
            <p:nvPicPr>
              <p:cNvPr id="23" name="22 Imagen" descr="falsecolor_sc0.jpg"/>
              <p:cNvPicPr>
                <a:picLocks noChangeAspect="1"/>
              </p:cNvPicPr>
              <p:nvPr/>
            </p:nvPicPr>
            <p:blipFill>
              <a:blip r:embed="rId4" cstate="print">
                <a:lum bright="21000" contrast="-49000"/>
              </a:blip>
              <a:stretch>
                <a:fillRect/>
              </a:stretch>
            </p:blipFill>
            <p:spPr>
              <a:xfrm>
                <a:off x="10616605" y="2074790"/>
                <a:ext cx="3028403" cy="2290314"/>
              </a:xfrm>
              <a:prstGeom prst="rect">
                <a:avLst/>
              </a:prstGeom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>
                  <a:rot lat="21056705" lon="19520223" rev="44284"/>
                </a:camera>
                <a:lightRig rig="threePt" dir="t"/>
              </a:scene3d>
            </p:spPr>
          </p:pic>
          <p:pic>
            <p:nvPicPr>
              <p:cNvPr id="24" name="23 Imagen" descr="falsecolor_sc0.jpg"/>
              <p:cNvPicPr>
                <a:picLocks noChangeAspect="1"/>
              </p:cNvPicPr>
              <p:nvPr/>
            </p:nvPicPr>
            <p:blipFill>
              <a:blip r:embed="rId4" cstate="print">
                <a:lum bright="-23000" contrast="-71000"/>
              </a:blip>
              <a:stretch>
                <a:fillRect/>
              </a:stretch>
            </p:blipFill>
            <p:spPr>
              <a:xfrm>
                <a:off x="10472589" y="2204864"/>
                <a:ext cx="3028403" cy="2290314"/>
              </a:xfrm>
              <a:prstGeom prst="rect">
                <a:avLst/>
              </a:prstGeom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>
                  <a:rot lat="21056705" lon="19520223" rev="44284"/>
                </a:camera>
                <a:lightRig rig="threePt" dir="t"/>
              </a:scene3d>
            </p:spPr>
          </p:pic>
          <p:pic>
            <p:nvPicPr>
              <p:cNvPr id="25" name="24 Imagen" descr="falsecolor_sc0.jpg"/>
              <p:cNvPicPr>
                <a:picLocks noChangeAspect="1"/>
              </p:cNvPicPr>
              <p:nvPr/>
            </p:nvPicPr>
            <p:blipFill>
              <a:blip r:embed="rId4" cstate="print">
                <a:lum bright="65000" contrast="40000"/>
              </a:blip>
              <a:stretch>
                <a:fillRect/>
              </a:stretch>
            </p:blipFill>
            <p:spPr>
              <a:xfrm>
                <a:off x="10328573" y="2348880"/>
                <a:ext cx="3028403" cy="2290314"/>
              </a:xfrm>
              <a:prstGeom prst="rect">
                <a:avLst/>
              </a:prstGeom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>
                  <a:rot lat="21056705" lon="19520223" rev="44284"/>
                </a:camera>
                <a:lightRig rig="threePt" dir="t"/>
              </a:scene3d>
            </p:spPr>
          </p:pic>
          <p:pic>
            <p:nvPicPr>
              <p:cNvPr id="26" name="25 Imagen" descr="falsecolor_sc0.jpg"/>
              <p:cNvPicPr>
                <a:picLocks noChangeAspect="1"/>
              </p:cNvPicPr>
              <p:nvPr/>
            </p:nvPicPr>
            <p:blipFill>
              <a:blip r:embed="rId4" cstate="print">
                <a:lum bright="-30000" contrast="-43000"/>
              </a:blip>
              <a:stretch>
                <a:fillRect/>
              </a:stretch>
            </p:blipFill>
            <p:spPr>
              <a:xfrm>
                <a:off x="10188624" y="2506838"/>
                <a:ext cx="3028403" cy="2290314"/>
              </a:xfrm>
              <a:prstGeom prst="rect">
                <a:avLst/>
              </a:prstGeom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>
                  <a:rot lat="21056705" lon="19520223" rev="44284"/>
                </a:camera>
                <a:lightRig rig="threePt" dir="t"/>
              </a:scene3d>
            </p:spPr>
          </p:pic>
          <p:pic>
            <p:nvPicPr>
              <p:cNvPr id="27" name="26 Imagen" descr="falsecolor_sc0.jpg"/>
              <p:cNvPicPr>
                <a:picLocks noChangeAspect="1"/>
              </p:cNvPicPr>
              <p:nvPr/>
            </p:nvPicPr>
            <p:blipFill>
              <a:blip r:embed="rId4" cstate="print">
                <a:lum bright="24000"/>
              </a:blip>
              <a:stretch>
                <a:fillRect/>
              </a:stretch>
            </p:blipFill>
            <p:spPr>
              <a:xfrm>
                <a:off x="10040541" y="2708920"/>
                <a:ext cx="3028403" cy="2290314"/>
              </a:xfrm>
              <a:prstGeom prst="rect">
                <a:avLst/>
              </a:prstGeom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>
                  <a:rot lat="21056705" lon="19520223" rev="44284"/>
                </a:camera>
                <a:lightRig rig="threePt" dir="t"/>
              </a:scene3d>
            </p:spPr>
          </p:pic>
          <p:pic>
            <p:nvPicPr>
              <p:cNvPr id="28" name="27 Imagen" descr="falsecolor_sc0.jpg"/>
              <p:cNvPicPr>
                <a:picLocks noChangeAspect="1"/>
              </p:cNvPicPr>
              <p:nvPr/>
            </p:nvPicPr>
            <p:blipFill>
              <a:blip r:embed="rId4" cstate="print">
                <a:lum contrast="27000"/>
              </a:blip>
              <a:stretch>
                <a:fillRect/>
              </a:stretch>
            </p:blipFill>
            <p:spPr>
              <a:xfrm>
                <a:off x="9900592" y="2866878"/>
                <a:ext cx="3028403" cy="2290314"/>
              </a:xfrm>
              <a:prstGeom prst="rect">
                <a:avLst/>
              </a:prstGeom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>
                  <a:rot lat="21056705" lon="19520223" rev="44284"/>
                </a:camera>
                <a:lightRig rig="threePt" dir="t"/>
              </a:scene3d>
            </p:spPr>
          </p:pic>
          <p:pic>
            <p:nvPicPr>
              <p:cNvPr id="29" name="28 Imagen" descr="falsecolor_sc0.jpg"/>
              <p:cNvPicPr>
                <a:picLocks noChangeAspect="1"/>
              </p:cNvPicPr>
              <p:nvPr/>
            </p:nvPicPr>
            <p:blipFill>
              <a:blip r:embed="rId4" cstate="print">
                <a:lum bright="32000" contrast="-81000"/>
              </a:blip>
              <a:stretch>
                <a:fillRect/>
              </a:stretch>
            </p:blipFill>
            <p:spPr>
              <a:xfrm>
                <a:off x="9752509" y="2996952"/>
                <a:ext cx="3028403" cy="2290314"/>
              </a:xfrm>
              <a:prstGeom prst="rect">
                <a:avLst/>
              </a:prstGeom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>
                  <a:rot lat="21056705" lon="19520223" rev="44284"/>
                </a:camera>
                <a:lightRig rig="threePt" dir="t"/>
              </a:scene3d>
            </p:spPr>
          </p:pic>
          <p:pic>
            <p:nvPicPr>
              <p:cNvPr id="30" name="29 Imagen" descr="falsecolor_sc0.jpg"/>
              <p:cNvPicPr>
                <a:picLocks noChangeAspect="1"/>
              </p:cNvPicPr>
              <p:nvPr/>
            </p:nvPicPr>
            <p:blipFill>
              <a:blip r:embed="rId4" cstate="print">
                <a:lum bright="32000" contrast="21000"/>
              </a:blip>
              <a:stretch>
                <a:fillRect/>
              </a:stretch>
            </p:blipFill>
            <p:spPr>
              <a:xfrm>
                <a:off x="9612560" y="3154910"/>
                <a:ext cx="3028403" cy="2290314"/>
              </a:xfrm>
              <a:prstGeom prst="rect">
                <a:avLst/>
              </a:prstGeom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>
                  <a:rot lat="21056705" lon="19520223" rev="44284"/>
                </a:camera>
                <a:lightRig rig="threePt" dir="t"/>
              </a:scene3d>
            </p:spPr>
          </p:pic>
        </p:grpSp>
      </p:grpSp>
      <p:grpSp>
        <p:nvGrpSpPr>
          <p:cNvPr id="136" name="135 Grupo"/>
          <p:cNvGrpSpPr/>
          <p:nvPr/>
        </p:nvGrpSpPr>
        <p:grpSpPr>
          <a:xfrm>
            <a:off x="1890860" y="2463279"/>
            <a:ext cx="6641580" cy="922928"/>
            <a:chOff x="1890860" y="2463279"/>
            <a:chExt cx="6641580" cy="922928"/>
          </a:xfrm>
        </p:grpSpPr>
        <p:sp>
          <p:nvSpPr>
            <p:cNvPr id="191" name="190 CuadroTexto"/>
            <p:cNvSpPr txBox="1"/>
            <p:nvPr/>
          </p:nvSpPr>
          <p:spPr>
            <a:xfrm>
              <a:off x="2021524" y="2463279"/>
              <a:ext cx="6510916" cy="492443"/>
            </a:xfrm>
            <a:prstGeom prst="rect">
              <a:avLst/>
            </a:prstGeom>
            <a:noFill/>
            <a:effectLst>
              <a:outerShdw blurRad="50800" dist="25400" dir="16200000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PCLUT METHOD</a:t>
              </a:r>
              <a:endParaRPr lang="es-E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3" name="132 Grupo"/>
            <p:cNvGrpSpPr/>
            <p:nvPr/>
          </p:nvGrpSpPr>
          <p:grpSpPr>
            <a:xfrm>
              <a:off x="1890860" y="2492896"/>
              <a:ext cx="3833268" cy="893311"/>
              <a:chOff x="1890860" y="2492896"/>
              <a:chExt cx="3833268" cy="893311"/>
            </a:xfrm>
          </p:grpSpPr>
          <p:grpSp>
            <p:nvGrpSpPr>
              <p:cNvPr id="188" name="187 Grupo"/>
              <p:cNvGrpSpPr/>
              <p:nvPr/>
            </p:nvGrpSpPr>
            <p:grpSpPr>
              <a:xfrm>
                <a:off x="1890860" y="2668129"/>
                <a:ext cx="121873" cy="90061"/>
                <a:chOff x="671736" y="1523497"/>
                <a:chExt cx="105030" cy="77614"/>
              </a:xfrm>
            </p:grpSpPr>
            <p:sp>
              <p:nvSpPr>
                <p:cNvPr id="189" name="188 Rectángulo"/>
                <p:cNvSpPr/>
                <p:nvPr/>
              </p:nvSpPr>
              <p:spPr>
                <a:xfrm rot="20625651">
                  <a:off x="671736" y="1523497"/>
                  <a:ext cx="77614" cy="7761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  <a:scene3d>
                  <a:camera prst="isometricRightUp">
                    <a:rot lat="1200000" lon="18000000" rev="0"/>
                  </a:camera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90" name="189 Rectángulo"/>
                <p:cNvSpPr/>
                <p:nvPr/>
              </p:nvSpPr>
              <p:spPr>
                <a:xfrm rot="20625651">
                  <a:off x="699152" y="1523497"/>
                  <a:ext cx="77614" cy="7761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  <a:scene3d>
                  <a:camera prst="isometricRightUp">
                    <a:rot lat="1200000" lon="18000000" rev="0"/>
                  </a:camera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31 Grupo"/>
              <p:cNvGrpSpPr/>
              <p:nvPr/>
            </p:nvGrpSpPr>
            <p:grpSpPr>
              <a:xfrm>
                <a:off x="4788024" y="2492896"/>
                <a:ext cx="936104" cy="893311"/>
                <a:chOff x="634045" y="1400728"/>
                <a:chExt cx="4297995" cy="4101514"/>
              </a:xfrm>
            </p:grpSpPr>
            <p:grpSp>
              <p:nvGrpSpPr>
                <p:cNvPr id="33" name="65 Grupo"/>
                <p:cNvGrpSpPr/>
                <p:nvPr/>
              </p:nvGrpSpPr>
              <p:grpSpPr>
                <a:xfrm>
                  <a:off x="634045" y="2708920"/>
                  <a:ext cx="2907323" cy="2664296"/>
                  <a:chOff x="2411760" y="2484512"/>
                  <a:chExt cx="2907323" cy="2664296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113" name="112 Rectángulo"/>
                  <p:cNvSpPr/>
                  <p:nvPr/>
                </p:nvSpPr>
                <p:spPr>
                  <a:xfrm>
                    <a:off x="3995936" y="2484512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14" name="21 Rectángulo"/>
                  <p:cNvSpPr/>
                  <p:nvPr/>
                </p:nvSpPr>
                <p:spPr>
                  <a:xfrm>
                    <a:off x="3851920" y="2628528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15" name="114 Rectángulo"/>
                  <p:cNvSpPr/>
                  <p:nvPr/>
                </p:nvSpPr>
                <p:spPr>
                  <a:xfrm>
                    <a:off x="3707904" y="2772544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16" name="115 Rectángulo"/>
                  <p:cNvSpPr/>
                  <p:nvPr/>
                </p:nvSpPr>
                <p:spPr>
                  <a:xfrm>
                    <a:off x="3563888" y="2924944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17" name="116 Rectángulo"/>
                  <p:cNvSpPr/>
                  <p:nvPr/>
                </p:nvSpPr>
                <p:spPr>
                  <a:xfrm>
                    <a:off x="3419872" y="3077344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18" name="117 Rectángulo"/>
                  <p:cNvSpPr/>
                  <p:nvPr/>
                </p:nvSpPr>
                <p:spPr>
                  <a:xfrm>
                    <a:off x="3275856" y="3204592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19" name="118 Rectángulo"/>
                  <p:cNvSpPr/>
                  <p:nvPr/>
                </p:nvSpPr>
                <p:spPr>
                  <a:xfrm>
                    <a:off x="3131840" y="3348608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20" name="119 Rectángulo"/>
                  <p:cNvSpPr/>
                  <p:nvPr/>
                </p:nvSpPr>
                <p:spPr>
                  <a:xfrm>
                    <a:off x="2987824" y="3501008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21" name="120 Rectángulo"/>
                  <p:cNvSpPr/>
                  <p:nvPr/>
                </p:nvSpPr>
                <p:spPr>
                  <a:xfrm>
                    <a:off x="2843808" y="3700264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22" name="121 Rectángulo"/>
                  <p:cNvSpPr/>
                  <p:nvPr/>
                </p:nvSpPr>
                <p:spPr>
                  <a:xfrm>
                    <a:off x="2699792" y="3844280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23" name="122 Rectángulo"/>
                  <p:cNvSpPr/>
                  <p:nvPr/>
                </p:nvSpPr>
                <p:spPr>
                  <a:xfrm>
                    <a:off x="2555776" y="3996680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24" name="123 Rectángulo"/>
                  <p:cNvSpPr/>
                  <p:nvPr/>
                </p:nvSpPr>
                <p:spPr>
                  <a:xfrm>
                    <a:off x="2411760" y="4140696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34" name="66 Grupo"/>
                <p:cNvGrpSpPr/>
                <p:nvPr/>
              </p:nvGrpSpPr>
              <p:grpSpPr>
                <a:xfrm>
                  <a:off x="2024717" y="2837946"/>
                  <a:ext cx="2907323" cy="2664296"/>
                  <a:chOff x="3608893" y="2636912"/>
                  <a:chExt cx="2907323" cy="2664296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101" name="100 Rectángulo"/>
                  <p:cNvSpPr/>
                  <p:nvPr/>
                </p:nvSpPr>
                <p:spPr>
                  <a:xfrm>
                    <a:off x="5193069" y="2636912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02" name="101 Rectángulo"/>
                  <p:cNvSpPr/>
                  <p:nvPr/>
                </p:nvSpPr>
                <p:spPr>
                  <a:xfrm>
                    <a:off x="5049053" y="2780928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03" name="102 Rectángulo"/>
                  <p:cNvSpPr/>
                  <p:nvPr/>
                </p:nvSpPr>
                <p:spPr>
                  <a:xfrm>
                    <a:off x="4905037" y="2924944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04" name="18 Rectángulo"/>
                  <p:cNvSpPr/>
                  <p:nvPr/>
                </p:nvSpPr>
                <p:spPr>
                  <a:xfrm>
                    <a:off x="4761021" y="3077344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05" name="19 Rectángulo"/>
                  <p:cNvSpPr/>
                  <p:nvPr/>
                </p:nvSpPr>
                <p:spPr>
                  <a:xfrm>
                    <a:off x="4617005" y="3229744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06" name="20 Rectángulo"/>
                  <p:cNvSpPr/>
                  <p:nvPr/>
                </p:nvSpPr>
                <p:spPr>
                  <a:xfrm>
                    <a:off x="4472989" y="3356992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07" name="106 Rectángulo"/>
                  <p:cNvSpPr/>
                  <p:nvPr/>
                </p:nvSpPr>
                <p:spPr>
                  <a:xfrm>
                    <a:off x="4328973" y="3501008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08" name="107 Rectángulo"/>
                  <p:cNvSpPr/>
                  <p:nvPr/>
                </p:nvSpPr>
                <p:spPr>
                  <a:xfrm>
                    <a:off x="4184957" y="3653408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09" name="108 Rectángulo"/>
                  <p:cNvSpPr/>
                  <p:nvPr/>
                </p:nvSpPr>
                <p:spPr>
                  <a:xfrm>
                    <a:off x="4040941" y="3852664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10" name="109 Rectángulo"/>
                  <p:cNvSpPr/>
                  <p:nvPr/>
                </p:nvSpPr>
                <p:spPr>
                  <a:xfrm>
                    <a:off x="3896925" y="3996680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11" name="110 Rectángulo"/>
                  <p:cNvSpPr/>
                  <p:nvPr/>
                </p:nvSpPr>
                <p:spPr>
                  <a:xfrm>
                    <a:off x="3752909" y="4149080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12" name="111 Rectángulo"/>
                  <p:cNvSpPr/>
                  <p:nvPr/>
                </p:nvSpPr>
                <p:spPr>
                  <a:xfrm>
                    <a:off x="3608893" y="4293096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35" name="338 Grupo"/>
                <p:cNvGrpSpPr/>
                <p:nvPr/>
              </p:nvGrpSpPr>
              <p:grpSpPr>
                <a:xfrm>
                  <a:off x="686545" y="1400728"/>
                  <a:ext cx="2763307" cy="2713819"/>
                  <a:chOff x="686545" y="1400728"/>
                  <a:chExt cx="2763307" cy="2713819"/>
                </a:xfrm>
              </p:grpSpPr>
              <p:grpSp>
                <p:nvGrpSpPr>
                  <p:cNvPr id="49" name="76 Grupo"/>
                  <p:cNvGrpSpPr/>
                  <p:nvPr/>
                </p:nvGrpSpPr>
                <p:grpSpPr>
                  <a:xfrm>
                    <a:off x="691063" y="1964708"/>
                    <a:ext cx="2157263" cy="2092822"/>
                    <a:chOff x="2414737" y="1427767"/>
                    <a:chExt cx="2157263" cy="2092822"/>
                  </a:xfrm>
                  <a:solidFill>
                    <a:schemeClr val="tx1">
                      <a:lumMod val="65000"/>
                      <a:lumOff val="35000"/>
                    </a:schemeClr>
                  </a:solidFill>
                </p:grpSpPr>
                <p:sp>
                  <p:nvSpPr>
                    <p:cNvPr id="89" name="88 Rectángulo"/>
                    <p:cNvSpPr/>
                    <p:nvPr/>
                  </p:nvSpPr>
                  <p:spPr>
                    <a:xfrm>
                      <a:off x="3998913" y="1427767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90" name="89 Rectángulo"/>
                    <p:cNvSpPr/>
                    <p:nvPr/>
                  </p:nvSpPr>
                  <p:spPr>
                    <a:xfrm>
                      <a:off x="3854897" y="1571783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91" name="90 Rectángulo"/>
                    <p:cNvSpPr/>
                    <p:nvPr/>
                  </p:nvSpPr>
                  <p:spPr>
                    <a:xfrm>
                      <a:off x="3710881" y="1715799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92" name="91 Rectángulo"/>
                    <p:cNvSpPr/>
                    <p:nvPr/>
                  </p:nvSpPr>
                  <p:spPr>
                    <a:xfrm>
                      <a:off x="3566865" y="1868199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93" name="92 Rectángulo"/>
                    <p:cNvSpPr/>
                    <p:nvPr/>
                  </p:nvSpPr>
                  <p:spPr>
                    <a:xfrm>
                      <a:off x="3422849" y="2020599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94" name="93 Rectángulo"/>
                    <p:cNvSpPr/>
                    <p:nvPr/>
                  </p:nvSpPr>
                  <p:spPr>
                    <a:xfrm>
                      <a:off x="3278833" y="2147847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95" name="94 Rectángulo"/>
                    <p:cNvSpPr/>
                    <p:nvPr/>
                  </p:nvSpPr>
                  <p:spPr>
                    <a:xfrm>
                      <a:off x="3134817" y="2291863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96" name="95 Rectángulo"/>
                    <p:cNvSpPr/>
                    <p:nvPr/>
                  </p:nvSpPr>
                  <p:spPr>
                    <a:xfrm>
                      <a:off x="2990801" y="2444263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97" name="96 Rectángulo"/>
                    <p:cNvSpPr/>
                    <p:nvPr/>
                  </p:nvSpPr>
                  <p:spPr>
                    <a:xfrm>
                      <a:off x="2846785" y="2643519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98" name="97 Rectángulo"/>
                    <p:cNvSpPr/>
                    <p:nvPr/>
                  </p:nvSpPr>
                  <p:spPr>
                    <a:xfrm>
                      <a:off x="2702769" y="2787535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99" name="98 Rectángulo"/>
                    <p:cNvSpPr/>
                    <p:nvPr/>
                  </p:nvSpPr>
                  <p:spPr>
                    <a:xfrm>
                      <a:off x="2558753" y="2939935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100" name="99 Rectángulo"/>
                    <p:cNvSpPr/>
                    <p:nvPr/>
                  </p:nvSpPr>
                  <p:spPr>
                    <a:xfrm>
                      <a:off x="2414737" y="3083951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</p:grpSp>
              <p:grpSp>
                <p:nvGrpSpPr>
                  <p:cNvPr id="50" name="89 Grupo"/>
                  <p:cNvGrpSpPr/>
                  <p:nvPr/>
                </p:nvGrpSpPr>
                <p:grpSpPr>
                  <a:xfrm>
                    <a:off x="1289612" y="2021725"/>
                    <a:ext cx="2157263" cy="2092822"/>
                    <a:chOff x="2414737" y="1427767"/>
                    <a:chExt cx="2157263" cy="2092822"/>
                  </a:xfrm>
                  <a:solidFill>
                    <a:schemeClr val="tx1">
                      <a:lumMod val="65000"/>
                      <a:lumOff val="35000"/>
                    </a:schemeClr>
                  </a:solidFill>
                </p:grpSpPr>
                <p:sp>
                  <p:nvSpPr>
                    <p:cNvPr id="77" name="76 Rectángulo"/>
                    <p:cNvSpPr/>
                    <p:nvPr/>
                  </p:nvSpPr>
                  <p:spPr>
                    <a:xfrm>
                      <a:off x="3998913" y="1427767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78" name="77 Rectángulo"/>
                    <p:cNvSpPr/>
                    <p:nvPr/>
                  </p:nvSpPr>
                  <p:spPr>
                    <a:xfrm>
                      <a:off x="3854897" y="1571783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79" name="78 Rectángulo"/>
                    <p:cNvSpPr/>
                    <p:nvPr/>
                  </p:nvSpPr>
                  <p:spPr>
                    <a:xfrm>
                      <a:off x="3710881" y="1715799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80" name="79 Rectángulo"/>
                    <p:cNvSpPr/>
                    <p:nvPr/>
                  </p:nvSpPr>
                  <p:spPr>
                    <a:xfrm>
                      <a:off x="3566865" y="1868199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81" name="80 Rectángulo"/>
                    <p:cNvSpPr/>
                    <p:nvPr/>
                  </p:nvSpPr>
                  <p:spPr>
                    <a:xfrm>
                      <a:off x="3422849" y="2020599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82" name="81 Rectángulo"/>
                    <p:cNvSpPr/>
                    <p:nvPr/>
                  </p:nvSpPr>
                  <p:spPr>
                    <a:xfrm>
                      <a:off x="3278833" y="2147847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83" name="82 Rectángulo"/>
                    <p:cNvSpPr/>
                    <p:nvPr/>
                  </p:nvSpPr>
                  <p:spPr>
                    <a:xfrm>
                      <a:off x="3134817" y="2291863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84" name="83 Rectángulo"/>
                    <p:cNvSpPr/>
                    <p:nvPr/>
                  </p:nvSpPr>
                  <p:spPr>
                    <a:xfrm>
                      <a:off x="2990801" y="2444263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85" name="84 Rectángulo"/>
                    <p:cNvSpPr/>
                    <p:nvPr/>
                  </p:nvSpPr>
                  <p:spPr>
                    <a:xfrm>
                      <a:off x="2846785" y="2643519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86" name="85 Rectángulo"/>
                    <p:cNvSpPr/>
                    <p:nvPr/>
                  </p:nvSpPr>
                  <p:spPr>
                    <a:xfrm>
                      <a:off x="2702769" y="2787535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87" name="86 Rectángulo"/>
                    <p:cNvSpPr/>
                    <p:nvPr/>
                  </p:nvSpPr>
                  <p:spPr>
                    <a:xfrm>
                      <a:off x="2558753" y="2939935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88" name="87 Rectángulo"/>
                    <p:cNvSpPr/>
                    <p:nvPr/>
                  </p:nvSpPr>
                  <p:spPr>
                    <a:xfrm>
                      <a:off x="2414737" y="3083951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</p:grpSp>
              <p:grpSp>
                <p:nvGrpSpPr>
                  <p:cNvPr id="51" name="62 Grupo"/>
                  <p:cNvGrpSpPr/>
                  <p:nvPr/>
                </p:nvGrpSpPr>
                <p:grpSpPr>
                  <a:xfrm>
                    <a:off x="686545" y="1400728"/>
                    <a:ext cx="2157263" cy="2092822"/>
                    <a:chOff x="2414737" y="1427767"/>
                    <a:chExt cx="2157263" cy="2092822"/>
                  </a:xfrm>
                  <a:solidFill>
                    <a:schemeClr val="tx1">
                      <a:lumMod val="65000"/>
                      <a:lumOff val="35000"/>
                    </a:schemeClr>
                  </a:solidFill>
                </p:grpSpPr>
                <p:sp>
                  <p:nvSpPr>
                    <p:cNvPr id="65" name="64 Rectángulo"/>
                    <p:cNvSpPr/>
                    <p:nvPr/>
                  </p:nvSpPr>
                  <p:spPr>
                    <a:xfrm>
                      <a:off x="3998913" y="1427767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66" name="65 Rectángulo"/>
                    <p:cNvSpPr/>
                    <p:nvPr/>
                  </p:nvSpPr>
                  <p:spPr>
                    <a:xfrm>
                      <a:off x="3854897" y="1571783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67" name="66 Rectángulo"/>
                    <p:cNvSpPr/>
                    <p:nvPr/>
                  </p:nvSpPr>
                  <p:spPr>
                    <a:xfrm>
                      <a:off x="3710881" y="1715799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68" name="67 Rectángulo"/>
                    <p:cNvSpPr/>
                    <p:nvPr/>
                  </p:nvSpPr>
                  <p:spPr>
                    <a:xfrm>
                      <a:off x="3566865" y="1868199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69" name="68 Rectángulo"/>
                    <p:cNvSpPr/>
                    <p:nvPr/>
                  </p:nvSpPr>
                  <p:spPr>
                    <a:xfrm>
                      <a:off x="3422849" y="2020599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70" name="69 Rectángulo"/>
                    <p:cNvSpPr/>
                    <p:nvPr/>
                  </p:nvSpPr>
                  <p:spPr>
                    <a:xfrm>
                      <a:off x="3278833" y="2147847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71" name="70 Rectángulo"/>
                    <p:cNvSpPr/>
                    <p:nvPr/>
                  </p:nvSpPr>
                  <p:spPr>
                    <a:xfrm>
                      <a:off x="3134817" y="2291863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72" name="71 Rectángulo"/>
                    <p:cNvSpPr/>
                    <p:nvPr/>
                  </p:nvSpPr>
                  <p:spPr>
                    <a:xfrm>
                      <a:off x="2990801" y="2444263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73" name="72 Rectángulo"/>
                    <p:cNvSpPr/>
                    <p:nvPr/>
                  </p:nvSpPr>
                  <p:spPr>
                    <a:xfrm>
                      <a:off x="2846785" y="2643519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74" name="73 Rectángulo"/>
                    <p:cNvSpPr/>
                    <p:nvPr/>
                  </p:nvSpPr>
                  <p:spPr>
                    <a:xfrm>
                      <a:off x="2702769" y="2787535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75" name="74 Rectángulo"/>
                    <p:cNvSpPr/>
                    <p:nvPr/>
                  </p:nvSpPr>
                  <p:spPr>
                    <a:xfrm>
                      <a:off x="2558753" y="2939935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76" name="75 Rectángulo"/>
                    <p:cNvSpPr/>
                    <p:nvPr/>
                  </p:nvSpPr>
                  <p:spPr>
                    <a:xfrm>
                      <a:off x="2414737" y="3083951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</p:grpSp>
              <p:grpSp>
                <p:nvGrpSpPr>
                  <p:cNvPr id="52" name="63 Grupo"/>
                  <p:cNvGrpSpPr/>
                  <p:nvPr/>
                </p:nvGrpSpPr>
                <p:grpSpPr>
                  <a:xfrm>
                    <a:off x="1292589" y="1454804"/>
                    <a:ext cx="2157263" cy="2092822"/>
                    <a:chOff x="2414737" y="1427767"/>
                    <a:chExt cx="2157263" cy="2092822"/>
                  </a:xfrm>
                  <a:solidFill>
                    <a:schemeClr val="tx1">
                      <a:lumMod val="65000"/>
                      <a:lumOff val="35000"/>
                    </a:schemeClr>
                  </a:solidFill>
                </p:grpSpPr>
                <p:sp>
                  <p:nvSpPr>
                    <p:cNvPr id="53" name="52 Rectángulo"/>
                    <p:cNvSpPr/>
                    <p:nvPr/>
                  </p:nvSpPr>
                  <p:spPr>
                    <a:xfrm>
                      <a:off x="3998913" y="1427767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54" name="53 Rectángulo"/>
                    <p:cNvSpPr/>
                    <p:nvPr/>
                  </p:nvSpPr>
                  <p:spPr>
                    <a:xfrm>
                      <a:off x="3854897" y="1571783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55" name="54 Rectángulo"/>
                    <p:cNvSpPr/>
                    <p:nvPr/>
                  </p:nvSpPr>
                  <p:spPr>
                    <a:xfrm>
                      <a:off x="3710881" y="1715799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56" name="55 Rectángulo"/>
                    <p:cNvSpPr/>
                    <p:nvPr/>
                  </p:nvSpPr>
                  <p:spPr>
                    <a:xfrm>
                      <a:off x="3566865" y="1868199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57" name="56 Rectángulo"/>
                    <p:cNvSpPr/>
                    <p:nvPr/>
                  </p:nvSpPr>
                  <p:spPr>
                    <a:xfrm>
                      <a:off x="3422849" y="2020599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58" name="57 Rectángulo"/>
                    <p:cNvSpPr/>
                    <p:nvPr/>
                  </p:nvSpPr>
                  <p:spPr>
                    <a:xfrm>
                      <a:off x="3278833" y="2147847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59" name="58 Rectángulo"/>
                    <p:cNvSpPr/>
                    <p:nvPr/>
                  </p:nvSpPr>
                  <p:spPr>
                    <a:xfrm>
                      <a:off x="3134817" y="2291863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60" name="59 Rectángulo"/>
                    <p:cNvSpPr/>
                    <p:nvPr/>
                  </p:nvSpPr>
                  <p:spPr>
                    <a:xfrm>
                      <a:off x="2990801" y="2444263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61" name="60 Rectángulo"/>
                    <p:cNvSpPr/>
                    <p:nvPr/>
                  </p:nvSpPr>
                  <p:spPr>
                    <a:xfrm>
                      <a:off x="2846785" y="2643519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62" name="61 Rectángulo"/>
                    <p:cNvSpPr/>
                    <p:nvPr/>
                  </p:nvSpPr>
                  <p:spPr>
                    <a:xfrm>
                      <a:off x="2702769" y="2787535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63" name="62 Rectángulo"/>
                    <p:cNvSpPr/>
                    <p:nvPr/>
                  </p:nvSpPr>
                  <p:spPr>
                    <a:xfrm>
                      <a:off x="2558753" y="2939935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64" name="63 Rectángulo"/>
                    <p:cNvSpPr/>
                    <p:nvPr/>
                  </p:nvSpPr>
                  <p:spPr>
                    <a:xfrm>
                      <a:off x="2414737" y="3083951"/>
                      <a:ext cx="573087" cy="436638"/>
                    </a:xfrm>
                    <a:prstGeom prst="rect">
                      <a:avLst/>
                    </a:prstGeom>
                    <a:grpFill/>
                    <a:ln w="158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</p:grpSp>
            </p:grpSp>
            <p:grpSp>
              <p:nvGrpSpPr>
                <p:cNvPr id="36" name="63 Grupo"/>
                <p:cNvGrpSpPr/>
                <p:nvPr/>
              </p:nvGrpSpPr>
              <p:grpSpPr>
                <a:xfrm>
                  <a:off x="2014245" y="1556792"/>
                  <a:ext cx="2907323" cy="2664296"/>
                  <a:chOff x="3608893" y="1556792"/>
                  <a:chExt cx="2907323" cy="2664296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37" name="36 Rectángulo"/>
                  <p:cNvSpPr/>
                  <p:nvPr/>
                </p:nvSpPr>
                <p:spPr>
                  <a:xfrm>
                    <a:off x="5193069" y="1556792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8" name="37 Rectángulo"/>
                  <p:cNvSpPr/>
                  <p:nvPr/>
                </p:nvSpPr>
                <p:spPr>
                  <a:xfrm>
                    <a:off x="5049053" y="1700808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9" name="38 Rectángulo"/>
                  <p:cNvSpPr/>
                  <p:nvPr/>
                </p:nvSpPr>
                <p:spPr>
                  <a:xfrm>
                    <a:off x="4905037" y="1844824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40" name="39 Rectángulo"/>
                  <p:cNvSpPr/>
                  <p:nvPr/>
                </p:nvSpPr>
                <p:spPr>
                  <a:xfrm>
                    <a:off x="4761021" y="1997224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41" name="40 Rectángulo"/>
                  <p:cNvSpPr/>
                  <p:nvPr/>
                </p:nvSpPr>
                <p:spPr>
                  <a:xfrm>
                    <a:off x="4617005" y="2149624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42" name="41 Rectángulo"/>
                  <p:cNvSpPr/>
                  <p:nvPr/>
                </p:nvSpPr>
                <p:spPr>
                  <a:xfrm>
                    <a:off x="4472989" y="2276872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43" name="42 Rectángulo"/>
                  <p:cNvSpPr/>
                  <p:nvPr/>
                </p:nvSpPr>
                <p:spPr>
                  <a:xfrm>
                    <a:off x="4328973" y="2420888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44" name="43 Rectángulo"/>
                  <p:cNvSpPr/>
                  <p:nvPr/>
                </p:nvSpPr>
                <p:spPr>
                  <a:xfrm>
                    <a:off x="4184957" y="2573288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45" name="44 Rectángulo"/>
                  <p:cNvSpPr/>
                  <p:nvPr/>
                </p:nvSpPr>
                <p:spPr>
                  <a:xfrm>
                    <a:off x="4040941" y="2772544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46" name="45 Rectángulo"/>
                  <p:cNvSpPr/>
                  <p:nvPr/>
                </p:nvSpPr>
                <p:spPr>
                  <a:xfrm>
                    <a:off x="3896925" y="2916560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47" name="46 Rectángulo"/>
                  <p:cNvSpPr/>
                  <p:nvPr/>
                </p:nvSpPr>
                <p:spPr>
                  <a:xfrm>
                    <a:off x="3752909" y="3068960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48" name="47 Rectángulo"/>
                  <p:cNvSpPr/>
                  <p:nvPr/>
                </p:nvSpPr>
                <p:spPr>
                  <a:xfrm>
                    <a:off x="3608893" y="3212976"/>
                    <a:ext cx="1323147" cy="1008112"/>
                  </a:xfrm>
                  <a:prstGeom prst="rect">
                    <a:avLst/>
                  </a:prstGeom>
                  <a:grpFill/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</p:grpSp>
        </p:grpSp>
      </p:grpSp>
      <p:grpSp>
        <p:nvGrpSpPr>
          <p:cNvPr id="135" name="134 Grupo"/>
          <p:cNvGrpSpPr/>
          <p:nvPr/>
        </p:nvGrpSpPr>
        <p:grpSpPr>
          <a:xfrm>
            <a:off x="5851300" y="4983559"/>
            <a:ext cx="3257204" cy="965721"/>
            <a:chOff x="5851300" y="4983559"/>
            <a:chExt cx="3257204" cy="965721"/>
          </a:xfrm>
        </p:grpSpPr>
        <p:grpSp>
          <p:nvGrpSpPr>
            <p:cNvPr id="196" name="195 Grupo"/>
            <p:cNvGrpSpPr/>
            <p:nvPr/>
          </p:nvGrpSpPr>
          <p:grpSpPr>
            <a:xfrm>
              <a:off x="5851300" y="5188409"/>
              <a:ext cx="121873" cy="90061"/>
              <a:chOff x="671736" y="1523497"/>
              <a:chExt cx="105030" cy="77614"/>
            </a:xfrm>
          </p:grpSpPr>
          <p:sp>
            <p:nvSpPr>
              <p:cNvPr id="197" name="196 Rectángulo"/>
              <p:cNvSpPr/>
              <p:nvPr/>
            </p:nvSpPr>
            <p:spPr>
              <a:xfrm rot="20625651">
                <a:off x="671736" y="1523497"/>
                <a:ext cx="77614" cy="776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scene3d>
                <a:camera prst="isometricRightUp">
                  <a:rot lat="1200000" lon="18000000" rev="0"/>
                </a:camera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8" name="197 Rectángulo"/>
              <p:cNvSpPr/>
              <p:nvPr/>
            </p:nvSpPr>
            <p:spPr>
              <a:xfrm rot="20625651">
                <a:off x="699152" y="1523497"/>
                <a:ext cx="77614" cy="776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scene3d>
                <a:camera prst="isometricRightUp">
                  <a:rot lat="1200000" lon="18000000" rev="0"/>
                </a:camera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99" name="198 CuadroTexto"/>
            <p:cNvSpPr txBox="1"/>
            <p:nvPr/>
          </p:nvSpPr>
          <p:spPr>
            <a:xfrm>
              <a:off x="5981964" y="4983559"/>
              <a:ext cx="2766500" cy="492443"/>
            </a:xfrm>
            <a:prstGeom prst="rect">
              <a:avLst/>
            </a:prstGeom>
            <a:noFill/>
            <a:effectLst>
              <a:outerShdw blurRad="50800" dist="25400" dir="16200000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CONCLUSIONS</a:t>
              </a:r>
              <a:endParaRPr lang="es-E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8" name="127 Grupo"/>
            <p:cNvGrpSpPr/>
            <p:nvPr/>
          </p:nvGrpSpPr>
          <p:grpSpPr>
            <a:xfrm>
              <a:off x="6948264" y="5445224"/>
              <a:ext cx="2160240" cy="504056"/>
              <a:chOff x="6732240" y="5517232"/>
              <a:chExt cx="2160240" cy="504056"/>
            </a:xfrm>
          </p:grpSpPr>
          <p:sp>
            <p:nvSpPr>
              <p:cNvPr id="126" name="125 CuadroTexto"/>
              <p:cNvSpPr txBox="1"/>
              <p:nvPr/>
            </p:nvSpPr>
            <p:spPr>
              <a:xfrm>
                <a:off x="6732240" y="5517232"/>
                <a:ext cx="2160240" cy="461665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PCLUT ADVANTAGES</a:t>
                </a:r>
              </a:p>
              <a:p>
                <a:endParaRPr lang="es-ES" sz="400" b="1" dirty="0" smtClean="0">
                  <a:latin typeface="Arial" pitchFamily="34" charset="0"/>
                  <a:cs typeface="Arial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Memory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requirements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only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2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components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in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memory</a:t>
                </a:r>
                <a:endParaRPr lang="es-ES" sz="400" dirty="0" smtClean="0">
                  <a:latin typeface="Arial" pitchFamily="34" charset="0"/>
                  <a:cs typeface="Arial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Computational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costs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reduction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in 1/3 (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mainly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due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to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probability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model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Coding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performance: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equivalent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to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1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level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of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Haar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transform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along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depth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axis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Component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scalability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equivalent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to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1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level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of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Haar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transform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along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00" dirty="0" err="1" smtClean="0">
                    <a:latin typeface="Arial" pitchFamily="34" charset="0"/>
                    <a:cs typeface="Arial" pitchFamily="34" charset="0"/>
                  </a:rPr>
                  <a:t>depth</a:t>
                </a:r>
                <a:r>
                  <a:rPr lang="es-ES" sz="400" dirty="0" smtClean="0">
                    <a:latin typeface="Arial" pitchFamily="34" charset="0"/>
                    <a:cs typeface="Arial" pitchFamily="34" charset="0"/>
                  </a:rPr>
                  <a:t> axis</a:t>
                </a:r>
              </a:p>
            </p:txBody>
          </p:sp>
          <p:sp>
            <p:nvSpPr>
              <p:cNvPr id="127" name="126 Rectángulo"/>
              <p:cNvSpPr/>
              <p:nvPr/>
            </p:nvSpPr>
            <p:spPr>
              <a:xfrm>
                <a:off x="6804248" y="5517232"/>
                <a:ext cx="2016224" cy="504056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12031"/>
            <a:ext cx="6682992" cy="523220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EXPERIMENTAL RESULTS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35496" y="620688"/>
            <a:ext cx="8496944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CODING PERFORMANCE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84 Imagen" descr="falsecolor_sc0.jpg"/>
          <p:cNvPicPr>
            <a:picLocks noChangeAspect="1"/>
          </p:cNvPicPr>
          <p:nvPr/>
        </p:nvPicPr>
        <p:blipFill>
          <a:blip r:embed="rId2" cstate="print">
            <a:lum bright="20000" contrast="21000"/>
          </a:blip>
          <a:stretch>
            <a:fillRect/>
          </a:stretch>
        </p:blipFill>
        <p:spPr>
          <a:xfrm>
            <a:off x="5652120" y="764704"/>
            <a:ext cx="1523419" cy="1152128"/>
          </a:xfrm>
          <a:prstGeom prst="rect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88" name="87 Imagen" descr="agri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7380312" y="764704"/>
            <a:ext cx="1512168" cy="1152128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89" name="88 CuadroTexto"/>
          <p:cNvSpPr txBox="1"/>
          <p:nvPr/>
        </p:nvSpPr>
        <p:spPr>
          <a:xfrm>
            <a:off x="5638982" y="863750"/>
            <a:ext cx="15480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3 AVIRIS </a:t>
            </a:r>
            <a:r>
              <a:rPr lang="es-ES" sz="1200" b="1" dirty="0" err="1" smtClean="0">
                <a:solidFill>
                  <a:schemeClr val="bg1"/>
                </a:solidFill>
              </a:rPr>
              <a:t>images</a:t>
            </a:r>
            <a:endParaRPr lang="es-ES" sz="12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512x512x224 (16bps)</a:t>
            </a:r>
          </a:p>
          <a:p>
            <a:pPr algn="ctr"/>
            <a:endParaRPr lang="es-ES" sz="12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1 </a:t>
            </a:r>
            <a:r>
              <a:rPr lang="es-ES" sz="1200" b="1" dirty="0" err="1" smtClean="0">
                <a:solidFill>
                  <a:schemeClr val="bg1"/>
                </a:solidFill>
              </a:rPr>
              <a:t>used</a:t>
            </a:r>
            <a:r>
              <a:rPr lang="es-ES" sz="1200" b="1" dirty="0" smtClean="0">
                <a:solidFill>
                  <a:schemeClr val="bg1"/>
                </a:solidFill>
              </a:rPr>
              <a:t> </a:t>
            </a:r>
            <a:r>
              <a:rPr lang="es-ES" sz="1200" b="1" dirty="0" err="1" smtClean="0">
                <a:solidFill>
                  <a:schemeClr val="bg1"/>
                </a:solidFill>
              </a:rPr>
              <a:t>to</a:t>
            </a:r>
            <a:r>
              <a:rPr lang="es-ES" sz="1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sz="1200" b="1" dirty="0" err="1" smtClean="0">
                <a:solidFill>
                  <a:schemeClr val="bg1"/>
                </a:solidFill>
              </a:rPr>
              <a:t>generate</a:t>
            </a:r>
            <a:r>
              <a:rPr lang="es-ES" sz="1200" b="1" dirty="0" smtClean="0">
                <a:solidFill>
                  <a:schemeClr val="bg1"/>
                </a:solidFill>
              </a:rPr>
              <a:t> </a:t>
            </a:r>
            <a:r>
              <a:rPr lang="es-ES" sz="1200" b="1" dirty="0" err="1" smtClean="0">
                <a:solidFill>
                  <a:schemeClr val="bg1"/>
                </a:solidFill>
              </a:rPr>
              <a:t>LUTs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7343955" y="874187"/>
            <a:ext cx="15480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3 </a:t>
            </a:r>
            <a:r>
              <a:rPr lang="es-ES" sz="1200" b="1" dirty="0" err="1" smtClean="0">
                <a:solidFill>
                  <a:schemeClr val="bg1"/>
                </a:solidFill>
              </a:rPr>
              <a:t>Hyperion</a:t>
            </a:r>
            <a:r>
              <a:rPr lang="es-ES" sz="1200" b="1" dirty="0" smtClean="0">
                <a:solidFill>
                  <a:schemeClr val="bg1"/>
                </a:solidFill>
              </a:rPr>
              <a:t> </a:t>
            </a:r>
            <a:r>
              <a:rPr lang="es-ES" sz="1200" b="1" dirty="0" err="1" smtClean="0">
                <a:solidFill>
                  <a:schemeClr val="bg1"/>
                </a:solidFill>
              </a:rPr>
              <a:t>images</a:t>
            </a:r>
            <a:endParaRPr lang="es-ES" sz="12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768x256x242 (12bps)</a:t>
            </a:r>
          </a:p>
          <a:p>
            <a:pPr algn="ctr"/>
            <a:endParaRPr lang="es-ES" sz="12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1 </a:t>
            </a:r>
            <a:r>
              <a:rPr lang="es-ES" sz="1200" b="1" dirty="0" err="1" smtClean="0">
                <a:solidFill>
                  <a:schemeClr val="bg1"/>
                </a:solidFill>
              </a:rPr>
              <a:t>used</a:t>
            </a:r>
            <a:r>
              <a:rPr lang="es-ES" sz="1200" b="1" dirty="0" smtClean="0">
                <a:solidFill>
                  <a:schemeClr val="bg1"/>
                </a:solidFill>
              </a:rPr>
              <a:t> </a:t>
            </a:r>
            <a:r>
              <a:rPr lang="es-ES" sz="1200" b="1" dirty="0" err="1" smtClean="0">
                <a:solidFill>
                  <a:schemeClr val="bg1"/>
                </a:solidFill>
              </a:rPr>
              <a:t>to</a:t>
            </a:r>
            <a:r>
              <a:rPr lang="es-ES" sz="1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sz="1200" b="1" dirty="0" err="1" smtClean="0">
                <a:solidFill>
                  <a:schemeClr val="bg1"/>
                </a:solidFill>
              </a:rPr>
              <a:t>generate</a:t>
            </a:r>
            <a:r>
              <a:rPr lang="es-ES" sz="1200" b="1" dirty="0" smtClean="0">
                <a:solidFill>
                  <a:schemeClr val="bg1"/>
                </a:solidFill>
              </a:rPr>
              <a:t> </a:t>
            </a:r>
            <a:r>
              <a:rPr lang="es-ES" sz="1200" b="1" dirty="0" err="1" smtClean="0">
                <a:solidFill>
                  <a:schemeClr val="bg1"/>
                </a:solidFill>
              </a:rPr>
              <a:t>LUTs</a:t>
            </a:r>
            <a:endParaRPr lang="es-ES" sz="1200" b="1" dirty="0" smtClean="0">
              <a:solidFill>
                <a:schemeClr val="bg1"/>
              </a:solidFill>
            </a:endParaRPr>
          </a:p>
        </p:txBody>
      </p:sp>
      <p:pic>
        <p:nvPicPr>
          <p:cNvPr id="92" name="91 Imagen" descr="AVIRIS.yellowstone11.224_512_512_3_0_0.ra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6" y="2204864"/>
            <a:ext cx="4589224" cy="3791806"/>
          </a:xfrm>
          <a:prstGeom prst="rect">
            <a:avLst/>
          </a:prstGeom>
        </p:spPr>
      </p:pic>
      <p:pic>
        <p:nvPicPr>
          <p:cNvPr id="129" name="128 Imagen" descr="EO1.flooding.242_768_256_3_0_0.ra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5781" y="2417600"/>
            <a:ext cx="4795584" cy="3459671"/>
          </a:xfrm>
          <a:prstGeom prst="rect">
            <a:avLst/>
          </a:prstGeom>
        </p:spPr>
      </p:pic>
      <p:sp>
        <p:nvSpPr>
          <p:cNvPr id="133" name="132 CuadroTexto"/>
          <p:cNvSpPr txBox="1"/>
          <p:nvPr/>
        </p:nvSpPr>
        <p:spPr>
          <a:xfrm>
            <a:off x="1010436" y="2154342"/>
            <a:ext cx="2769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AVIRIS – </a:t>
            </a:r>
            <a:r>
              <a:rPr lang="es-E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yellowstone</a:t>
            </a:r>
            <a:r>
              <a:rPr lang="es-E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sc01</a:t>
            </a:r>
            <a:endParaRPr lang="es-E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133 CuadroTexto"/>
          <p:cNvSpPr txBox="1"/>
          <p:nvPr/>
        </p:nvSpPr>
        <p:spPr>
          <a:xfrm>
            <a:off x="5772893" y="2154342"/>
            <a:ext cx="211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Hyperion</a:t>
            </a:r>
            <a:r>
              <a:rPr lang="es-E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s-E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flooding</a:t>
            </a:r>
            <a:endParaRPr lang="es-E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12031"/>
            <a:ext cx="6682992" cy="523220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EXPERIMENTAL RESULTS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35496" y="620688"/>
            <a:ext cx="8496944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COMPUTATIONAL COSTS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35496" y="2154342"/>
            <a:ext cx="9087907" cy="1418674"/>
            <a:chOff x="35496" y="2154342"/>
            <a:chExt cx="9087907" cy="1418674"/>
          </a:xfrm>
        </p:grpSpPr>
        <p:pic>
          <p:nvPicPr>
            <p:cNvPr id="10" name="9 Imagen" descr="tim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96" y="2708920"/>
              <a:ext cx="9087907" cy="864096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/>
          </p:nvSpPr>
          <p:spPr>
            <a:xfrm>
              <a:off x="179512" y="2154342"/>
              <a:ext cx="28953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THROUGHPUT (in </a:t>
              </a:r>
              <a:r>
                <a:rPr lang="es-ES" sz="1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seconds</a:t>
              </a:r>
              <a:r>
                <a:rPr lang="es-E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s-E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179512" y="4026550"/>
            <a:ext cx="7632848" cy="1822625"/>
            <a:chOff x="179512" y="4026550"/>
            <a:chExt cx="7632848" cy="1822625"/>
          </a:xfrm>
        </p:grpSpPr>
        <p:pic>
          <p:nvPicPr>
            <p:cNvPr id="11" name="10 Imagen" descr="memory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1640" y="4437112"/>
              <a:ext cx="6480720" cy="1412063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179512" y="4026550"/>
              <a:ext cx="3558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MEMORY REQUIREMENTS (in MB)</a:t>
              </a:r>
              <a:endParaRPr lang="es-E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" name="16 Imagen" descr="falsecolor_sc0.jpg"/>
          <p:cNvPicPr>
            <a:picLocks noChangeAspect="1"/>
          </p:cNvPicPr>
          <p:nvPr/>
        </p:nvPicPr>
        <p:blipFill>
          <a:blip r:embed="rId4" cstate="print">
            <a:lum bright="20000" contrast="21000"/>
          </a:blip>
          <a:stretch>
            <a:fillRect/>
          </a:stretch>
        </p:blipFill>
        <p:spPr>
          <a:xfrm>
            <a:off x="5652120" y="764704"/>
            <a:ext cx="1523419" cy="1152128"/>
          </a:xfrm>
          <a:prstGeom prst="rect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8" name="17 Imagen" descr="agri.jpg"/>
          <p:cNvPicPr>
            <a:picLocks noChangeAspect="1"/>
          </p:cNvPicPr>
          <p:nvPr/>
        </p:nvPicPr>
        <p:blipFill>
          <a:blip r:embed="rId5" cstate="print">
            <a:lum bright="-20000"/>
          </a:blip>
          <a:stretch>
            <a:fillRect/>
          </a:stretch>
        </p:blipFill>
        <p:spPr>
          <a:xfrm>
            <a:off x="7380312" y="764704"/>
            <a:ext cx="1512168" cy="1152128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9" name="18 CuadroTexto"/>
          <p:cNvSpPr txBox="1"/>
          <p:nvPr/>
        </p:nvSpPr>
        <p:spPr>
          <a:xfrm>
            <a:off x="5638982" y="863750"/>
            <a:ext cx="15480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3 AVIRIS </a:t>
            </a:r>
            <a:r>
              <a:rPr lang="es-ES" sz="1200" b="1" dirty="0" err="1" smtClean="0">
                <a:solidFill>
                  <a:schemeClr val="bg1"/>
                </a:solidFill>
              </a:rPr>
              <a:t>images</a:t>
            </a:r>
            <a:endParaRPr lang="es-ES" sz="12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512x512x224 (16bps)</a:t>
            </a:r>
          </a:p>
          <a:p>
            <a:pPr algn="ctr"/>
            <a:endParaRPr lang="es-ES" sz="12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1 </a:t>
            </a:r>
            <a:r>
              <a:rPr lang="es-ES" sz="1200" b="1" dirty="0" err="1" smtClean="0">
                <a:solidFill>
                  <a:schemeClr val="bg1"/>
                </a:solidFill>
              </a:rPr>
              <a:t>used</a:t>
            </a:r>
            <a:r>
              <a:rPr lang="es-ES" sz="1200" b="1" dirty="0" smtClean="0">
                <a:solidFill>
                  <a:schemeClr val="bg1"/>
                </a:solidFill>
              </a:rPr>
              <a:t> </a:t>
            </a:r>
            <a:r>
              <a:rPr lang="es-ES" sz="1200" b="1" dirty="0" err="1" smtClean="0">
                <a:solidFill>
                  <a:schemeClr val="bg1"/>
                </a:solidFill>
              </a:rPr>
              <a:t>to</a:t>
            </a:r>
            <a:r>
              <a:rPr lang="es-ES" sz="1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sz="1200" b="1" dirty="0" err="1" smtClean="0">
                <a:solidFill>
                  <a:schemeClr val="bg1"/>
                </a:solidFill>
              </a:rPr>
              <a:t>generate</a:t>
            </a:r>
            <a:r>
              <a:rPr lang="es-ES" sz="1200" b="1" dirty="0" smtClean="0">
                <a:solidFill>
                  <a:schemeClr val="bg1"/>
                </a:solidFill>
              </a:rPr>
              <a:t> </a:t>
            </a:r>
            <a:r>
              <a:rPr lang="es-ES" sz="1200" b="1" dirty="0" err="1" smtClean="0">
                <a:solidFill>
                  <a:schemeClr val="bg1"/>
                </a:solidFill>
              </a:rPr>
              <a:t>LUTs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343955" y="874187"/>
            <a:ext cx="15480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3 </a:t>
            </a:r>
            <a:r>
              <a:rPr lang="es-ES" sz="1200" b="1" dirty="0" err="1" smtClean="0">
                <a:solidFill>
                  <a:schemeClr val="bg1"/>
                </a:solidFill>
              </a:rPr>
              <a:t>Hyperion</a:t>
            </a:r>
            <a:r>
              <a:rPr lang="es-ES" sz="1200" b="1" dirty="0" smtClean="0">
                <a:solidFill>
                  <a:schemeClr val="bg1"/>
                </a:solidFill>
              </a:rPr>
              <a:t> </a:t>
            </a:r>
            <a:r>
              <a:rPr lang="es-ES" sz="1200" b="1" dirty="0" err="1" smtClean="0">
                <a:solidFill>
                  <a:schemeClr val="bg1"/>
                </a:solidFill>
              </a:rPr>
              <a:t>images</a:t>
            </a:r>
            <a:endParaRPr lang="es-ES" sz="12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768x256x242 (12bps)</a:t>
            </a:r>
          </a:p>
          <a:p>
            <a:pPr algn="ctr"/>
            <a:endParaRPr lang="es-ES" sz="12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1 </a:t>
            </a:r>
            <a:r>
              <a:rPr lang="es-ES" sz="1200" b="1" dirty="0" err="1" smtClean="0">
                <a:solidFill>
                  <a:schemeClr val="bg1"/>
                </a:solidFill>
              </a:rPr>
              <a:t>used</a:t>
            </a:r>
            <a:r>
              <a:rPr lang="es-ES" sz="1200" b="1" dirty="0" smtClean="0">
                <a:solidFill>
                  <a:schemeClr val="bg1"/>
                </a:solidFill>
              </a:rPr>
              <a:t> </a:t>
            </a:r>
            <a:r>
              <a:rPr lang="es-ES" sz="1200" b="1" dirty="0" err="1" smtClean="0">
                <a:solidFill>
                  <a:schemeClr val="bg1"/>
                </a:solidFill>
              </a:rPr>
              <a:t>to</a:t>
            </a:r>
            <a:r>
              <a:rPr lang="es-ES" sz="1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sz="1200" b="1" dirty="0" err="1" smtClean="0">
                <a:solidFill>
                  <a:schemeClr val="bg1"/>
                </a:solidFill>
              </a:rPr>
              <a:t>generate</a:t>
            </a:r>
            <a:r>
              <a:rPr lang="es-ES" sz="1200" b="1" dirty="0" smtClean="0">
                <a:solidFill>
                  <a:schemeClr val="bg1"/>
                </a:solidFill>
              </a:rPr>
              <a:t> </a:t>
            </a:r>
            <a:r>
              <a:rPr lang="es-ES" sz="1200" b="1" dirty="0" err="1" smtClean="0">
                <a:solidFill>
                  <a:schemeClr val="bg1"/>
                </a:solidFill>
              </a:rPr>
              <a:t>LUTs</a:t>
            </a:r>
            <a:endParaRPr lang="es-ES" sz="1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12031"/>
            <a:ext cx="6682992" cy="523220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TABLE OF CONTENTS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18 Imagen" descr="AVIRIS.yellowstone11.224_512_512_3_0_0.r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3933056"/>
            <a:ext cx="1254616" cy="1036615"/>
          </a:xfrm>
          <a:prstGeom prst="rect">
            <a:avLst/>
          </a:prstGeom>
        </p:spPr>
      </p:pic>
      <p:grpSp>
        <p:nvGrpSpPr>
          <p:cNvPr id="20" name="19 Grupo"/>
          <p:cNvGrpSpPr/>
          <p:nvPr/>
        </p:nvGrpSpPr>
        <p:grpSpPr>
          <a:xfrm>
            <a:off x="522708" y="1473610"/>
            <a:ext cx="121873" cy="90061"/>
            <a:chOff x="671736" y="1523497"/>
            <a:chExt cx="105030" cy="77614"/>
          </a:xfrm>
        </p:grpSpPr>
        <p:sp>
          <p:nvSpPr>
            <p:cNvPr id="21" name="20 Rectángulo"/>
            <p:cNvSpPr/>
            <p:nvPr/>
          </p:nvSpPr>
          <p:spPr>
            <a:xfrm rot="20625651">
              <a:off x="671736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Rectángulo"/>
            <p:cNvSpPr/>
            <p:nvPr/>
          </p:nvSpPr>
          <p:spPr>
            <a:xfrm rot="20625651">
              <a:off x="699152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653372" y="1268760"/>
            <a:ext cx="3198548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1890860" y="2668129"/>
            <a:ext cx="121873" cy="90061"/>
            <a:chOff x="671736" y="1523497"/>
            <a:chExt cx="105030" cy="77614"/>
          </a:xfrm>
        </p:grpSpPr>
        <p:sp>
          <p:nvSpPr>
            <p:cNvPr id="25" name="24 Rectángulo"/>
            <p:cNvSpPr/>
            <p:nvPr/>
          </p:nvSpPr>
          <p:spPr>
            <a:xfrm rot="20625651">
              <a:off x="671736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25 Rectángulo"/>
            <p:cNvSpPr/>
            <p:nvPr/>
          </p:nvSpPr>
          <p:spPr>
            <a:xfrm rot="20625651">
              <a:off x="699152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26 CuadroTexto"/>
          <p:cNvSpPr txBox="1"/>
          <p:nvPr/>
        </p:nvSpPr>
        <p:spPr>
          <a:xfrm>
            <a:off x="2021524" y="2463279"/>
            <a:ext cx="6510916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PCLUT METHOD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27 Grupo"/>
          <p:cNvGrpSpPr/>
          <p:nvPr/>
        </p:nvGrpSpPr>
        <p:grpSpPr>
          <a:xfrm>
            <a:off x="3475036" y="3849874"/>
            <a:ext cx="121873" cy="90061"/>
            <a:chOff x="671736" y="1523497"/>
            <a:chExt cx="105030" cy="77614"/>
          </a:xfrm>
        </p:grpSpPr>
        <p:sp>
          <p:nvSpPr>
            <p:cNvPr id="29" name="28 Rectángulo"/>
            <p:cNvSpPr/>
            <p:nvPr/>
          </p:nvSpPr>
          <p:spPr>
            <a:xfrm rot="20625651">
              <a:off x="671736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Rectángulo"/>
            <p:cNvSpPr/>
            <p:nvPr/>
          </p:nvSpPr>
          <p:spPr>
            <a:xfrm rot="20625651">
              <a:off x="699152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1" name="30 CuadroTexto"/>
          <p:cNvSpPr txBox="1"/>
          <p:nvPr/>
        </p:nvSpPr>
        <p:spPr>
          <a:xfrm>
            <a:off x="3605700" y="3645024"/>
            <a:ext cx="5142764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EXPERIMENTAL RESULTS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31 Grupo"/>
          <p:cNvGrpSpPr/>
          <p:nvPr/>
        </p:nvGrpSpPr>
        <p:grpSpPr>
          <a:xfrm>
            <a:off x="5851300" y="5188409"/>
            <a:ext cx="121873" cy="90061"/>
            <a:chOff x="671736" y="1523497"/>
            <a:chExt cx="105030" cy="77614"/>
          </a:xfrm>
        </p:grpSpPr>
        <p:sp>
          <p:nvSpPr>
            <p:cNvPr id="33" name="32 Rectángulo"/>
            <p:cNvSpPr/>
            <p:nvPr/>
          </p:nvSpPr>
          <p:spPr>
            <a:xfrm rot="20625651">
              <a:off x="671736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33 Rectángulo"/>
            <p:cNvSpPr/>
            <p:nvPr/>
          </p:nvSpPr>
          <p:spPr>
            <a:xfrm rot="20625651">
              <a:off x="699152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5" name="34 CuadroTexto"/>
          <p:cNvSpPr txBox="1"/>
          <p:nvPr/>
        </p:nvSpPr>
        <p:spPr>
          <a:xfrm>
            <a:off x="5981964" y="4983559"/>
            <a:ext cx="2766500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35 Grupo"/>
          <p:cNvGrpSpPr/>
          <p:nvPr/>
        </p:nvGrpSpPr>
        <p:grpSpPr>
          <a:xfrm>
            <a:off x="3275856" y="1484784"/>
            <a:ext cx="864096" cy="741928"/>
            <a:chOff x="9612560" y="1484784"/>
            <a:chExt cx="4612579" cy="3960440"/>
          </a:xfrm>
        </p:grpSpPr>
        <p:pic>
          <p:nvPicPr>
            <p:cNvPr id="37" name="36 Imagen" descr="falsecolor_sc0.jpg"/>
            <p:cNvPicPr>
              <a:picLocks noChangeAspect="1"/>
            </p:cNvPicPr>
            <p:nvPr/>
          </p:nvPicPr>
          <p:blipFill>
            <a:blip r:embed="rId3" cstate="print">
              <a:lum contrast="-56000"/>
            </a:blip>
            <a:stretch>
              <a:fillRect/>
            </a:stretch>
          </p:blipFill>
          <p:spPr>
            <a:xfrm>
              <a:off x="11196736" y="1484784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38" name="37 Imagen" descr="falsecolor_sc0.jpg"/>
            <p:cNvPicPr>
              <a:picLocks noChangeAspect="1"/>
            </p:cNvPicPr>
            <p:nvPr/>
          </p:nvPicPr>
          <p:blipFill>
            <a:blip r:embed="rId3" cstate="print">
              <a:lum contrast="-22000"/>
            </a:blip>
            <a:stretch>
              <a:fillRect/>
            </a:stretch>
          </p:blipFill>
          <p:spPr>
            <a:xfrm>
              <a:off x="11052720" y="1642742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39" name="38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30000" contrast="-37000"/>
            </a:blip>
            <a:stretch>
              <a:fillRect/>
            </a:stretch>
          </p:blipFill>
          <p:spPr>
            <a:xfrm>
              <a:off x="10904637" y="1786758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0" name="39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37000" contrast="21000"/>
            </a:blip>
            <a:stretch>
              <a:fillRect/>
            </a:stretch>
          </p:blipFill>
          <p:spPr>
            <a:xfrm>
              <a:off x="10764688" y="1916832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1" name="40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21000" contrast="-49000"/>
            </a:blip>
            <a:stretch>
              <a:fillRect/>
            </a:stretch>
          </p:blipFill>
          <p:spPr>
            <a:xfrm>
              <a:off x="10616605" y="2074790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2" name="41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-23000" contrast="-71000"/>
            </a:blip>
            <a:stretch>
              <a:fillRect/>
            </a:stretch>
          </p:blipFill>
          <p:spPr>
            <a:xfrm>
              <a:off x="10472589" y="2204864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3" name="42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65000" contrast="40000"/>
            </a:blip>
            <a:stretch>
              <a:fillRect/>
            </a:stretch>
          </p:blipFill>
          <p:spPr>
            <a:xfrm>
              <a:off x="10328573" y="2348880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4" name="43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-30000" contrast="-43000"/>
            </a:blip>
            <a:stretch>
              <a:fillRect/>
            </a:stretch>
          </p:blipFill>
          <p:spPr>
            <a:xfrm>
              <a:off x="10188624" y="2506838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5" name="44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24000"/>
            </a:blip>
            <a:stretch>
              <a:fillRect/>
            </a:stretch>
          </p:blipFill>
          <p:spPr>
            <a:xfrm>
              <a:off x="10040541" y="2708920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6" name="45 Imagen" descr="falsecolor_sc0.jpg"/>
            <p:cNvPicPr>
              <a:picLocks noChangeAspect="1"/>
            </p:cNvPicPr>
            <p:nvPr/>
          </p:nvPicPr>
          <p:blipFill>
            <a:blip r:embed="rId3" cstate="print">
              <a:lum contrast="27000"/>
            </a:blip>
            <a:stretch>
              <a:fillRect/>
            </a:stretch>
          </p:blipFill>
          <p:spPr>
            <a:xfrm>
              <a:off x="9900592" y="2866878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7" name="46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32000" contrast="-81000"/>
            </a:blip>
            <a:stretch>
              <a:fillRect/>
            </a:stretch>
          </p:blipFill>
          <p:spPr>
            <a:xfrm>
              <a:off x="9752509" y="2996952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48" name="47 Imagen" descr="falsecolor_sc0.jpg"/>
            <p:cNvPicPr>
              <a:picLocks noChangeAspect="1"/>
            </p:cNvPicPr>
            <p:nvPr/>
          </p:nvPicPr>
          <p:blipFill>
            <a:blip r:embed="rId3" cstate="print">
              <a:lum bright="32000" contrast="21000"/>
            </a:blip>
            <a:stretch>
              <a:fillRect/>
            </a:stretch>
          </p:blipFill>
          <p:spPr>
            <a:xfrm>
              <a:off x="9612560" y="3154910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</p:grpSp>
      <p:grpSp>
        <p:nvGrpSpPr>
          <p:cNvPr id="49" name="48 Grupo"/>
          <p:cNvGrpSpPr/>
          <p:nvPr/>
        </p:nvGrpSpPr>
        <p:grpSpPr>
          <a:xfrm>
            <a:off x="4788024" y="2492896"/>
            <a:ext cx="936104" cy="893311"/>
            <a:chOff x="634045" y="1400728"/>
            <a:chExt cx="4297995" cy="4101514"/>
          </a:xfrm>
        </p:grpSpPr>
        <p:grpSp>
          <p:nvGrpSpPr>
            <p:cNvPr id="50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32" name="131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3" name="21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4" name="133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5" name="134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6" name="135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7" name="136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8" name="137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9" name="138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0" name="139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1" name="140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2" name="141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3" name="142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51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18" name="117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9" name="118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0" name="119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1" name="18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2" name="19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3" name="20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4" name="123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5" name="124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6" name="125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7" name="126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8" name="127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1" name="130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52" name="338 Grupo"/>
            <p:cNvGrpSpPr/>
            <p:nvPr/>
          </p:nvGrpSpPr>
          <p:grpSpPr>
            <a:xfrm>
              <a:off x="686545" y="1400728"/>
              <a:ext cx="2763307" cy="2713819"/>
              <a:chOff x="686545" y="1400728"/>
              <a:chExt cx="2763307" cy="2713819"/>
            </a:xfrm>
          </p:grpSpPr>
          <p:grpSp>
            <p:nvGrpSpPr>
              <p:cNvPr id="66" name="76 Grupo"/>
              <p:cNvGrpSpPr/>
              <p:nvPr/>
            </p:nvGrpSpPr>
            <p:grpSpPr>
              <a:xfrm>
                <a:off x="691063" y="1964708"/>
                <a:ext cx="2157263" cy="2092822"/>
                <a:chOff x="2414737" y="1427767"/>
                <a:chExt cx="2157263" cy="209282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106" name="105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7" name="106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8" name="107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9" name="108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0" name="109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1" name="110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2" name="111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3" name="112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4" name="113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5" name="114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6" name="115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17" name="116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67" name="89 Grupo"/>
              <p:cNvGrpSpPr/>
              <p:nvPr/>
            </p:nvGrpSpPr>
            <p:grpSpPr>
              <a:xfrm>
                <a:off x="1289612" y="2021725"/>
                <a:ext cx="2157263" cy="2092822"/>
                <a:chOff x="2414737" y="1427767"/>
                <a:chExt cx="2157263" cy="209282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94" name="93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5" name="94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6" name="95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7" name="96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8" name="97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9" name="98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0" name="99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1" name="100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2" name="101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3" name="102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4" name="103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5" name="104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68" name="62 Grupo"/>
              <p:cNvGrpSpPr/>
              <p:nvPr/>
            </p:nvGrpSpPr>
            <p:grpSpPr>
              <a:xfrm>
                <a:off x="686545" y="1400728"/>
                <a:ext cx="2157263" cy="2092822"/>
                <a:chOff x="2414737" y="1427767"/>
                <a:chExt cx="2157263" cy="209282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82" name="81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3" name="82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4" name="83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5" name="84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6" name="85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7" name="86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8" name="87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9" name="88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0" name="89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1" name="90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2" name="91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3" name="92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69" name="63 Grupo"/>
              <p:cNvGrpSpPr/>
              <p:nvPr/>
            </p:nvGrpSpPr>
            <p:grpSpPr>
              <a:xfrm>
                <a:off x="1292589" y="1454804"/>
                <a:ext cx="2157263" cy="2092822"/>
                <a:chOff x="2414737" y="1427767"/>
                <a:chExt cx="2157263" cy="209282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70" name="69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1" name="70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2" name="71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3" name="72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4" name="73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5" name="74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6" name="75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7" name="76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8" name="77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9" name="78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0" name="79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1" name="80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grpSp>
          <p:nvGrpSpPr>
            <p:cNvPr id="53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4" name="53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5" name="54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6" name="55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7" name="56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8" name="57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9" name="58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0" name="59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1" name="60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2" name="61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3" name="62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4" name="63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5" name="64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grpSp>
        <p:nvGrpSpPr>
          <p:cNvPr id="144" name="143 Grupo"/>
          <p:cNvGrpSpPr/>
          <p:nvPr/>
        </p:nvGrpSpPr>
        <p:grpSpPr>
          <a:xfrm>
            <a:off x="6948264" y="5445224"/>
            <a:ext cx="2160240" cy="504056"/>
            <a:chOff x="6732240" y="5517232"/>
            <a:chExt cx="2160240" cy="504056"/>
          </a:xfrm>
        </p:grpSpPr>
        <p:sp>
          <p:nvSpPr>
            <p:cNvPr id="145" name="144 CuadroTexto"/>
            <p:cNvSpPr txBox="1"/>
            <p:nvPr/>
          </p:nvSpPr>
          <p:spPr>
            <a:xfrm>
              <a:off x="6732240" y="5517232"/>
              <a:ext cx="2160240" cy="4616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PCLUT ADVANTAGES</a:t>
              </a:r>
            </a:p>
            <a:p>
              <a:endParaRPr lang="es-ES" sz="400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Memory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requirements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only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2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components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in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memory</a:t>
              </a:r>
              <a:endParaRPr lang="es-ES" sz="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Computational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costs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reduction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in 1/3 (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mainly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due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to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the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probability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model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>
                <a:buFont typeface="Arial" pitchFamily="34" charset="0"/>
                <a:buChar char="•"/>
              </a:pP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Coding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performance: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equivalent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to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1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level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of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Haar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transform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along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the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depth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axis</a:t>
              </a:r>
            </a:p>
            <a:p>
              <a:pPr>
                <a:buFont typeface="Arial" pitchFamily="34" charset="0"/>
                <a:buChar char="•"/>
              </a:pP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Component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scalability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equivalent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to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1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level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of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Haar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transform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along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the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depth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axis</a:t>
              </a:r>
            </a:p>
          </p:txBody>
        </p:sp>
        <p:sp>
          <p:nvSpPr>
            <p:cNvPr id="146" name="145 Rectángulo"/>
            <p:cNvSpPr/>
            <p:nvPr/>
          </p:nvSpPr>
          <p:spPr>
            <a:xfrm>
              <a:off x="6804248" y="5517232"/>
              <a:ext cx="2016224" cy="50405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8" name="147 Rectángulo"/>
          <p:cNvSpPr/>
          <p:nvPr/>
        </p:nvSpPr>
        <p:spPr>
          <a:xfrm>
            <a:off x="107504" y="1124744"/>
            <a:ext cx="8712968" cy="38164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12031"/>
            <a:ext cx="6682992" cy="523220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6" name="485 Grupo"/>
          <p:cNvGrpSpPr/>
          <p:nvPr/>
        </p:nvGrpSpPr>
        <p:grpSpPr>
          <a:xfrm>
            <a:off x="107504" y="620688"/>
            <a:ext cx="4536504" cy="4200783"/>
            <a:chOff x="107504" y="764704"/>
            <a:chExt cx="4536504" cy="4200783"/>
          </a:xfrm>
        </p:grpSpPr>
        <p:grpSp>
          <p:nvGrpSpPr>
            <p:cNvPr id="484" name="483 Grupo"/>
            <p:cNvGrpSpPr/>
            <p:nvPr/>
          </p:nvGrpSpPr>
          <p:grpSpPr>
            <a:xfrm>
              <a:off x="395536" y="1124744"/>
              <a:ext cx="4248472" cy="3840743"/>
              <a:chOff x="395536" y="2492896"/>
              <a:chExt cx="4248472" cy="3840743"/>
            </a:xfrm>
          </p:grpSpPr>
          <p:grpSp>
            <p:nvGrpSpPr>
              <p:cNvPr id="140" name="139 Grupo"/>
              <p:cNvGrpSpPr/>
              <p:nvPr/>
            </p:nvGrpSpPr>
            <p:grpSpPr>
              <a:xfrm>
                <a:off x="827584" y="3645024"/>
                <a:ext cx="3816424" cy="2688615"/>
                <a:chOff x="5148064" y="3573016"/>
                <a:chExt cx="3816424" cy="2688615"/>
              </a:xfrm>
            </p:grpSpPr>
            <p:sp>
              <p:nvSpPr>
                <p:cNvPr id="3" name="2 Rectángulo"/>
                <p:cNvSpPr/>
                <p:nvPr/>
              </p:nvSpPr>
              <p:spPr>
                <a:xfrm>
                  <a:off x="5940152" y="3573016"/>
                  <a:ext cx="1080120" cy="79208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" name="3 Elipse"/>
                <p:cNvSpPr/>
                <p:nvPr/>
              </p:nvSpPr>
              <p:spPr>
                <a:xfrm>
                  <a:off x="6012160" y="3645024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" name="4 Elipse"/>
                <p:cNvSpPr/>
                <p:nvPr/>
              </p:nvSpPr>
              <p:spPr>
                <a:xfrm>
                  <a:off x="6012160" y="3789040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" name="5 Elipse"/>
                <p:cNvSpPr/>
                <p:nvPr/>
              </p:nvSpPr>
              <p:spPr>
                <a:xfrm>
                  <a:off x="6012160" y="3933056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" name="7 Elipse"/>
                <p:cNvSpPr/>
                <p:nvPr/>
              </p:nvSpPr>
              <p:spPr>
                <a:xfrm>
                  <a:off x="6012160" y="4077072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" name="8 Elipse"/>
                <p:cNvSpPr/>
                <p:nvPr/>
              </p:nvSpPr>
              <p:spPr>
                <a:xfrm>
                  <a:off x="6012160" y="4221088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" name="9 Elipse"/>
                <p:cNvSpPr/>
                <p:nvPr/>
              </p:nvSpPr>
              <p:spPr>
                <a:xfrm>
                  <a:off x="6164560" y="3645024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" name="10 Elipse"/>
                <p:cNvSpPr/>
                <p:nvPr/>
              </p:nvSpPr>
              <p:spPr>
                <a:xfrm>
                  <a:off x="6164560" y="3789040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" name="11 Elipse"/>
                <p:cNvSpPr/>
                <p:nvPr/>
              </p:nvSpPr>
              <p:spPr>
                <a:xfrm>
                  <a:off x="6164560" y="3933056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" name="12 Elipse"/>
                <p:cNvSpPr/>
                <p:nvPr/>
              </p:nvSpPr>
              <p:spPr>
                <a:xfrm>
                  <a:off x="6164560" y="4077072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" name="13 Elipse"/>
                <p:cNvSpPr/>
                <p:nvPr/>
              </p:nvSpPr>
              <p:spPr>
                <a:xfrm>
                  <a:off x="6164560" y="4221088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" name="14 Elipse"/>
                <p:cNvSpPr/>
                <p:nvPr/>
              </p:nvSpPr>
              <p:spPr>
                <a:xfrm>
                  <a:off x="6300192" y="3645024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15 Elipse"/>
                <p:cNvSpPr/>
                <p:nvPr/>
              </p:nvSpPr>
              <p:spPr>
                <a:xfrm>
                  <a:off x="6300192" y="3789040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7" name="16 Elipse"/>
                <p:cNvSpPr/>
                <p:nvPr/>
              </p:nvSpPr>
              <p:spPr>
                <a:xfrm>
                  <a:off x="6300192" y="3933056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17 Elipse"/>
                <p:cNvSpPr/>
                <p:nvPr/>
              </p:nvSpPr>
              <p:spPr>
                <a:xfrm>
                  <a:off x="6300192" y="4077072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9" name="18 Elipse"/>
                <p:cNvSpPr/>
                <p:nvPr/>
              </p:nvSpPr>
              <p:spPr>
                <a:xfrm>
                  <a:off x="6300192" y="4221088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19 Elipse"/>
                <p:cNvSpPr/>
                <p:nvPr/>
              </p:nvSpPr>
              <p:spPr>
                <a:xfrm>
                  <a:off x="6444208" y="3645024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" name="20 Elipse"/>
                <p:cNvSpPr/>
                <p:nvPr/>
              </p:nvSpPr>
              <p:spPr>
                <a:xfrm>
                  <a:off x="6444208" y="3789040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21 Elipse"/>
                <p:cNvSpPr/>
                <p:nvPr/>
              </p:nvSpPr>
              <p:spPr>
                <a:xfrm>
                  <a:off x="6444208" y="3933056"/>
                  <a:ext cx="72008" cy="72008"/>
                </a:xfrm>
                <a:prstGeom prst="ellipse">
                  <a:avLst/>
                </a:prstGeom>
                <a:solidFill>
                  <a:srgbClr val="FF0000"/>
                </a:solidFill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" name="22 Elipse"/>
                <p:cNvSpPr/>
                <p:nvPr/>
              </p:nvSpPr>
              <p:spPr>
                <a:xfrm>
                  <a:off x="6444208" y="4077072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23 Elipse"/>
                <p:cNvSpPr/>
                <p:nvPr/>
              </p:nvSpPr>
              <p:spPr>
                <a:xfrm>
                  <a:off x="6444208" y="4221088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5" name="24 Elipse"/>
                <p:cNvSpPr/>
                <p:nvPr/>
              </p:nvSpPr>
              <p:spPr>
                <a:xfrm>
                  <a:off x="6588224" y="3645024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25 Elipse"/>
                <p:cNvSpPr/>
                <p:nvPr/>
              </p:nvSpPr>
              <p:spPr>
                <a:xfrm>
                  <a:off x="6588224" y="3789040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7" name="26 Elipse"/>
                <p:cNvSpPr/>
                <p:nvPr/>
              </p:nvSpPr>
              <p:spPr>
                <a:xfrm>
                  <a:off x="6588224" y="3933056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8" name="27 Elipse"/>
                <p:cNvSpPr/>
                <p:nvPr/>
              </p:nvSpPr>
              <p:spPr>
                <a:xfrm>
                  <a:off x="6588224" y="4077072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" name="28 Elipse"/>
                <p:cNvSpPr/>
                <p:nvPr/>
              </p:nvSpPr>
              <p:spPr>
                <a:xfrm>
                  <a:off x="6588224" y="4221088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29 Elipse"/>
                <p:cNvSpPr/>
                <p:nvPr/>
              </p:nvSpPr>
              <p:spPr>
                <a:xfrm>
                  <a:off x="6732240" y="3645024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" name="30 Elipse"/>
                <p:cNvSpPr/>
                <p:nvPr/>
              </p:nvSpPr>
              <p:spPr>
                <a:xfrm>
                  <a:off x="6732240" y="3789040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" name="31 Elipse"/>
                <p:cNvSpPr/>
                <p:nvPr/>
              </p:nvSpPr>
              <p:spPr>
                <a:xfrm>
                  <a:off x="6732240" y="3933056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" name="32 Elipse"/>
                <p:cNvSpPr/>
                <p:nvPr/>
              </p:nvSpPr>
              <p:spPr>
                <a:xfrm>
                  <a:off x="6732240" y="4077072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33 Elipse"/>
                <p:cNvSpPr/>
                <p:nvPr/>
              </p:nvSpPr>
              <p:spPr>
                <a:xfrm>
                  <a:off x="6732240" y="4221088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5" name="34 Elipse"/>
                <p:cNvSpPr/>
                <p:nvPr/>
              </p:nvSpPr>
              <p:spPr>
                <a:xfrm>
                  <a:off x="6876256" y="3645024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35 Elipse"/>
                <p:cNvSpPr/>
                <p:nvPr/>
              </p:nvSpPr>
              <p:spPr>
                <a:xfrm>
                  <a:off x="6876256" y="3789040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" name="36 Elipse"/>
                <p:cNvSpPr/>
                <p:nvPr/>
              </p:nvSpPr>
              <p:spPr>
                <a:xfrm>
                  <a:off x="6876256" y="3933056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37 Elipse"/>
                <p:cNvSpPr/>
                <p:nvPr/>
              </p:nvSpPr>
              <p:spPr>
                <a:xfrm>
                  <a:off x="6876256" y="4077072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9" name="38 Elipse"/>
                <p:cNvSpPr/>
                <p:nvPr/>
              </p:nvSpPr>
              <p:spPr>
                <a:xfrm>
                  <a:off x="6876256" y="4221088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40" name="39 Grupo"/>
                <p:cNvGrpSpPr/>
                <p:nvPr/>
              </p:nvGrpSpPr>
              <p:grpSpPr>
                <a:xfrm>
                  <a:off x="5148064" y="4711172"/>
                  <a:ext cx="2606462" cy="675356"/>
                  <a:chOff x="5148064" y="4711172"/>
                  <a:chExt cx="2606462" cy="675356"/>
                </a:xfrm>
              </p:grpSpPr>
              <p:sp>
                <p:nvSpPr>
                  <p:cNvPr id="41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5148064" y="4711172"/>
                    <a:ext cx="432048" cy="439034"/>
                  </a:xfrm>
                  <a:prstGeom prst="parallelogram">
                    <a:avLst>
                      <a:gd name="adj" fmla="val 16519"/>
                    </a:avLst>
                  </a:prstGeom>
                  <a:solidFill>
                    <a:srgbClr val="B2B2B2"/>
                  </a:solidFill>
                  <a:ln w="9525" cap="rnd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square" lIns="90000" tIns="45000" rIns="90000" bIns="45000" anchor="ctr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2" name="41 Elipse"/>
                  <p:cNvSpPr/>
                  <p:nvPr/>
                </p:nvSpPr>
                <p:spPr>
                  <a:xfrm>
                    <a:off x="5228991" y="4742397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3" name="42 Elipse"/>
                  <p:cNvSpPr/>
                  <p:nvPr/>
                </p:nvSpPr>
                <p:spPr>
                  <a:xfrm>
                    <a:off x="5214963" y="4895333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4" name="43 Elipse"/>
                  <p:cNvSpPr/>
                  <p:nvPr/>
                </p:nvSpPr>
                <p:spPr>
                  <a:xfrm>
                    <a:off x="5188851" y="5057189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5" name="44 Elipse"/>
                  <p:cNvSpPr/>
                  <p:nvPr/>
                </p:nvSpPr>
                <p:spPr>
                  <a:xfrm>
                    <a:off x="5457211" y="4737289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6" name="45 Elipse"/>
                  <p:cNvSpPr/>
                  <p:nvPr/>
                </p:nvSpPr>
                <p:spPr>
                  <a:xfrm>
                    <a:off x="5443183" y="489022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7" name="46 Elipse"/>
                  <p:cNvSpPr/>
                  <p:nvPr/>
                </p:nvSpPr>
                <p:spPr>
                  <a:xfrm>
                    <a:off x="5417071" y="5052081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8" name="47 Elipse"/>
                  <p:cNvSpPr/>
                  <p:nvPr/>
                </p:nvSpPr>
                <p:spPr>
                  <a:xfrm>
                    <a:off x="5301647" y="5057189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9" name="48 Elipse"/>
                  <p:cNvSpPr/>
                  <p:nvPr/>
                </p:nvSpPr>
                <p:spPr>
                  <a:xfrm>
                    <a:off x="5346247" y="4737289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0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5587199" y="4711172"/>
                    <a:ext cx="432048" cy="439034"/>
                  </a:xfrm>
                  <a:prstGeom prst="parallelogram">
                    <a:avLst>
                      <a:gd name="adj" fmla="val 16519"/>
                    </a:avLst>
                  </a:prstGeom>
                  <a:solidFill>
                    <a:srgbClr val="B2B2B2"/>
                  </a:solidFill>
                  <a:ln w="9525" cap="rnd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square" lIns="90000" tIns="45000" rIns="90000" bIns="45000" anchor="ctr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51" name="50 Elipse"/>
                  <p:cNvSpPr/>
                  <p:nvPr/>
                </p:nvSpPr>
                <p:spPr>
                  <a:xfrm>
                    <a:off x="5668126" y="4742397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2" name="51 Elipse"/>
                  <p:cNvSpPr/>
                  <p:nvPr/>
                </p:nvSpPr>
                <p:spPr>
                  <a:xfrm>
                    <a:off x="5654098" y="4895333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3" name="52 Elipse"/>
                  <p:cNvSpPr/>
                  <p:nvPr/>
                </p:nvSpPr>
                <p:spPr>
                  <a:xfrm>
                    <a:off x="5627986" y="5057189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4" name="53 Elipse"/>
                  <p:cNvSpPr/>
                  <p:nvPr/>
                </p:nvSpPr>
                <p:spPr>
                  <a:xfrm>
                    <a:off x="5896346" y="4737289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5" name="54 Elipse"/>
                  <p:cNvSpPr/>
                  <p:nvPr/>
                </p:nvSpPr>
                <p:spPr>
                  <a:xfrm>
                    <a:off x="5882318" y="489022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6" name="55 Elipse"/>
                  <p:cNvSpPr/>
                  <p:nvPr/>
                </p:nvSpPr>
                <p:spPr>
                  <a:xfrm>
                    <a:off x="5856206" y="5052081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7" name="56 Elipse"/>
                  <p:cNvSpPr/>
                  <p:nvPr/>
                </p:nvSpPr>
                <p:spPr>
                  <a:xfrm>
                    <a:off x="5740782" y="5057189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8" name="57 Elipse"/>
                  <p:cNvSpPr/>
                  <p:nvPr/>
                </p:nvSpPr>
                <p:spPr>
                  <a:xfrm>
                    <a:off x="5785382" y="4737289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9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6012160" y="4718158"/>
                    <a:ext cx="432048" cy="439034"/>
                  </a:xfrm>
                  <a:prstGeom prst="parallelogram">
                    <a:avLst>
                      <a:gd name="adj" fmla="val 16519"/>
                    </a:avLst>
                  </a:prstGeom>
                  <a:solidFill>
                    <a:srgbClr val="B2B2B2"/>
                  </a:solidFill>
                  <a:ln w="9525" cap="rnd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square" lIns="90000" tIns="45000" rIns="90000" bIns="45000" anchor="ctr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60" name="59 Elipse"/>
                  <p:cNvSpPr/>
                  <p:nvPr/>
                </p:nvSpPr>
                <p:spPr>
                  <a:xfrm>
                    <a:off x="6093087" y="4749383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1" name="60 Elipse"/>
                  <p:cNvSpPr/>
                  <p:nvPr/>
                </p:nvSpPr>
                <p:spPr>
                  <a:xfrm>
                    <a:off x="6079059" y="4902319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2" name="61 Elipse"/>
                  <p:cNvSpPr/>
                  <p:nvPr/>
                </p:nvSpPr>
                <p:spPr>
                  <a:xfrm>
                    <a:off x="6052947" y="506417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3" name="62 Elipse"/>
                  <p:cNvSpPr/>
                  <p:nvPr/>
                </p:nvSpPr>
                <p:spPr>
                  <a:xfrm>
                    <a:off x="6321307" y="474427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4" name="63 Elipse"/>
                  <p:cNvSpPr/>
                  <p:nvPr/>
                </p:nvSpPr>
                <p:spPr>
                  <a:xfrm>
                    <a:off x="6307279" y="4897211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5" name="64 Elipse"/>
                  <p:cNvSpPr/>
                  <p:nvPr/>
                </p:nvSpPr>
                <p:spPr>
                  <a:xfrm>
                    <a:off x="6281167" y="5059067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6" name="65 Elipse"/>
                  <p:cNvSpPr/>
                  <p:nvPr/>
                </p:nvSpPr>
                <p:spPr>
                  <a:xfrm>
                    <a:off x="6165743" y="506417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7" name="66 Elipse"/>
                  <p:cNvSpPr/>
                  <p:nvPr/>
                </p:nvSpPr>
                <p:spPr>
                  <a:xfrm>
                    <a:off x="6210343" y="474427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8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6451295" y="4718158"/>
                    <a:ext cx="432048" cy="439034"/>
                  </a:xfrm>
                  <a:prstGeom prst="parallelogram">
                    <a:avLst>
                      <a:gd name="adj" fmla="val 16519"/>
                    </a:avLst>
                  </a:prstGeom>
                  <a:solidFill>
                    <a:srgbClr val="B2B2B2"/>
                  </a:solidFill>
                  <a:ln w="9525" cap="rnd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square" lIns="90000" tIns="45000" rIns="90000" bIns="45000" anchor="ctr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69" name="68 Elipse"/>
                  <p:cNvSpPr/>
                  <p:nvPr/>
                </p:nvSpPr>
                <p:spPr>
                  <a:xfrm>
                    <a:off x="6532222" y="4749383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0" name="69 Elipse"/>
                  <p:cNvSpPr/>
                  <p:nvPr/>
                </p:nvSpPr>
                <p:spPr>
                  <a:xfrm>
                    <a:off x="6518194" y="4902319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1" name="70 Elipse"/>
                  <p:cNvSpPr/>
                  <p:nvPr/>
                </p:nvSpPr>
                <p:spPr>
                  <a:xfrm>
                    <a:off x="6492082" y="5064175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2" name="71 Elipse"/>
                  <p:cNvSpPr/>
                  <p:nvPr/>
                </p:nvSpPr>
                <p:spPr>
                  <a:xfrm>
                    <a:off x="6760442" y="4744275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3" name="72 Elipse"/>
                  <p:cNvSpPr/>
                  <p:nvPr/>
                </p:nvSpPr>
                <p:spPr>
                  <a:xfrm>
                    <a:off x="6746414" y="4897211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4" name="73 Elipse"/>
                  <p:cNvSpPr/>
                  <p:nvPr/>
                </p:nvSpPr>
                <p:spPr>
                  <a:xfrm>
                    <a:off x="6720302" y="5059067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5" name="74 Elipse"/>
                  <p:cNvSpPr/>
                  <p:nvPr/>
                </p:nvSpPr>
                <p:spPr>
                  <a:xfrm>
                    <a:off x="6604878" y="506417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6" name="75 Elipse"/>
                  <p:cNvSpPr/>
                  <p:nvPr/>
                </p:nvSpPr>
                <p:spPr>
                  <a:xfrm>
                    <a:off x="6649478" y="474427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7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6883343" y="4718158"/>
                    <a:ext cx="432048" cy="439034"/>
                  </a:xfrm>
                  <a:prstGeom prst="parallelogram">
                    <a:avLst>
                      <a:gd name="adj" fmla="val 16519"/>
                    </a:avLst>
                  </a:prstGeom>
                  <a:solidFill>
                    <a:srgbClr val="B2B2B2"/>
                  </a:solidFill>
                  <a:ln w="9525" cap="rnd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square" lIns="90000" tIns="45000" rIns="90000" bIns="45000" anchor="ctr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8" name="77 Elipse"/>
                  <p:cNvSpPr/>
                  <p:nvPr/>
                </p:nvSpPr>
                <p:spPr>
                  <a:xfrm>
                    <a:off x="6964270" y="4749383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9" name="78 Elipse"/>
                  <p:cNvSpPr/>
                  <p:nvPr/>
                </p:nvSpPr>
                <p:spPr>
                  <a:xfrm>
                    <a:off x="6950242" y="4902319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0" name="79 Elipse"/>
                  <p:cNvSpPr/>
                  <p:nvPr/>
                </p:nvSpPr>
                <p:spPr>
                  <a:xfrm>
                    <a:off x="6924130" y="506417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1" name="80 Elipse"/>
                  <p:cNvSpPr/>
                  <p:nvPr/>
                </p:nvSpPr>
                <p:spPr>
                  <a:xfrm>
                    <a:off x="7192490" y="474427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2" name="81 Elipse"/>
                  <p:cNvSpPr/>
                  <p:nvPr/>
                </p:nvSpPr>
                <p:spPr>
                  <a:xfrm>
                    <a:off x="7178462" y="4897211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3" name="82 Elipse"/>
                  <p:cNvSpPr/>
                  <p:nvPr/>
                </p:nvSpPr>
                <p:spPr>
                  <a:xfrm>
                    <a:off x="7152350" y="5059067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4" name="83 Elipse"/>
                  <p:cNvSpPr/>
                  <p:nvPr/>
                </p:nvSpPr>
                <p:spPr>
                  <a:xfrm>
                    <a:off x="7036926" y="506417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5" name="84 Elipse"/>
                  <p:cNvSpPr/>
                  <p:nvPr/>
                </p:nvSpPr>
                <p:spPr>
                  <a:xfrm>
                    <a:off x="7081526" y="474427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6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7322478" y="4718158"/>
                    <a:ext cx="432048" cy="439034"/>
                  </a:xfrm>
                  <a:prstGeom prst="parallelogram">
                    <a:avLst>
                      <a:gd name="adj" fmla="val 16519"/>
                    </a:avLst>
                  </a:prstGeom>
                  <a:solidFill>
                    <a:srgbClr val="B2B2B2"/>
                  </a:solidFill>
                  <a:ln w="9525" cap="rnd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square" lIns="90000" tIns="45000" rIns="90000" bIns="45000" anchor="ctr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7" name="86 Elipse"/>
                  <p:cNvSpPr/>
                  <p:nvPr/>
                </p:nvSpPr>
                <p:spPr>
                  <a:xfrm>
                    <a:off x="7403405" y="4749383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8" name="87 Elipse"/>
                  <p:cNvSpPr/>
                  <p:nvPr/>
                </p:nvSpPr>
                <p:spPr>
                  <a:xfrm>
                    <a:off x="7389377" y="4902319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9" name="88 Elipse"/>
                  <p:cNvSpPr/>
                  <p:nvPr/>
                </p:nvSpPr>
                <p:spPr>
                  <a:xfrm>
                    <a:off x="7363265" y="506417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90" name="89 Elipse"/>
                  <p:cNvSpPr/>
                  <p:nvPr/>
                </p:nvSpPr>
                <p:spPr>
                  <a:xfrm>
                    <a:off x="7631625" y="474427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91" name="90 Elipse"/>
                  <p:cNvSpPr/>
                  <p:nvPr/>
                </p:nvSpPr>
                <p:spPr>
                  <a:xfrm>
                    <a:off x="7617597" y="4897211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92" name="91 Elipse"/>
                  <p:cNvSpPr/>
                  <p:nvPr/>
                </p:nvSpPr>
                <p:spPr>
                  <a:xfrm>
                    <a:off x="7591485" y="5059067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93" name="92 Elipse"/>
                  <p:cNvSpPr/>
                  <p:nvPr/>
                </p:nvSpPr>
                <p:spPr>
                  <a:xfrm>
                    <a:off x="7476061" y="5064175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94" name="93 Elipse"/>
                  <p:cNvSpPr/>
                  <p:nvPr/>
                </p:nvSpPr>
                <p:spPr>
                  <a:xfrm>
                    <a:off x="7520661" y="4744275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95" name="AutoShape 216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249420" y="5127844"/>
                    <a:ext cx="157328" cy="360040"/>
                  </a:xfrm>
                  <a:prstGeom prst="moon">
                    <a:avLst>
                      <a:gd name="adj" fmla="val 87500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96" name="Line 217"/>
                  <p:cNvSpPr>
                    <a:spLocks noChangeShapeType="1"/>
                  </p:cNvSpPr>
                  <p:nvPr/>
                </p:nvSpPr>
                <p:spPr bwMode="auto">
                  <a:xfrm rot="16200000" flipH="1" flipV="1">
                    <a:off x="5247018" y="5267795"/>
                    <a:ext cx="100035" cy="66041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stealth" w="med" len="sm"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7" name="AutoShape 216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681468" y="5127844"/>
                    <a:ext cx="157328" cy="360040"/>
                  </a:xfrm>
                  <a:prstGeom prst="moon">
                    <a:avLst>
                      <a:gd name="adj" fmla="val 87500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98" name="Line 217"/>
                  <p:cNvSpPr>
                    <a:spLocks noChangeShapeType="1"/>
                  </p:cNvSpPr>
                  <p:nvPr/>
                </p:nvSpPr>
                <p:spPr bwMode="auto">
                  <a:xfrm rot="16200000" flipH="1" flipV="1">
                    <a:off x="5679066" y="5267795"/>
                    <a:ext cx="100035" cy="66041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stealth" w="med" len="sm"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9" name="AutoShape 216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113516" y="5127844"/>
                    <a:ext cx="157328" cy="360040"/>
                  </a:xfrm>
                  <a:prstGeom prst="moon">
                    <a:avLst>
                      <a:gd name="adj" fmla="val 87500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00" name="Line 217"/>
                  <p:cNvSpPr>
                    <a:spLocks noChangeShapeType="1"/>
                  </p:cNvSpPr>
                  <p:nvPr/>
                </p:nvSpPr>
                <p:spPr bwMode="auto">
                  <a:xfrm rot="16200000" flipH="1" flipV="1">
                    <a:off x="6111114" y="5267795"/>
                    <a:ext cx="100035" cy="66041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stealth" w="med" len="sm"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01" name="AutoShape 216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545564" y="5127844"/>
                    <a:ext cx="157328" cy="360040"/>
                  </a:xfrm>
                  <a:prstGeom prst="moon">
                    <a:avLst>
                      <a:gd name="adj" fmla="val 87500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02" name="Line 217"/>
                  <p:cNvSpPr>
                    <a:spLocks noChangeShapeType="1"/>
                  </p:cNvSpPr>
                  <p:nvPr/>
                </p:nvSpPr>
                <p:spPr bwMode="auto">
                  <a:xfrm rot="16200000" flipH="1" flipV="1">
                    <a:off x="6543162" y="5267795"/>
                    <a:ext cx="100035" cy="66041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stealth" w="med" len="sm"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03" name="AutoShape 216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977612" y="5127844"/>
                    <a:ext cx="157328" cy="360040"/>
                  </a:xfrm>
                  <a:prstGeom prst="moon">
                    <a:avLst>
                      <a:gd name="adj" fmla="val 87500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04" name="Line 217"/>
                  <p:cNvSpPr>
                    <a:spLocks noChangeShapeType="1"/>
                  </p:cNvSpPr>
                  <p:nvPr/>
                </p:nvSpPr>
                <p:spPr bwMode="auto">
                  <a:xfrm rot="16200000" flipH="1" flipV="1">
                    <a:off x="6975210" y="5267795"/>
                    <a:ext cx="100035" cy="66041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stealth" w="med" len="sm"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05" name="AutoShape 216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7409660" y="5127844"/>
                    <a:ext cx="157328" cy="360040"/>
                  </a:xfrm>
                  <a:prstGeom prst="moon">
                    <a:avLst>
                      <a:gd name="adj" fmla="val 87500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06" name="Line 217"/>
                  <p:cNvSpPr>
                    <a:spLocks noChangeShapeType="1"/>
                  </p:cNvSpPr>
                  <p:nvPr/>
                </p:nvSpPr>
                <p:spPr bwMode="auto">
                  <a:xfrm rot="16200000" flipH="1" flipV="1">
                    <a:off x="7407258" y="5267795"/>
                    <a:ext cx="100035" cy="66041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stealth" w="med" len="sm"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07" name="106 Grupo"/>
                <p:cNvGrpSpPr/>
                <p:nvPr/>
              </p:nvGrpSpPr>
              <p:grpSpPr>
                <a:xfrm>
                  <a:off x="5508104" y="5661248"/>
                  <a:ext cx="1440160" cy="600383"/>
                  <a:chOff x="5508104" y="5661248"/>
                  <a:chExt cx="1440160" cy="600383"/>
                </a:xfrm>
              </p:grpSpPr>
              <p:grpSp>
                <p:nvGrpSpPr>
                  <p:cNvPr id="108" name="Group 17"/>
                  <p:cNvGrpSpPr>
                    <a:grpSpLocks/>
                  </p:cNvGrpSpPr>
                  <p:nvPr/>
                </p:nvGrpSpPr>
                <p:grpSpPr bwMode="auto">
                  <a:xfrm rot="498828" flipH="1">
                    <a:off x="6035539" y="5756745"/>
                    <a:ext cx="350258" cy="348839"/>
                    <a:chOff x="1281" y="579"/>
                    <a:chExt cx="3187" cy="3172"/>
                  </a:xfrm>
                </p:grpSpPr>
                <p:sp>
                  <p:nvSpPr>
                    <p:cNvPr id="120" name="Oval 18"/>
                    <p:cNvSpPr>
                      <a:spLocks noChangeArrowheads="1"/>
                    </p:cNvSpPr>
                    <p:nvPr/>
                  </p:nvSpPr>
                  <p:spPr bwMode="auto">
                    <a:xfrm rot="-14359183">
                      <a:off x="1629" y="913"/>
                      <a:ext cx="2492" cy="2491"/>
                    </a:xfrm>
                    <a:prstGeom prst="ellipse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rot="10800000" vert="eaVert" wrap="none" anchor="ctr"/>
                    <a:lstStyle/>
                    <a:p>
                      <a:pPr algn="ctr"/>
                      <a:endParaRPr lang="es-ES" sz="1800"/>
                    </a:p>
                  </p:txBody>
                </p:sp>
                <p:sp>
                  <p:nvSpPr>
                    <p:cNvPr id="121" name="AutoShape 19"/>
                    <p:cNvSpPr>
                      <a:spLocks noChangeArrowheads="1"/>
                    </p:cNvSpPr>
                    <p:nvPr/>
                  </p:nvSpPr>
                  <p:spPr bwMode="auto">
                    <a:xfrm rot="-14211571">
                      <a:off x="1361" y="1128"/>
                      <a:ext cx="744" cy="476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2" name="AutoShape 20"/>
                    <p:cNvSpPr>
                      <a:spLocks noChangeArrowheads="1"/>
                    </p:cNvSpPr>
                    <p:nvPr/>
                  </p:nvSpPr>
                  <p:spPr bwMode="auto">
                    <a:xfrm rot="2064809">
                      <a:off x="1706" y="3049"/>
                      <a:ext cx="738" cy="47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3" name="AutoShape 21"/>
                    <p:cNvSpPr>
                      <a:spLocks noChangeArrowheads="1"/>
                    </p:cNvSpPr>
                    <p:nvPr/>
                  </p:nvSpPr>
                  <p:spPr bwMode="auto">
                    <a:xfrm rot="-8662188">
                      <a:off x="3284" y="783"/>
                      <a:ext cx="738" cy="47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4" name="AutoShape 22"/>
                    <p:cNvSpPr>
                      <a:spLocks noChangeArrowheads="1"/>
                    </p:cNvSpPr>
                    <p:nvPr/>
                  </p:nvSpPr>
                  <p:spPr bwMode="auto">
                    <a:xfrm rot="-70800022">
                      <a:off x="3847" y="1674"/>
                      <a:ext cx="758" cy="484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5" name="AutoShape 23"/>
                    <p:cNvSpPr>
                      <a:spLocks noChangeArrowheads="1"/>
                    </p:cNvSpPr>
                    <p:nvPr/>
                  </p:nvSpPr>
                  <p:spPr bwMode="auto">
                    <a:xfrm rot="-16735221">
                      <a:off x="1143" y="2129"/>
                      <a:ext cx="758" cy="48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6" name="AutoShape 24"/>
                    <p:cNvSpPr>
                      <a:spLocks noChangeArrowheads="1"/>
                    </p:cNvSpPr>
                    <p:nvPr/>
                  </p:nvSpPr>
                  <p:spPr bwMode="auto">
                    <a:xfrm rot="-714321">
                      <a:off x="2782" y="3267"/>
                      <a:ext cx="758" cy="484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7" name="AutoShape 25"/>
                    <p:cNvSpPr>
                      <a:spLocks noChangeArrowheads="1"/>
                    </p:cNvSpPr>
                    <p:nvPr/>
                  </p:nvSpPr>
                  <p:spPr bwMode="auto">
                    <a:xfrm rot="-11421312">
                      <a:off x="2260" y="579"/>
                      <a:ext cx="758" cy="484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8" name="AutoShape 26"/>
                    <p:cNvSpPr>
                      <a:spLocks noChangeArrowheads="1"/>
                    </p:cNvSpPr>
                    <p:nvPr/>
                  </p:nvSpPr>
                  <p:spPr bwMode="auto">
                    <a:xfrm rot="-133001338">
                      <a:off x="3684" y="2695"/>
                      <a:ext cx="708" cy="45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109" name="Group 27"/>
                  <p:cNvGrpSpPr>
                    <a:grpSpLocks/>
                  </p:cNvGrpSpPr>
                  <p:nvPr/>
                </p:nvGrpSpPr>
                <p:grpSpPr bwMode="auto">
                  <a:xfrm rot="1606593" flipH="1">
                    <a:off x="6295578" y="5972472"/>
                    <a:ext cx="290579" cy="289161"/>
                    <a:chOff x="1281" y="579"/>
                    <a:chExt cx="3187" cy="3172"/>
                  </a:xfrm>
                </p:grpSpPr>
                <p:sp>
                  <p:nvSpPr>
                    <p:cNvPr id="111" name="Oval 28"/>
                    <p:cNvSpPr>
                      <a:spLocks noChangeArrowheads="1"/>
                    </p:cNvSpPr>
                    <p:nvPr/>
                  </p:nvSpPr>
                  <p:spPr bwMode="auto">
                    <a:xfrm rot="-14359183">
                      <a:off x="1629" y="913"/>
                      <a:ext cx="2492" cy="2491"/>
                    </a:xfrm>
                    <a:prstGeom prst="ellipse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algn="ctr"/>
                      <a:endParaRPr lang="es-ES" sz="1800"/>
                    </a:p>
                  </p:txBody>
                </p:sp>
                <p:sp>
                  <p:nvSpPr>
                    <p:cNvPr id="112" name="AutoShape 29"/>
                    <p:cNvSpPr>
                      <a:spLocks noChangeArrowheads="1"/>
                    </p:cNvSpPr>
                    <p:nvPr/>
                  </p:nvSpPr>
                  <p:spPr bwMode="auto">
                    <a:xfrm rot="-14211571">
                      <a:off x="1361" y="1128"/>
                      <a:ext cx="744" cy="476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3" name="AutoShape 30"/>
                    <p:cNvSpPr>
                      <a:spLocks noChangeArrowheads="1"/>
                    </p:cNvSpPr>
                    <p:nvPr/>
                  </p:nvSpPr>
                  <p:spPr bwMode="auto">
                    <a:xfrm rot="2064809">
                      <a:off x="1706" y="3049"/>
                      <a:ext cx="738" cy="47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4" name="AutoShape 31"/>
                    <p:cNvSpPr>
                      <a:spLocks noChangeArrowheads="1"/>
                    </p:cNvSpPr>
                    <p:nvPr/>
                  </p:nvSpPr>
                  <p:spPr bwMode="auto">
                    <a:xfrm rot="-8662188">
                      <a:off x="3284" y="783"/>
                      <a:ext cx="738" cy="47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5" name="AutoShape 32"/>
                    <p:cNvSpPr>
                      <a:spLocks noChangeArrowheads="1"/>
                    </p:cNvSpPr>
                    <p:nvPr/>
                  </p:nvSpPr>
                  <p:spPr bwMode="auto">
                    <a:xfrm rot="-70800022">
                      <a:off x="3847" y="1674"/>
                      <a:ext cx="758" cy="484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6" name="AutoShape 33"/>
                    <p:cNvSpPr>
                      <a:spLocks noChangeArrowheads="1"/>
                    </p:cNvSpPr>
                    <p:nvPr/>
                  </p:nvSpPr>
                  <p:spPr bwMode="auto">
                    <a:xfrm rot="-16735221">
                      <a:off x="1143" y="2129"/>
                      <a:ext cx="758" cy="48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7" name="AutoShape 34"/>
                    <p:cNvSpPr>
                      <a:spLocks noChangeArrowheads="1"/>
                    </p:cNvSpPr>
                    <p:nvPr/>
                  </p:nvSpPr>
                  <p:spPr bwMode="auto">
                    <a:xfrm rot="-714321">
                      <a:off x="2782" y="3267"/>
                      <a:ext cx="758" cy="484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8" name="AutoShape 35"/>
                    <p:cNvSpPr>
                      <a:spLocks noChangeArrowheads="1"/>
                    </p:cNvSpPr>
                    <p:nvPr/>
                  </p:nvSpPr>
                  <p:spPr bwMode="auto">
                    <a:xfrm rot="-11421312">
                      <a:off x="2260" y="579"/>
                      <a:ext cx="758" cy="484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9" name="AutoShape 36"/>
                    <p:cNvSpPr>
                      <a:spLocks noChangeArrowheads="1"/>
                    </p:cNvSpPr>
                    <p:nvPr/>
                  </p:nvSpPr>
                  <p:spPr bwMode="auto">
                    <a:xfrm rot="-133001338">
                      <a:off x="3684" y="2695"/>
                      <a:ext cx="708" cy="45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110" name="109 CuadroTexto"/>
                  <p:cNvSpPr txBox="1"/>
                  <p:nvPr/>
                </p:nvSpPr>
                <p:spPr>
                  <a:xfrm>
                    <a:off x="5508104" y="5661248"/>
                    <a:ext cx="1440160" cy="584775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1600" b="1" dirty="0" smtClean="0">
                        <a:latin typeface="Arial" pitchFamily="34" charset="0"/>
                        <a:cs typeface="Arial" pitchFamily="34" charset="0"/>
                      </a:rPr>
                      <a:t>ARITHMETIC</a:t>
                    </a:r>
                  </a:p>
                  <a:p>
                    <a:pPr algn="ctr"/>
                    <a:r>
                      <a:rPr lang="es-ES" sz="1600" b="1" dirty="0" smtClean="0">
                        <a:latin typeface="Arial" pitchFamily="34" charset="0"/>
                        <a:cs typeface="Arial" pitchFamily="34" charset="0"/>
                      </a:rPr>
                      <a:t>CODER</a:t>
                    </a:r>
                    <a:endParaRPr lang="es-ES" sz="16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9" name="128 Rectángulo"/>
                <p:cNvSpPr/>
                <p:nvPr/>
              </p:nvSpPr>
              <p:spPr>
                <a:xfrm>
                  <a:off x="7668344" y="5949280"/>
                  <a:ext cx="1296144" cy="144016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050" b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CODESTREAM</a:t>
                  </a:r>
                  <a:endParaRPr lang="es-ES" sz="105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" name="AutoShape 205"/>
                <p:cNvSpPr>
                  <a:spLocks noChangeArrowheads="1"/>
                </p:cNvSpPr>
                <p:nvPr/>
              </p:nvSpPr>
              <p:spPr bwMode="auto">
                <a:xfrm>
                  <a:off x="6268388" y="3745085"/>
                  <a:ext cx="432048" cy="439034"/>
                </a:xfrm>
                <a:prstGeom prst="parallelogram">
                  <a:avLst>
                    <a:gd name="adj" fmla="val 0"/>
                  </a:avLst>
                </a:prstGeom>
                <a:noFill/>
                <a:ln w="952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square" lIns="90000" tIns="45000" rIns="90000" bIns="45000" anchor="ctr">
                  <a:sp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131" name="130 Conector recto de flecha"/>
                <p:cNvCxnSpPr/>
                <p:nvPr/>
              </p:nvCxnSpPr>
              <p:spPr>
                <a:xfrm flipV="1">
                  <a:off x="5220072" y="4221088"/>
                  <a:ext cx="1008112" cy="43204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131 Conector recto de flecha"/>
                <p:cNvCxnSpPr/>
                <p:nvPr/>
              </p:nvCxnSpPr>
              <p:spPr>
                <a:xfrm rot="10800000">
                  <a:off x="6747436" y="4225366"/>
                  <a:ext cx="992917" cy="42777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132 Conector recto de flecha"/>
                <p:cNvCxnSpPr/>
                <p:nvPr/>
              </p:nvCxnSpPr>
              <p:spPr>
                <a:xfrm rot="10800000">
                  <a:off x="5364090" y="5445226"/>
                  <a:ext cx="864095" cy="21602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133 Conector recto de flecha"/>
                <p:cNvCxnSpPr/>
                <p:nvPr/>
              </p:nvCxnSpPr>
              <p:spPr>
                <a:xfrm rot="10800000">
                  <a:off x="5724130" y="5445226"/>
                  <a:ext cx="504055" cy="21602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134 Conector recto de flecha"/>
                <p:cNvCxnSpPr/>
                <p:nvPr/>
              </p:nvCxnSpPr>
              <p:spPr>
                <a:xfrm rot="16200000" flipV="1">
                  <a:off x="6084170" y="5517233"/>
                  <a:ext cx="216023" cy="7200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135 Conector recto de flecha"/>
                <p:cNvCxnSpPr/>
                <p:nvPr/>
              </p:nvCxnSpPr>
              <p:spPr>
                <a:xfrm flipV="1">
                  <a:off x="6228184" y="5445225"/>
                  <a:ext cx="432049" cy="21602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136 Conector recto de flecha"/>
                <p:cNvCxnSpPr/>
                <p:nvPr/>
              </p:nvCxnSpPr>
              <p:spPr>
                <a:xfrm flipV="1">
                  <a:off x="6228184" y="5445225"/>
                  <a:ext cx="792089" cy="21602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137 Conector recto de flecha"/>
                <p:cNvCxnSpPr/>
                <p:nvPr/>
              </p:nvCxnSpPr>
              <p:spPr>
                <a:xfrm flipV="1">
                  <a:off x="6228184" y="5445227"/>
                  <a:ext cx="1224137" cy="21602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138 Conector recto de flecha"/>
                <p:cNvCxnSpPr/>
                <p:nvPr/>
              </p:nvCxnSpPr>
              <p:spPr>
                <a:xfrm>
                  <a:off x="6948264" y="6021286"/>
                  <a:ext cx="648072" cy="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6" name="285 Grupo"/>
              <p:cNvGrpSpPr/>
              <p:nvPr/>
            </p:nvGrpSpPr>
            <p:grpSpPr>
              <a:xfrm>
                <a:off x="395536" y="2492896"/>
                <a:ext cx="1493442" cy="1425170"/>
                <a:chOff x="1714165" y="1400728"/>
                <a:chExt cx="4297995" cy="4101514"/>
              </a:xfrm>
            </p:grpSpPr>
            <p:grpSp>
              <p:nvGrpSpPr>
                <p:cNvPr id="287" name="65 Grupo"/>
                <p:cNvGrpSpPr/>
                <p:nvPr/>
              </p:nvGrpSpPr>
              <p:grpSpPr>
                <a:xfrm>
                  <a:off x="1714165" y="2708920"/>
                  <a:ext cx="2907323" cy="2664296"/>
                  <a:chOff x="2411760" y="2484512"/>
                  <a:chExt cx="2907323" cy="2664296"/>
                </a:xfrm>
              </p:grpSpPr>
              <p:sp>
                <p:nvSpPr>
                  <p:cNvPr id="366" name="365 Rectángulo"/>
                  <p:cNvSpPr/>
                  <p:nvPr/>
                </p:nvSpPr>
                <p:spPr>
                  <a:xfrm>
                    <a:off x="3995936" y="2484512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67" name="366 Rectángulo"/>
                  <p:cNvSpPr/>
                  <p:nvPr/>
                </p:nvSpPr>
                <p:spPr>
                  <a:xfrm>
                    <a:off x="3851920" y="2628528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68" name="367 Rectángulo"/>
                  <p:cNvSpPr/>
                  <p:nvPr/>
                </p:nvSpPr>
                <p:spPr>
                  <a:xfrm>
                    <a:off x="3707904" y="2772544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69" name="368 Rectángulo"/>
                  <p:cNvSpPr/>
                  <p:nvPr/>
                </p:nvSpPr>
                <p:spPr>
                  <a:xfrm>
                    <a:off x="3563888" y="2924944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70" name="369 Rectángulo"/>
                  <p:cNvSpPr/>
                  <p:nvPr/>
                </p:nvSpPr>
                <p:spPr>
                  <a:xfrm>
                    <a:off x="3419872" y="3077344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71" name="370 Rectángulo"/>
                  <p:cNvSpPr/>
                  <p:nvPr/>
                </p:nvSpPr>
                <p:spPr>
                  <a:xfrm>
                    <a:off x="3275856" y="3204592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72" name="371 Rectángulo"/>
                  <p:cNvSpPr/>
                  <p:nvPr/>
                </p:nvSpPr>
                <p:spPr>
                  <a:xfrm>
                    <a:off x="3131840" y="3348608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73" name="372 Rectángulo"/>
                  <p:cNvSpPr/>
                  <p:nvPr/>
                </p:nvSpPr>
                <p:spPr>
                  <a:xfrm>
                    <a:off x="2987824" y="3501008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74" name="373 Rectángulo"/>
                  <p:cNvSpPr/>
                  <p:nvPr/>
                </p:nvSpPr>
                <p:spPr>
                  <a:xfrm>
                    <a:off x="2843808" y="3700264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75" name="374 Rectángulo"/>
                  <p:cNvSpPr/>
                  <p:nvPr/>
                </p:nvSpPr>
                <p:spPr>
                  <a:xfrm>
                    <a:off x="2699792" y="3844280"/>
                    <a:ext cx="1323147" cy="100811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76" name="375 Rectángulo"/>
                  <p:cNvSpPr/>
                  <p:nvPr/>
                </p:nvSpPr>
                <p:spPr>
                  <a:xfrm>
                    <a:off x="2555776" y="3996680"/>
                    <a:ext cx="1323147" cy="100811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77" name="376 Rectángulo"/>
                  <p:cNvSpPr/>
                  <p:nvPr/>
                </p:nvSpPr>
                <p:spPr>
                  <a:xfrm>
                    <a:off x="2411760" y="4140696"/>
                    <a:ext cx="1323147" cy="100811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288" name="66 Grupo"/>
                <p:cNvGrpSpPr/>
                <p:nvPr/>
              </p:nvGrpSpPr>
              <p:grpSpPr>
                <a:xfrm>
                  <a:off x="3104837" y="2837946"/>
                  <a:ext cx="2907323" cy="2664296"/>
                  <a:chOff x="3608893" y="2636912"/>
                  <a:chExt cx="2907323" cy="2664296"/>
                </a:xfrm>
              </p:grpSpPr>
              <p:sp>
                <p:nvSpPr>
                  <p:cNvPr id="354" name="353 Rectángulo"/>
                  <p:cNvSpPr/>
                  <p:nvPr/>
                </p:nvSpPr>
                <p:spPr>
                  <a:xfrm>
                    <a:off x="5193069" y="2636912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55" name="354 Rectángulo"/>
                  <p:cNvSpPr/>
                  <p:nvPr/>
                </p:nvSpPr>
                <p:spPr>
                  <a:xfrm>
                    <a:off x="5049053" y="2780928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56" name="355 Rectángulo"/>
                  <p:cNvSpPr/>
                  <p:nvPr/>
                </p:nvSpPr>
                <p:spPr>
                  <a:xfrm>
                    <a:off x="4905037" y="2924944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57" name="356 Rectángulo"/>
                  <p:cNvSpPr/>
                  <p:nvPr/>
                </p:nvSpPr>
                <p:spPr>
                  <a:xfrm>
                    <a:off x="4761021" y="3077344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58" name="357 Rectángulo"/>
                  <p:cNvSpPr/>
                  <p:nvPr/>
                </p:nvSpPr>
                <p:spPr>
                  <a:xfrm>
                    <a:off x="4617005" y="3229744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59" name="358 Rectángulo"/>
                  <p:cNvSpPr/>
                  <p:nvPr/>
                </p:nvSpPr>
                <p:spPr>
                  <a:xfrm>
                    <a:off x="4472989" y="3356992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60" name="359 Rectángulo"/>
                  <p:cNvSpPr/>
                  <p:nvPr/>
                </p:nvSpPr>
                <p:spPr>
                  <a:xfrm>
                    <a:off x="4328973" y="3501008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61" name="360 Rectángulo"/>
                  <p:cNvSpPr/>
                  <p:nvPr/>
                </p:nvSpPr>
                <p:spPr>
                  <a:xfrm>
                    <a:off x="4184957" y="3653408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62" name="361 Rectángulo"/>
                  <p:cNvSpPr/>
                  <p:nvPr/>
                </p:nvSpPr>
                <p:spPr>
                  <a:xfrm>
                    <a:off x="4040941" y="3852664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63" name="362 Rectángulo"/>
                  <p:cNvSpPr/>
                  <p:nvPr/>
                </p:nvSpPr>
                <p:spPr>
                  <a:xfrm>
                    <a:off x="3896925" y="3996680"/>
                    <a:ext cx="1323147" cy="100811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64" name="363 Rectángulo"/>
                  <p:cNvSpPr/>
                  <p:nvPr/>
                </p:nvSpPr>
                <p:spPr>
                  <a:xfrm>
                    <a:off x="3752909" y="4149080"/>
                    <a:ext cx="1323147" cy="100811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65" name="364 Rectángulo"/>
                  <p:cNvSpPr/>
                  <p:nvPr/>
                </p:nvSpPr>
                <p:spPr>
                  <a:xfrm>
                    <a:off x="3608893" y="4293096"/>
                    <a:ext cx="1323147" cy="100811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289" name="76 Grupo"/>
                <p:cNvGrpSpPr/>
                <p:nvPr/>
              </p:nvGrpSpPr>
              <p:grpSpPr>
                <a:xfrm>
                  <a:off x="1771183" y="1964708"/>
                  <a:ext cx="2157263" cy="2092822"/>
                  <a:chOff x="2414737" y="1427767"/>
                  <a:chExt cx="2157263" cy="2092822"/>
                </a:xfrm>
              </p:grpSpPr>
              <p:sp>
                <p:nvSpPr>
                  <p:cNvPr id="342" name="341 Rectángulo"/>
                  <p:cNvSpPr/>
                  <p:nvPr/>
                </p:nvSpPr>
                <p:spPr>
                  <a:xfrm>
                    <a:off x="3998913" y="1427767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43" name="342 Rectángulo"/>
                  <p:cNvSpPr/>
                  <p:nvPr/>
                </p:nvSpPr>
                <p:spPr>
                  <a:xfrm>
                    <a:off x="3854897" y="1571783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44" name="343 Rectángulo"/>
                  <p:cNvSpPr/>
                  <p:nvPr/>
                </p:nvSpPr>
                <p:spPr>
                  <a:xfrm>
                    <a:off x="3710881" y="171579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45" name="344 Rectángulo"/>
                  <p:cNvSpPr/>
                  <p:nvPr/>
                </p:nvSpPr>
                <p:spPr>
                  <a:xfrm>
                    <a:off x="3566865" y="186819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46" name="345 Rectángulo"/>
                  <p:cNvSpPr/>
                  <p:nvPr/>
                </p:nvSpPr>
                <p:spPr>
                  <a:xfrm>
                    <a:off x="3422849" y="202059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47" name="346 Rectángulo"/>
                  <p:cNvSpPr/>
                  <p:nvPr/>
                </p:nvSpPr>
                <p:spPr>
                  <a:xfrm>
                    <a:off x="3278833" y="2147847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48" name="347 Rectángulo"/>
                  <p:cNvSpPr/>
                  <p:nvPr/>
                </p:nvSpPr>
                <p:spPr>
                  <a:xfrm>
                    <a:off x="3134817" y="2291863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49" name="348 Rectángulo"/>
                  <p:cNvSpPr/>
                  <p:nvPr/>
                </p:nvSpPr>
                <p:spPr>
                  <a:xfrm>
                    <a:off x="2990801" y="2444263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50" name="349 Rectángulo"/>
                  <p:cNvSpPr/>
                  <p:nvPr/>
                </p:nvSpPr>
                <p:spPr>
                  <a:xfrm>
                    <a:off x="2846785" y="264351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51" name="350 Rectángulo"/>
                  <p:cNvSpPr/>
                  <p:nvPr/>
                </p:nvSpPr>
                <p:spPr>
                  <a:xfrm>
                    <a:off x="2702769" y="2787535"/>
                    <a:ext cx="573087" cy="436638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52" name="351 Rectángulo"/>
                  <p:cNvSpPr/>
                  <p:nvPr/>
                </p:nvSpPr>
                <p:spPr>
                  <a:xfrm>
                    <a:off x="2558753" y="2939935"/>
                    <a:ext cx="573087" cy="436638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53" name="352 Rectángulo"/>
                  <p:cNvSpPr/>
                  <p:nvPr/>
                </p:nvSpPr>
                <p:spPr>
                  <a:xfrm>
                    <a:off x="2414737" y="3083951"/>
                    <a:ext cx="573087" cy="436638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290" name="89 Grupo"/>
                <p:cNvGrpSpPr/>
                <p:nvPr/>
              </p:nvGrpSpPr>
              <p:grpSpPr>
                <a:xfrm>
                  <a:off x="2369732" y="2021725"/>
                  <a:ext cx="2157263" cy="2092822"/>
                  <a:chOff x="2414737" y="1427767"/>
                  <a:chExt cx="2157263" cy="2092822"/>
                </a:xfrm>
              </p:grpSpPr>
              <p:sp>
                <p:nvSpPr>
                  <p:cNvPr id="330" name="329 Rectángulo"/>
                  <p:cNvSpPr/>
                  <p:nvPr/>
                </p:nvSpPr>
                <p:spPr>
                  <a:xfrm>
                    <a:off x="3998913" y="1427767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31" name="330 Rectángulo"/>
                  <p:cNvSpPr/>
                  <p:nvPr/>
                </p:nvSpPr>
                <p:spPr>
                  <a:xfrm>
                    <a:off x="3854897" y="1571783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32" name="331 Rectángulo"/>
                  <p:cNvSpPr/>
                  <p:nvPr/>
                </p:nvSpPr>
                <p:spPr>
                  <a:xfrm>
                    <a:off x="3710881" y="171579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33" name="332 Rectángulo"/>
                  <p:cNvSpPr/>
                  <p:nvPr/>
                </p:nvSpPr>
                <p:spPr>
                  <a:xfrm>
                    <a:off x="3566865" y="186819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34" name="333 Rectángulo"/>
                  <p:cNvSpPr/>
                  <p:nvPr/>
                </p:nvSpPr>
                <p:spPr>
                  <a:xfrm>
                    <a:off x="3422849" y="202059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35" name="334 Rectángulo"/>
                  <p:cNvSpPr/>
                  <p:nvPr/>
                </p:nvSpPr>
                <p:spPr>
                  <a:xfrm>
                    <a:off x="3278833" y="2147847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36" name="335 Rectángulo"/>
                  <p:cNvSpPr/>
                  <p:nvPr/>
                </p:nvSpPr>
                <p:spPr>
                  <a:xfrm>
                    <a:off x="3134817" y="2291863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37" name="336 Rectángulo"/>
                  <p:cNvSpPr/>
                  <p:nvPr/>
                </p:nvSpPr>
                <p:spPr>
                  <a:xfrm>
                    <a:off x="2990801" y="2444263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38" name="337 Rectángulo"/>
                  <p:cNvSpPr/>
                  <p:nvPr/>
                </p:nvSpPr>
                <p:spPr>
                  <a:xfrm>
                    <a:off x="2846785" y="264351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39" name="338 Rectángulo"/>
                  <p:cNvSpPr/>
                  <p:nvPr/>
                </p:nvSpPr>
                <p:spPr>
                  <a:xfrm>
                    <a:off x="2702769" y="2787535"/>
                    <a:ext cx="573087" cy="436638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40" name="339 Rectángulo"/>
                  <p:cNvSpPr/>
                  <p:nvPr/>
                </p:nvSpPr>
                <p:spPr>
                  <a:xfrm>
                    <a:off x="2558753" y="2939935"/>
                    <a:ext cx="573087" cy="436638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41" name="340 Rectángulo"/>
                  <p:cNvSpPr/>
                  <p:nvPr/>
                </p:nvSpPr>
                <p:spPr>
                  <a:xfrm>
                    <a:off x="2414737" y="3083951"/>
                    <a:ext cx="573087" cy="436638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291" name="62 Grupo"/>
                <p:cNvGrpSpPr/>
                <p:nvPr/>
              </p:nvGrpSpPr>
              <p:grpSpPr>
                <a:xfrm>
                  <a:off x="1766665" y="1400728"/>
                  <a:ext cx="2157263" cy="2092822"/>
                  <a:chOff x="2414737" y="1427767"/>
                  <a:chExt cx="2157263" cy="2092822"/>
                </a:xfrm>
              </p:grpSpPr>
              <p:sp>
                <p:nvSpPr>
                  <p:cNvPr id="318" name="317 Rectángulo"/>
                  <p:cNvSpPr/>
                  <p:nvPr/>
                </p:nvSpPr>
                <p:spPr>
                  <a:xfrm>
                    <a:off x="3998913" y="1427767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19" name="318 Rectángulo"/>
                  <p:cNvSpPr/>
                  <p:nvPr/>
                </p:nvSpPr>
                <p:spPr>
                  <a:xfrm>
                    <a:off x="3854897" y="1571783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20" name="319 Rectángulo"/>
                  <p:cNvSpPr/>
                  <p:nvPr/>
                </p:nvSpPr>
                <p:spPr>
                  <a:xfrm>
                    <a:off x="3710881" y="171579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21" name="320 Rectángulo"/>
                  <p:cNvSpPr/>
                  <p:nvPr/>
                </p:nvSpPr>
                <p:spPr>
                  <a:xfrm>
                    <a:off x="3566865" y="186819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22" name="321 Rectángulo"/>
                  <p:cNvSpPr/>
                  <p:nvPr/>
                </p:nvSpPr>
                <p:spPr>
                  <a:xfrm>
                    <a:off x="3422849" y="202059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23" name="322 Rectángulo"/>
                  <p:cNvSpPr/>
                  <p:nvPr/>
                </p:nvSpPr>
                <p:spPr>
                  <a:xfrm>
                    <a:off x="3278833" y="2147847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24" name="323 Rectángulo"/>
                  <p:cNvSpPr/>
                  <p:nvPr/>
                </p:nvSpPr>
                <p:spPr>
                  <a:xfrm>
                    <a:off x="3134817" y="2291863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25" name="324 Rectángulo"/>
                  <p:cNvSpPr/>
                  <p:nvPr/>
                </p:nvSpPr>
                <p:spPr>
                  <a:xfrm>
                    <a:off x="2990801" y="2444263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26" name="325 Rectángulo"/>
                  <p:cNvSpPr/>
                  <p:nvPr/>
                </p:nvSpPr>
                <p:spPr>
                  <a:xfrm>
                    <a:off x="2846785" y="264351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27" name="326 Rectángulo"/>
                  <p:cNvSpPr/>
                  <p:nvPr/>
                </p:nvSpPr>
                <p:spPr>
                  <a:xfrm>
                    <a:off x="2702769" y="2787535"/>
                    <a:ext cx="573087" cy="436638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28" name="327 Rectángulo"/>
                  <p:cNvSpPr/>
                  <p:nvPr/>
                </p:nvSpPr>
                <p:spPr>
                  <a:xfrm>
                    <a:off x="2558753" y="2939935"/>
                    <a:ext cx="573087" cy="436638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29" name="328 Rectángulo"/>
                  <p:cNvSpPr/>
                  <p:nvPr/>
                </p:nvSpPr>
                <p:spPr>
                  <a:xfrm>
                    <a:off x="2414737" y="3083951"/>
                    <a:ext cx="573087" cy="436638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292" name="63 Grupo"/>
                <p:cNvGrpSpPr/>
                <p:nvPr/>
              </p:nvGrpSpPr>
              <p:grpSpPr>
                <a:xfrm>
                  <a:off x="2372709" y="1454804"/>
                  <a:ext cx="2157263" cy="2092822"/>
                  <a:chOff x="2414737" y="1427767"/>
                  <a:chExt cx="2157263" cy="2092822"/>
                </a:xfrm>
              </p:grpSpPr>
              <p:sp>
                <p:nvSpPr>
                  <p:cNvPr id="306" name="305 Rectángulo"/>
                  <p:cNvSpPr/>
                  <p:nvPr/>
                </p:nvSpPr>
                <p:spPr>
                  <a:xfrm>
                    <a:off x="3998913" y="1427767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07" name="306 Rectángulo"/>
                  <p:cNvSpPr/>
                  <p:nvPr/>
                </p:nvSpPr>
                <p:spPr>
                  <a:xfrm>
                    <a:off x="3854897" y="1571783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08" name="307 Rectángulo"/>
                  <p:cNvSpPr/>
                  <p:nvPr/>
                </p:nvSpPr>
                <p:spPr>
                  <a:xfrm>
                    <a:off x="3710881" y="171579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09" name="308 Rectángulo"/>
                  <p:cNvSpPr/>
                  <p:nvPr/>
                </p:nvSpPr>
                <p:spPr>
                  <a:xfrm>
                    <a:off x="3566865" y="186819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10" name="309 Rectángulo"/>
                  <p:cNvSpPr/>
                  <p:nvPr/>
                </p:nvSpPr>
                <p:spPr>
                  <a:xfrm>
                    <a:off x="3422849" y="202059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11" name="310 Rectángulo"/>
                  <p:cNvSpPr/>
                  <p:nvPr/>
                </p:nvSpPr>
                <p:spPr>
                  <a:xfrm>
                    <a:off x="3278833" y="2147847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12" name="311 Rectángulo"/>
                  <p:cNvSpPr/>
                  <p:nvPr/>
                </p:nvSpPr>
                <p:spPr>
                  <a:xfrm>
                    <a:off x="3134817" y="2291863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13" name="312 Rectángulo"/>
                  <p:cNvSpPr/>
                  <p:nvPr/>
                </p:nvSpPr>
                <p:spPr>
                  <a:xfrm>
                    <a:off x="2990801" y="2444263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14" name="313 Rectángulo"/>
                  <p:cNvSpPr/>
                  <p:nvPr/>
                </p:nvSpPr>
                <p:spPr>
                  <a:xfrm>
                    <a:off x="2846785" y="264351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15" name="314 Rectángulo"/>
                  <p:cNvSpPr/>
                  <p:nvPr/>
                </p:nvSpPr>
                <p:spPr>
                  <a:xfrm>
                    <a:off x="2702769" y="2787535"/>
                    <a:ext cx="573087" cy="436638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16" name="315 Rectángulo"/>
                  <p:cNvSpPr/>
                  <p:nvPr/>
                </p:nvSpPr>
                <p:spPr>
                  <a:xfrm>
                    <a:off x="2558753" y="2939935"/>
                    <a:ext cx="573087" cy="436638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17" name="316 Rectángulo"/>
                  <p:cNvSpPr/>
                  <p:nvPr/>
                </p:nvSpPr>
                <p:spPr>
                  <a:xfrm>
                    <a:off x="2414737" y="3083951"/>
                    <a:ext cx="573087" cy="436638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293" name="63 Grupo"/>
                <p:cNvGrpSpPr/>
                <p:nvPr/>
              </p:nvGrpSpPr>
              <p:grpSpPr>
                <a:xfrm>
                  <a:off x="3094365" y="1556792"/>
                  <a:ext cx="2907323" cy="2664296"/>
                  <a:chOff x="3608893" y="1556792"/>
                  <a:chExt cx="2907323" cy="2664296"/>
                </a:xfrm>
              </p:grpSpPr>
              <p:sp>
                <p:nvSpPr>
                  <p:cNvPr id="294" name="293 Rectángulo"/>
                  <p:cNvSpPr/>
                  <p:nvPr/>
                </p:nvSpPr>
                <p:spPr>
                  <a:xfrm>
                    <a:off x="5193069" y="1556792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95" name="294 Rectángulo"/>
                  <p:cNvSpPr/>
                  <p:nvPr/>
                </p:nvSpPr>
                <p:spPr>
                  <a:xfrm>
                    <a:off x="5049053" y="1700808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96" name="295 Rectángulo"/>
                  <p:cNvSpPr/>
                  <p:nvPr/>
                </p:nvSpPr>
                <p:spPr>
                  <a:xfrm>
                    <a:off x="4905037" y="1844824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97" name="296 Rectángulo"/>
                  <p:cNvSpPr/>
                  <p:nvPr/>
                </p:nvSpPr>
                <p:spPr>
                  <a:xfrm>
                    <a:off x="4761021" y="1997224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98" name="297 Rectángulo"/>
                  <p:cNvSpPr/>
                  <p:nvPr/>
                </p:nvSpPr>
                <p:spPr>
                  <a:xfrm>
                    <a:off x="4617005" y="2149624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99" name="298 Rectángulo"/>
                  <p:cNvSpPr/>
                  <p:nvPr/>
                </p:nvSpPr>
                <p:spPr>
                  <a:xfrm>
                    <a:off x="4472989" y="2276872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00" name="299 Rectángulo"/>
                  <p:cNvSpPr/>
                  <p:nvPr/>
                </p:nvSpPr>
                <p:spPr>
                  <a:xfrm>
                    <a:off x="4328973" y="2420888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01" name="300 Rectángulo"/>
                  <p:cNvSpPr/>
                  <p:nvPr/>
                </p:nvSpPr>
                <p:spPr>
                  <a:xfrm>
                    <a:off x="4184957" y="2573288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02" name="301 Rectángulo"/>
                  <p:cNvSpPr/>
                  <p:nvPr/>
                </p:nvSpPr>
                <p:spPr>
                  <a:xfrm>
                    <a:off x="4040941" y="2772544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03" name="302 Rectángulo"/>
                  <p:cNvSpPr/>
                  <p:nvPr/>
                </p:nvSpPr>
                <p:spPr>
                  <a:xfrm>
                    <a:off x="3896925" y="2916560"/>
                    <a:ext cx="1323147" cy="100811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04" name="303 Rectángulo"/>
                  <p:cNvSpPr/>
                  <p:nvPr/>
                </p:nvSpPr>
                <p:spPr>
                  <a:xfrm>
                    <a:off x="3752909" y="3068960"/>
                    <a:ext cx="1323147" cy="100811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05" name="304 Rectángulo"/>
                  <p:cNvSpPr/>
                  <p:nvPr/>
                </p:nvSpPr>
                <p:spPr>
                  <a:xfrm>
                    <a:off x="3608893" y="3212976"/>
                    <a:ext cx="1323147" cy="100811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</p:grpSp>
        </p:grpSp>
        <p:sp>
          <p:nvSpPr>
            <p:cNvPr id="471" name="470 CuadroTexto"/>
            <p:cNvSpPr txBox="1"/>
            <p:nvPr/>
          </p:nvSpPr>
          <p:spPr>
            <a:xfrm>
              <a:off x="107504" y="764704"/>
              <a:ext cx="35463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TYPICAL CODING SCHEME</a:t>
              </a:r>
              <a:endPara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7" name="486 Grupo"/>
          <p:cNvGrpSpPr/>
          <p:nvPr/>
        </p:nvGrpSpPr>
        <p:grpSpPr>
          <a:xfrm>
            <a:off x="3995936" y="580618"/>
            <a:ext cx="5040560" cy="4240853"/>
            <a:chOff x="3995936" y="724634"/>
            <a:chExt cx="5040560" cy="4240853"/>
          </a:xfrm>
        </p:grpSpPr>
        <p:sp>
          <p:nvSpPr>
            <p:cNvPr id="472" name="471 CuadroTexto"/>
            <p:cNvSpPr txBox="1"/>
            <p:nvPr/>
          </p:nvSpPr>
          <p:spPr>
            <a:xfrm>
              <a:off x="3995936" y="724634"/>
              <a:ext cx="50245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PRIOR COEFFICIENT LOOKUP TABLES</a:t>
              </a:r>
              <a:endPara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83" name="482 Grupo"/>
            <p:cNvGrpSpPr/>
            <p:nvPr/>
          </p:nvGrpSpPr>
          <p:grpSpPr>
            <a:xfrm>
              <a:off x="4211960" y="1124744"/>
              <a:ext cx="4824536" cy="3840743"/>
              <a:chOff x="4211960" y="2492896"/>
              <a:chExt cx="4824536" cy="3840743"/>
            </a:xfrm>
          </p:grpSpPr>
          <p:grpSp>
            <p:nvGrpSpPr>
              <p:cNvPr id="285" name="284 Grupo"/>
              <p:cNvGrpSpPr/>
              <p:nvPr/>
            </p:nvGrpSpPr>
            <p:grpSpPr>
              <a:xfrm>
                <a:off x="5292080" y="3645024"/>
                <a:ext cx="3744416" cy="2688615"/>
                <a:chOff x="5220072" y="3573016"/>
                <a:chExt cx="3744416" cy="2688615"/>
              </a:xfrm>
            </p:grpSpPr>
            <p:grpSp>
              <p:nvGrpSpPr>
                <p:cNvPr id="152" name="173 Grupo"/>
                <p:cNvGrpSpPr/>
                <p:nvPr/>
              </p:nvGrpSpPr>
              <p:grpSpPr>
                <a:xfrm>
                  <a:off x="5352075" y="3573016"/>
                  <a:ext cx="1080120" cy="792088"/>
                  <a:chOff x="5940152" y="3717032"/>
                  <a:chExt cx="1080120" cy="792088"/>
                </a:xfrm>
              </p:grpSpPr>
              <p:sp>
                <p:nvSpPr>
                  <p:cNvPr id="153" name="152 Rectángulo"/>
                  <p:cNvSpPr/>
                  <p:nvPr/>
                </p:nvSpPr>
                <p:spPr>
                  <a:xfrm>
                    <a:off x="5940152" y="3717032"/>
                    <a:ext cx="1080120" cy="792088"/>
                  </a:xfrm>
                  <a:prstGeom prst="rect">
                    <a:avLst/>
                  </a:prstGeom>
                  <a:noFill/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54" name="153 Elipse"/>
                  <p:cNvSpPr/>
                  <p:nvPr/>
                </p:nvSpPr>
                <p:spPr>
                  <a:xfrm>
                    <a:off x="6012160" y="3789040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55" name="154 Elipse"/>
                  <p:cNvSpPr/>
                  <p:nvPr/>
                </p:nvSpPr>
                <p:spPr>
                  <a:xfrm>
                    <a:off x="6012160" y="3933056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56" name="155 Elipse"/>
                  <p:cNvSpPr/>
                  <p:nvPr/>
                </p:nvSpPr>
                <p:spPr>
                  <a:xfrm>
                    <a:off x="6012160" y="4077072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57" name="156 Elipse"/>
                  <p:cNvSpPr/>
                  <p:nvPr/>
                </p:nvSpPr>
                <p:spPr>
                  <a:xfrm>
                    <a:off x="6012160" y="4221088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58" name="157 Elipse"/>
                  <p:cNvSpPr/>
                  <p:nvPr/>
                </p:nvSpPr>
                <p:spPr>
                  <a:xfrm>
                    <a:off x="6012160" y="4365104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59" name="158 Elipse"/>
                  <p:cNvSpPr/>
                  <p:nvPr/>
                </p:nvSpPr>
                <p:spPr>
                  <a:xfrm>
                    <a:off x="6164560" y="3789040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0" name="159 Elipse"/>
                  <p:cNvSpPr/>
                  <p:nvPr/>
                </p:nvSpPr>
                <p:spPr>
                  <a:xfrm>
                    <a:off x="6164560" y="3933056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1" name="160 Elipse"/>
                  <p:cNvSpPr/>
                  <p:nvPr/>
                </p:nvSpPr>
                <p:spPr>
                  <a:xfrm>
                    <a:off x="6164560" y="4077072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2" name="161 Elipse"/>
                  <p:cNvSpPr/>
                  <p:nvPr/>
                </p:nvSpPr>
                <p:spPr>
                  <a:xfrm>
                    <a:off x="6164560" y="4221088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3" name="162 Elipse"/>
                  <p:cNvSpPr/>
                  <p:nvPr/>
                </p:nvSpPr>
                <p:spPr>
                  <a:xfrm>
                    <a:off x="6164560" y="4365104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4" name="163 Elipse"/>
                  <p:cNvSpPr/>
                  <p:nvPr/>
                </p:nvSpPr>
                <p:spPr>
                  <a:xfrm>
                    <a:off x="6300192" y="3789040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5" name="164 Elipse"/>
                  <p:cNvSpPr/>
                  <p:nvPr/>
                </p:nvSpPr>
                <p:spPr>
                  <a:xfrm>
                    <a:off x="6300192" y="3933056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6" name="165 Elipse"/>
                  <p:cNvSpPr/>
                  <p:nvPr/>
                </p:nvSpPr>
                <p:spPr>
                  <a:xfrm>
                    <a:off x="6300192" y="4077072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7" name="166 Elipse"/>
                  <p:cNvSpPr/>
                  <p:nvPr/>
                </p:nvSpPr>
                <p:spPr>
                  <a:xfrm>
                    <a:off x="6300192" y="4221088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8" name="167 Elipse"/>
                  <p:cNvSpPr/>
                  <p:nvPr/>
                </p:nvSpPr>
                <p:spPr>
                  <a:xfrm>
                    <a:off x="6300192" y="4365104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9" name="168 Elipse"/>
                  <p:cNvSpPr/>
                  <p:nvPr/>
                </p:nvSpPr>
                <p:spPr>
                  <a:xfrm>
                    <a:off x="6444208" y="3789040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0" name="169 Elipse"/>
                  <p:cNvSpPr/>
                  <p:nvPr/>
                </p:nvSpPr>
                <p:spPr>
                  <a:xfrm>
                    <a:off x="6444208" y="3933056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1" name="170 Elipse"/>
                  <p:cNvSpPr/>
                  <p:nvPr/>
                </p:nvSpPr>
                <p:spPr>
                  <a:xfrm>
                    <a:off x="6444208" y="4077072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2" name="171 Elipse"/>
                  <p:cNvSpPr/>
                  <p:nvPr/>
                </p:nvSpPr>
                <p:spPr>
                  <a:xfrm>
                    <a:off x="6444208" y="4221088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3" name="172 Elipse"/>
                  <p:cNvSpPr/>
                  <p:nvPr/>
                </p:nvSpPr>
                <p:spPr>
                  <a:xfrm>
                    <a:off x="6444208" y="4365104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4" name="173 Elipse"/>
                  <p:cNvSpPr/>
                  <p:nvPr/>
                </p:nvSpPr>
                <p:spPr>
                  <a:xfrm>
                    <a:off x="6588224" y="3789040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5" name="174 Elipse"/>
                  <p:cNvSpPr/>
                  <p:nvPr/>
                </p:nvSpPr>
                <p:spPr>
                  <a:xfrm>
                    <a:off x="6588224" y="3933056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6" name="175 Elipse"/>
                  <p:cNvSpPr/>
                  <p:nvPr/>
                </p:nvSpPr>
                <p:spPr>
                  <a:xfrm>
                    <a:off x="6588224" y="4077072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7" name="176 Elipse"/>
                  <p:cNvSpPr/>
                  <p:nvPr/>
                </p:nvSpPr>
                <p:spPr>
                  <a:xfrm>
                    <a:off x="6588224" y="4221088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8" name="177 Elipse"/>
                  <p:cNvSpPr/>
                  <p:nvPr/>
                </p:nvSpPr>
                <p:spPr>
                  <a:xfrm>
                    <a:off x="6588224" y="4365104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9" name="178 Elipse"/>
                  <p:cNvSpPr/>
                  <p:nvPr/>
                </p:nvSpPr>
                <p:spPr>
                  <a:xfrm>
                    <a:off x="6732240" y="3789040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80" name="179 Elipse"/>
                  <p:cNvSpPr/>
                  <p:nvPr/>
                </p:nvSpPr>
                <p:spPr>
                  <a:xfrm>
                    <a:off x="6732240" y="3933056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81" name="180 Elipse"/>
                  <p:cNvSpPr/>
                  <p:nvPr/>
                </p:nvSpPr>
                <p:spPr>
                  <a:xfrm>
                    <a:off x="6732240" y="4077072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82" name="181 Elipse"/>
                  <p:cNvSpPr/>
                  <p:nvPr/>
                </p:nvSpPr>
                <p:spPr>
                  <a:xfrm>
                    <a:off x="6732240" y="4221088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83" name="182 Elipse"/>
                  <p:cNvSpPr/>
                  <p:nvPr/>
                </p:nvSpPr>
                <p:spPr>
                  <a:xfrm>
                    <a:off x="6732240" y="4365104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84" name="183 Elipse"/>
                  <p:cNvSpPr/>
                  <p:nvPr/>
                </p:nvSpPr>
                <p:spPr>
                  <a:xfrm>
                    <a:off x="6876256" y="3789040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85" name="184 Elipse"/>
                  <p:cNvSpPr/>
                  <p:nvPr/>
                </p:nvSpPr>
                <p:spPr>
                  <a:xfrm>
                    <a:off x="6876256" y="3933056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86" name="185 Elipse"/>
                  <p:cNvSpPr/>
                  <p:nvPr/>
                </p:nvSpPr>
                <p:spPr>
                  <a:xfrm>
                    <a:off x="6876256" y="4077072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87" name="186 Elipse"/>
                  <p:cNvSpPr/>
                  <p:nvPr/>
                </p:nvSpPr>
                <p:spPr>
                  <a:xfrm>
                    <a:off x="6876256" y="4221088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88" name="187 Elipse"/>
                  <p:cNvSpPr/>
                  <p:nvPr/>
                </p:nvSpPr>
                <p:spPr>
                  <a:xfrm>
                    <a:off x="6876256" y="4365104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sp>
              <p:nvSpPr>
                <p:cNvPr id="204" name="203 Elipse"/>
                <p:cNvSpPr/>
                <p:nvPr/>
              </p:nvSpPr>
              <p:spPr>
                <a:xfrm>
                  <a:off x="5861872" y="3939032"/>
                  <a:ext cx="72008" cy="7200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05" name="204 Grupo"/>
                <p:cNvGrpSpPr/>
                <p:nvPr/>
              </p:nvGrpSpPr>
              <p:grpSpPr>
                <a:xfrm>
                  <a:off x="7008259" y="3573016"/>
                  <a:ext cx="1080120" cy="792088"/>
                  <a:chOff x="7008259" y="3573016"/>
                  <a:chExt cx="1080120" cy="792088"/>
                </a:xfrm>
              </p:grpSpPr>
              <p:grpSp>
                <p:nvGrpSpPr>
                  <p:cNvPr id="206" name="173 Grupo"/>
                  <p:cNvGrpSpPr/>
                  <p:nvPr/>
                </p:nvGrpSpPr>
                <p:grpSpPr>
                  <a:xfrm>
                    <a:off x="7008259" y="3573016"/>
                    <a:ext cx="1080120" cy="792088"/>
                    <a:chOff x="5940152" y="3717032"/>
                    <a:chExt cx="1080120" cy="792088"/>
                  </a:xfrm>
                </p:grpSpPr>
                <p:sp>
                  <p:nvSpPr>
                    <p:cNvPr id="208" name="207 Rectángulo"/>
                    <p:cNvSpPr/>
                    <p:nvPr/>
                  </p:nvSpPr>
                  <p:spPr>
                    <a:xfrm>
                      <a:off x="5940152" y="3717032"/>
                      <a:ext cx="1080120" cy="79208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209" name="208 Elipse"/>
                    <p:cNvSpPr/>
                    <p:nvPr/>
                  </p:nvSpPr>
                  <p:spPr>
                    <a:xfrm>
                      <a:off x="6012160" y="3789040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10" name="209 Elipse"/>
                    <p:cNvSpPr/>
                    <p:nvPr/>
                  </p:nvSpPr>
                  <p:spPr>
                    <a:xfrm>
                      <a:off x="6012160" y="3933056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11" name="210 Elipse"/>
                    <p:cNvSpPr/>
                    <p:nvPr/>
                  </p:nvSpPr>
                  <p:spPr>
                    <a:xfrm>
                      <a:off x="6012160" y="4077072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12" name="211 Elipse"/>
                    <p:cNvSpPr/>
                    <p:nvPr/>
                  </p:nvSpPr>
                  <p:spPr>
                    <a:xfrm>
                      <a:off x="6012160" y="4221088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13" name="212 Elipse"/>
                    <p:cNvSpPr/>
                    <p:nvPr/>
                  </p:nvSpPr>
                  <p:spPr>
                    <a:xfrm>
                      <a:off x="6012160" y="4365104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14" name="213 Elipse"/>
                    <p:cNvSpPr/>
                    <p:nvPr/>
                  </p:nvSpPr>
                  <p:spPr>
                    <a:xfrm>
                      <a:off x="6164560" y="3789040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15" name="214 Elipse"/>
                    <p:cNvSpPr/>
                    <p:nvPr/>
                  </p:nvSpPr>
                  <p:spPr>
                    <a:xfrm>
                      <a:off x="6164560" y="3933056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16" name="215 Elipse"/>
                    <p:cNvSpPr/>
                    <p:nvPr/>
                  </p:nvSpPr>
                  <p:spPr>
                    <a:xfrm>
                      <a:off x="6164560" y="4077072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17" name="216 Elipse"/>
                    <p:cNvSpPr/>
                    <p:nvPr/>
                  </p:nvSpPr>
                  <p:spPr>
                    <a:xfrm>
                      <a:off x="6164560" y="4221088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18" name="217 Elipse"/>
                    <p:cNvSpPr/>
                    <p:nvPr/>
                  </p:nvSpPr>
                  <p:spPr>
                    <a:xfrm>
                      <a:off x="6164560" y="4365104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19" name="218 Elipse"/>
                    <p:cNvSpPr/>
                    <p:nvPr/>
                  </p:nvSpPr>
                  <p:spPr>
                    <a:xfrm>
                      <a:off x="6300192" y="3789040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0" name="219 Elipse"/>
                    <p:cNvSpPr/>
                    <p:nvPr/>
                  </p:nvSpPr>
                  <p:spPr>
                    <a:xfrm>
                      <a:off x="6300192" y="3933056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1" name="220 Elipse"/>
                    <p:cNvSpPr/>
                    <p:nvPr/>
                  </p:nvSpPr>
                  <p:spPr>
                    <a:xfrm>
                      <a:off x="6300192" y="4077072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2" name="221 Elipse"/>
                    <p:cNvSpPr/>
                    <p:nvPr/>
                  </p:nvSpPr>
                  <p:spPr>
                    <a:xfrm>
                      <a:off x="6300192" y="4221088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3" name="222 Elipse"/>
                    <p:cNvSpPr/>
                    <p:nvPr/>
                  </p:nvSpPr>
                  <p:spPr>
                    <a:xfrm>
                      <a:off x="6300192" y="4365104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4" name="223 Elipse"/>
                    <p:cNvSpPr/>
                    <p:nvPr/>
                  </p:nvSpPr>
                  <p:spPr>
                    <a:xfrm>
                      <a:off x="6444208" y="3789040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5" name="224 Elipse"/>
                    <p:cNvSpPr/>
                    <p:nvPr/>
                  </p:nvSpPr>
                  <p:spPr>
                    <a:xfrm>
                      <a:off x="6444208" y="3933056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6" name="225 Elipse"/>
                    <p:cNvSpPr/>
                    <p:nvPr/>
                  </p:nvSpPr>
                  <p:spPr>
                    <a:xfrm>
                      <a:off x="6444208" y="4221088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7" name="226 Elipse"/>
                    <p:cNvSpPr/>
                    <p:nvPr/>
                  </p:nvSpPr>
                  <p:spPr>
                    <a:xfrm>
                      <a:off x="6444208" y="4365104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8" name="227 Elipse"/>
                    <p:cNvSpPr/>
                    <p:nvPr/>
                  </p:nvSpPr>
                  <p:spPr>
                    <a:xfrm>
                      <a:off x="6588224" y="3789040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9" name="228 Elipse"/>
                    <p:cNvSpPr/>
                    <p:nvPr/>
                  </p:nvSpPr>
                  <p:spPr>
                    <a:xfrm>
                      <a:off x="6588224" y="3933056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30" name="229 Elipse"/>
                    <p:cNvSpPr/>
                    <p:nvPr/>
                  </p:nvSpPr>
                  <p:spPr>
                    <a:xfrm>
                      <a:off x="6588224" y="4077072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31" name="230 Elipse"/>
                    <p:cNvSpPr/>
                    <p:nvPr/>
                  </p:nvSpPr>
                  <p:spPr>
                    <a:xfrm>
                      <a:off x="6588224" y="4221088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32" name="231 Elipse"/>
                    <p:cNvSpPr/>
                    <p:nvPr/>
                  </p:nvSpPr>
                  <p:spPr>
                    <a:xfrm>
                      <a:off x="6588224" y="4365104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33" name="232 Elipse"/>
                    <p:cNvSpPr/>
                    <p:nvPr/>
                  </p:nvSpPr>
                  <p:spPr>
                    <a:xfrm>
                      <a:off x="6732240" y="3789040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34" name="233 Elipse"/>
                    <p:cNvSpPr/>
                    <p:nvPr/>
                  </p:nvSpPr>
                  <p:spPr>
                    <a:xfrm>
                      <a:off x="6732240" y="3933056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35" name="234 Elipse"/>
                    <p:cNvSpPr/>
                    <p:nvPr/>
                  </p:nvSpPr>
                  <p:spPr>
                    <a:xfrm>
                      <a:off x="6732240" y="4077072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36" name="235 Elipse"/>
                    <p:cNvSpPr/>
                    <p:nvPr/>
                  </p:nvSpPr>
                  <p:spPr>
                    <a:xfrm>
                      <a:off x="6732240" y="4221088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37" name="236 Elipse"/>
                    <p:cNvSpPr/>
                    <p:nvPr/>
                  </p:nvSpPr>
                  <p:spPr>
                    <a:xfrm>
                      <a:off x="6732240" y="4365104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38" name="237 Elipse"/>
                    <p:cNvSpPr/>
                    <p:nvPr/>
                  </p:nvSpPr>
                  <p:spPr>
                    <a:xfrm>
                      <a:off x="6876256" y="3789040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39" name="238 Elipse"/>
                    <p:cNvSpPr/>
                    <p:nvPr/>
                  </p:nvSpPr>
                  <p:spPr>
                    <a:xfrm>
                      <a:off x="6876256" y="3933056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40" name="239 Elipse"/>
                    <p:cNvSpPr/>
                    <p:nvPr/>
                  </p:nvSpPr>
                  <p:spPr>
                    <a:xfrm>
                      <a:off x="6876256" y="4077072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41" name="240 Elipse"/>
                    <p:cNvSpPr/>
                    <p:nvPr/>
                  </p:nvSpPr>
                  <p:spPr>
                    <a:xfrm>
                      <a:off x="6876256" y="4221088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42" name="241 Elipse"/>
                    <p:cNvSpPr/>
                    <p:nvPr/>
                  </p:nvSpPr>
                  <p:spPr>
                    <a:xfrm>
                      <a:off x="6876256" y="4365104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sp>
                <p:nvSpPr>
                  <p:cNvPr id="207" name="206 Elipse"/>
                  <p:cNvSpPr/>
                  <p:nvPr/>
                </p:nvSpPr>
                <p:spPr>
                  <a:xfrm>
                    <a:off x="7512376" y="3933056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sp>
              <p:nvSpPr>
                <p:cNvPr id="243" name="242 Elipse"/>
                <p:cNvSpPr/>
                <p:nvPr/>
              </p:nvSpPr>
              <p:spPr>
                <a:xfrm>
                  <a:off x="7512376" y="3933056"/>
                  <a:ext cx="72008" cy="72008"/>
                </a:xfrm>
                <a:prstGeom prst="ellipse">
                  <a:avLst/>
                </a:prstGeom>
                <a:solidFill>
                  <a:srgbClr val="FF0000"/>
                </a:solidFill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44" name="243 Grupo"/>
                <p:cNvGrpSpPr/>
                <p:nvPr/>
              </p:nvGrpSpPr>
              <p:grpSpPr>
                <a:xfrm>
                  <a:off x="5508104" y="5661248"/>
                  <a:ext cx="1440160" cy="600383"/>
                  <a:chOff x="5508104" y="5661248"/>
                  <a:chExt cx="1440160" cy="600383"/>
                </a:xfrm>
              </p:grpSpPr>
              <p:grpSp>
                <p:nvGrpSpPr>
                  <p:cNvPr id="245" name="Group 17"/>
                  <p:cNvGrpSpPr>
                    <a:grpSpLocks/>
                  </p:cNvGrpSpPr>
                  <p:nvPr/>
                </p:nvGrpSpPr>
                <p:grpSpPr bwMode="auto">
                  <a:xfrm rot="498828" flipH="1">
                    <a:off x="6035539" y="5756745"/>
                    <a:ext cx="350258" cy="348839"/>
                    <a:chOff x="1281" y="579"/>
                    <a:chExt cx="3187" cy="3172"/>
                  </a:xfrm>
                </p:grpSpPr>
                <p:sp>
                  <p:nvSpPr>
                    <p:cNvPr id="257" name="Oval 18"/>
                    <p:cNvSpPr>
                      <a:spLocks noChangeArrowheads="1"/>
                    </p:cNvSpPr>
                    <p:nvPr/>
                  </p:nvSpPr>
                  <p:spPr bwMode="auto">
                    <a:xfrm rot="-14359183">
                      <a:off x="1629" y="913"/>
                      <a:ext cx="2492" cy="2491"/>
                    </a:xfrm>
                    <a:prstGeom prst="ellipse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rot="10800000" vert="eaVert" wrap="none" anchor="ctr"/>
                    <a:lstStyle/>
                    <a:p>
                      <a:pPr algn="ctr"/>
                      <a:endParaRPr lang="es-ES" sz="1800"/>
                    </a:p>
                  </p:txBody>
                </p:sp>
                <p:sp>
                  <p:nvSpPr>
                    <p:cNvPr id="258" name="AutoShape 19"/>
                    <p:cNvSpPr>
                      <a:spLocks noChangeArrowheads="1"/>
                    </p:cNvSpPr>
                    <p:nvPr/>
                  </p:nvSpPr>
                  <p:spPr bwMode="auto">
                    <a:xfrm rot="-14211571">
                      <a:off x="1361" y="1128"/>
                      <a:ext cx="744" cy="476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59" name="AutoShape 20"/>
                    <p:cNvSpPr>
                      <a:spLocks noChangeArrowheads="1"/>
                    </p:cNvSpPr>
                    <p:nvPr/>
                  </p:nvSpPr>
                  <p:spPr bwMode="auto">
                    <a:xfrm rot="2064809">
                      <a:off x="1706" y="3049"/>
                      <a:ext cx="738" cy="47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60" name="AutoShape 21"/>
                    <p:cNvSpPr>
                      <a:spLocks noChangeArrowheads="1"/>
                    </p:cNvSpPr>
                    <p:nvPr/>
                  </p:nvSpPr>
                  <p:spPr bwMode="auto">
                    <a:xfrm rot="-8662188">
                      <a:off x="3284" y="783"/>
                      <a:ext cx="738" cy="47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61" name="AutoShape 22"/>
                    <p:cNvSpPr>
                      <a:spLocks noChangeArrowheads="1"/>
                    </p:cNvSpPr>
                    <p:nvPr/>
                  </p:nvSpPr>
                  <p:spPr bwMode="auto">
                    <a:xfrm rot="-70800022">
                      <a:off x="3847" y="1674"/>
                      <a:ext cx="758" cy="484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62" name="AutoShape 23"/>
                    <p:cNvSpPr>
                      <a:spLocks noChangeArrowheads="1"/>
                    </p:cNvSpPr>
                    <p:nvPr/>
                  </p:nvSpPr>
                  <p:spPr bwMode="auto">
                    <a:xfrm rot="-16735221">
                      <a:off x="1143" y="2129"/>
                      <a:ext cx="758" cy="48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63" name="AutoShape 24"/>
                    <p:cNvSpPr>
                      <a:spLocks noChangeArrowheads="1"/>
                    </p:cNvSpPr>
                    <p:nvPr/>
                  </p:nvSpPr>
                  <p:spPr bwMode="auto">
                    <a:xfrm rot="-714321">
                      <a:off x="2782" y="3267"/>
                      <a:ext cx="758" cy="484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64" name="AutoShape 25"/>
                    <p:cNvSpPr>
                      <a:spLocks noChangeArrowheads="1"/>
                    </p:cNvSpPr>
                    <p:nvPr/>
                  </p:nvSpPr>
                  <p:spPr bwMode="auto">
                    <a:xfrm rot="-11421312">
                      <a:off x="2260" y="579"/>
                      <a:ext cx="758" cy="484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65" name="AutoShape 26"/>
                    <p:cNvSpPr>
                      <a:spLocks noChangeArrowheads="1"/>
                    </p:cNvSpPr>
                    <p:nvPr/>
                  </p:nvSpPr>
                  <p:spPr bwMode="auto">
                    <a:xfrm rot="-133001338">
                      <a:off x="3684" y="2695"/>
                      <a:ext cx="708" cy="45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246" name="Group 27"/>
                  <p:cNvGrpSpPr>
                    <a:grpSpLocks/>
                  </p:cNvGrpSpPr>
                  <p:nvPr/>
                </p:nvGrpSpPr>
                <p:grpSpPr bwMode="auto">
                  <a:xfrm rot="1606593" flipH="1">
                    <a:off x="6295576" y="5972472"/>
                    <a:ext cx="290579" cy="289163"/>
                    <a:chOff x="1281" y="579"/>
                    <a:chExt cx="3187" cy="3172"/>
                  </a:xfrm>
                </p:grpSpPr>
                <p:sp>
                  <p:nvSpPr>
                    <p:cNvPr id="248" name="Oval 28"/>
                    <p:cNvSpPr>
                      <a:spLocks noChangeArrowheads="1"/>
                    </p:cNvSpPr>
                    <p:nvPr/>
                  </p:nvSpPr>
                  <p:spPr bwMode="auto">
                    <a:xfrm rot="-14359183">
                      <a:off x="1629" y="913"/>
                      <a:ext cx="2492" cy="2491"/>
                    </a:xfrm>
                    <a:prstGeom prst="ellipse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algn="ctr"/>
                      <a:endParaRPr lang="es-ES" sz="1800"/>
                    </a:p>
                  </p:txBody>
                </p:sp>
                <p:sp>
                  <p:nvSpPr>
                    <p:cNvPr id="249" name="AutoShape 29"/>
                    <p:cNvSpPr>
                      <a:spLocks noChangeArrowheads="1"/>
                    </p:cNvSpPr>
                    <p:nvPr/>
                  </p:nvSpPr>
                  <p:spPr bwMode="auto">
                    <a:xfrm rot="-14211571">
                      <a:off x="1361" y="1128"/>
                      <a:ext cx="744" cy="476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50" name="AutoShape 30"/>
                    <p:cNvSpPr>
                      <a:spLocks noChangeArrowheads="1"/>
                    </p:cNvSpPr>
                    <p:nvPr/>
                  </p:nvSpPr>
                  <p:spPr bwMode="auto">
                    <a:xfrm rot="2064809">
                      <a:off x="1706" y="3049"/>
                      <a:ext cx="738" cy="47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51" name="AutoShape 31"/>
                    <p:cNvSpPr>
                      <a:spLocks noChangeArrowheads="1"/>
                    </p:cNvSpPr>
                    <p:nvPr/>
                  </p:nvSpPr>
                  <p:spPr bwMode="auto">
                    <a:xfrm rot="-8662188">
                      <a:off x="3284" y="783"/>
                      <a:ext cx="738" cy="47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52" name="AutoShape 32"/>
                    <p:cNvSpPr>
                      <a:spLocks noChangeArrowheads="1"/>
                    </p:cNvSpPr>
                    <p:nvPr/>
                  </p:nvSpPr>
                  <p:spPr bwMode="auto">
                    <a:xfrm rot="-70800022">
                      <a:off x="3847" y="1674"/>
                      <a:ext cx="758" cy="484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53" name="AutoShape 33"/>
                    <p:cNvSpPr>
                      <a:spLocks noChangeArrowheads="1"/>
                    </p:cNvSpPr>
                    <p:nvPr/>
                  </p:nvSpPr>
                  <p:spPr bwMode="auto">
                    <a:xfrm rot="-16735221">
                      <a:off x="1143" y="2129"/>
                      <a:ext cx="758" cy="48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54" name="AutoShape 34"/>
                    <p:cNvSpPr>
                      <a:spLocks noChangeArrowheads="1"/>
                    </p:cNvSpPr>
                    <p:nvPr/>
                  </p:nvSpPr>
                  <p:spPr bwMode="auto">
                    <a:xfrm rot="-714321">
                      <a:off x="2782" y="3267"/>
                      <a:ext cx="758" cy="484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55" name="AutoShape 35"/>
                    <p:cNvSpPr>
                      <a:spLocks noChangeArrowheads="1"/>
                    </p:cNvSpPr>
                    <p:nvPr/>
                  </p:nvSpPr>
                  <p:spPr bwMode="auto">
                    <a:xfrm rot="-11421312">
                      <a:off x="2260" y="579"/>
                      <a:ext cx="758" cy="484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56" name="AutoShape 36"/>
                    <p:cNvSpPr>
                      <a:spLocks noChangeArrowheads="1"/>
                    </p:cNvSpPr>
                    <p:nvPr/>
                  </p:nvSpPr>
                  <p:spPr bwMode="auto">
                    <a:xfrm rot="-133001338">
                      <a:off x="3684" y="2695"/>
                      <a:ext cx="708" cy="45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247" name="246 CuadroTexto"/>
                  <p:cNvSpPr txBox="1"/>
                  <p:nvPr/>
                </p:nvSpPr>
                <p:spPr>
                  <a:xfrm>
                    <a:off x="5508104" y="5661248"/>
                    <a:ext cx="1440160" cy="584775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1600" b="1" dirty="0" smtClean="0">
                        <a:latin typeface="Arial" pitchFamily="34" charset="0"/>
                        <a:cs typeface="Arial" pitchFamily="34" charset="0"/>
                      </a:rPr>
                      <a:t>ARITHMETIC</a:t>
                    </a:r>
                  </a:p>
                  <a:p>
                    <a:pPr algn="ctr"/>
                    <a:r>
                      <a:rPr lang="es-ES" sz="1600" b="1" dirty="0" smtClean="0">
                        <a:latin typeface="Arial" pitchFamily="34" charset="0"/>
                        <a:cs typeface="Arial" pitchFamily="34" charset="0"/>
                      </a:rPr>
                      <a:t>CODER</a:t>
                    </a:r>
                    <a:endParaRPr lang="es-ES" sz="16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66" name="265 Rectángulo"/>
                <p:cNvSpPr/>
                <p:nvPr/>
              </p:nvSpPr>
              <p:spPr>
                <a:xfrm>
                  <a:off x="7668344" y="5949280"/>
                  <a:ext cx="1296144" cy="144016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050" b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CODESTREAM</a:t>
                  </a:r>
                  <a:endParaRPr lang="es-ES" sz="105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67" name="266 Conector recto de flecha"/>
                <p:cNvCxnSpPr/>
                <p:nvPr/>
              </p:nvCxnSpPr>
              <p:spPr>
                <a:xfrm>
                  <a:off x="6948264" y="6021286"/>
                  <a:ext cx="648072" cy="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8" name="267 Grupo"/>
                <p:cNvGrpSpPr/>
                <p:nvPr/>
              </p:nvGrpSpPr>
              <p:grpSpPr>
                <a:xfrm>
                  <a:off x="5220072" y="3993529"/>
                  <a:ext cx="2330177" cy="1667720"/>
                  <a:chOff x="5220072" y="3993529"/>
                  <a:chExt cx="2330177" cy="1667720"/>
                </a:xfrm>
              </p:grpSpPr>
              <p:cxnSp>
                <p:nvCxnSpPr>
                  <p:cNvPr id="269" name="268 Conector recto de flecha"/>
                  <p:cNvCxnSpPr/>
                  <p:nvPr/>
                </p:nvCxnSpPr>
                <p:spPr>
                  <a:xfrm rot="5400000">
                    <a:off x="5498317" y="4405523"/>
                    <a:ext cx="794042" cy="5076"/>
                  </a:xfrm>
                  <a:prstGeom prst="straightConnector1">
                    <a:avLst/>
                  </a:prstGeom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70" name="246 Grupo"/>
                  <p:cNvGrpSpPr/>
                  <p:nvPr/>
                </p:nvGrpSpPr>
                <p:grpSpPr>
                  <a:xfrm>
                    <a:off x="5220072" y="4808185"/>
                    <a:ext cx="870072" cy="276999"/>
                    <a:chOff x="5220072" y="4808185"/>
                    <a:chExt cx="870072" cy="276999"/>
                  </a:xfrm>
                </p:grpSpPr>
                <p:sp>
                  <p:nvSpPr>
                    <p:cNvPr id="273" name="272 Rectángulo"/>
                    <p:cNvSpPr/>
                    <p:nvPr/>
                  </p:nvSpPr>
                  <p:spPr>
                    <a:xfrm>
                      <a:off x="5701301" y="4833304"/>
                      <a:ext cx="388843" cy="216024"/>
                    </a:xfrm>
                    <a:prstGeom prst="rect">
                      <a:avLst/>
                    </a:prstGeom>
                    <a:noFill/>
                    <a:ln w="2222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cxnSp>
                  <p:nvCxnSpPr>
                    <p:cNvPr id="274" name="273 Conector recto"/>
                    <p:cNvCxnSpPr/>
                    <p:nvPr/>
                  </p:nvCxnSpPr>
                  <p:spPr>
                    <a:xfrm rot="16200000" flipV="1">
                      <a:off x="5646237" y="4938660"/>
                      <a:ext cx="197268" cy="14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274 Conector recto"/>
                    <p:cNvCxnSpPr/>
                    <p:nvPr/>
                  </p:nvCxnSpPr>
                  <p:spPr>
                    <a:xfrm rot="16200000" flipV="1">
                      <a:off x="5678526" y="4938960"/>
                      <a:ext cx="197268" cy="14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" name="275 Conector recto"/>
                    <p:cNvCxnSpPr/>
                    <p:nvPr/>
                  </p:nvCxnSpPr>
                  <p:spPr>
                    <a:xfrm rot="16200000" flipV="1">
                      <a:off x="5708844" y="4937793"/>
                      <a:ext cx="197268" cy="14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7" name="276 Conector recto"/>
                    <p:cNvCxnSpPr/>
                    <p:nvPr/>
                  </p:nvCxnSpPr>
                  <p:spPr>
                    <a:xfrm rot="16200000" flipV="1">
                      <a:off x="5741496" y="4939827"/>
                      <a:ext cx="197268" cy="14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8" name="277 Conector recto"/>
                    <p:cNvCxnSpPr/>
                    <p:nvPr/>
                  </p:nvCxnSpPr>
                  <p:spPr>
                    <a:xfrm rot="16200000" flipV="1">
                      <a:off x="5773785" y="4937406"/>
                      <a:ext cx="197268" cy="14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278 Conector recto"/>
                    <p:cNvCxnSpPr/>
                    <p:nvPr/>
                  </p:nvCxnSpPr>
                  <p:spPr>
                    <a:xfrm rot="16200000" flipV="1">
                      <a:off x="5804103" y="4938960"/>
                      <a:ext cx="197268" cy="14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0" name="279 Conector recto"/>
                    <p:cNvCxnSpPr/>
                    <p:nvPr/>
                  </p:nvCxnSpPr>
                  <p:spPr>
                    <a:xfrm rot="16200000" flipV="1">
                      <a:off x="5842173" y="4937106"/>
                      <a:ext cx="197268" cy="14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1" name="280 Conector recto"/>
                    <p:cNvCxnSpPr/>
                    <p:nvPr/>
                  </p:nvCxnSpPr>
                  <p:spPr>
                    <a:xfrm rot="16200000" flipV="1">
                      <a:off x="5874462" y="4940127"/>
                      <a:ext cx="197268" cy="14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" name="281 Conector recto"/>
                    <p:cNvCxnSpPr/>
                    <p:nvPr/>
                  </p:nvCxnSpPr>
                  <p:spPr>
                    <a:xfrm rot="16200000" flipV="1">
                      <a:off x="5904780" y="4938960"/>
                      <a:ext cx="197268" cy="14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3" name="282 Conector recto"/>
                    <p:cNvCxnSpPr/>
                    <p:nvPr/>
                  </p:nvCxnSpPr>
                  <p:spPr>
                    <a:xfrm rot="16200000" flipV="1">
                      <a:off x="5942850" y="4948183"/>
                      <a:ext cx="197268" cy="14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4" name="283 CuadroTexto"/>
                    <p:cNvSpPr txBox="1"/>
                    <p:nvPr/>
                  </p:nvSpPr>
                  <p:spPr>
                    <a:xfrm>
                      <a:off x="5220072" y="4808185"/>
                      <a:ext cx="48442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LUT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cxnSp>
                <p:nvCxnSpPr>
                  <p:cNvPr id="271" name="270 Conector recto de flecha"/>
                  <p:cNvCxnSpPr>
                    <a:endCxn id="247" idx="0"/>
                  </p:cNvCxnSpPr>
                  <p:nvPr/>
                </p:nvCxnSpPr>
                <p:spPr>
                  <a:xfrm rot="5400000">
                    <a:off x="6055357" y="4166356"/>
                    <a:ext cx="1667720" cy="1322065"/>
                  </a:xfrm>
                  <a:prstGeom prst="straightConnector1">
                    <a:avLst/>
                  </a:prstGeom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" name="271 Conector recto de flecha"/>
                  <p:cNvCxnSpPr/>
                  <p:nvPr/>
                </p:nvCxnSpPr>
                <p:spPr>
                  <a:xfrm rot="16200000" flipH="1">
                    <a:off x="5769061" y="5189343"/>
                    <a:ext cx="562581" cy="354262"/>
                  </a:xfrm>
                  <a:prstGeom prst="straightConnector1">
                    <a:avLst/>
                  </a:prstGeom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" name="481 Grupo"/>
              <p:cNvGrpSpPr/>
              <p:nvPr/>
            </p:nvGrpSpPr>
            <p:grpSpPr>
              <a:xfrm>
                <a:off x="4211960" y="2492896"/>
                <a:ext cx="3402290" cy="1443040"/>
                <a:chOff x="4211960" y="2492896"/>
                <a:chExt cx="3402290" cy="1443040"/>
              </a:xfrm>
            </p:grpSpPr>
            <p:grpSp>
              <p:nvGrpSpPr>
                <p:cNvPr id="378" name="377 Grupo"/>
                <p:cNvGrpSpPr/>
                <p:nvPr/>
              </p:nvGrpSpPr>
              <p:grpSpPr>
                <a:xfrm>
                  <a:off x="4211960" y="2492896"/>
                  <a:ext cx="1512168" cy="1443040"/>
                  <a:chOff x="634045" y="1400728"/>
                  <a:chExt cx="4297995" cy="4101514"/>
                </a:xfrm>
              </p:grpSpPr>
              <p:grpSp>
                <p:nvGrpSpPr>
                  <p:cNvPr id="379" name="65 Grupo"/>
                  <p:cNvGrpSpPr/>
                  <p:nvPr/>
                </p:nvGrpSpPr>
                <p:grpSpPr>
                  <a:xfrm>
                    <a:off x="634045" y="2708920"/>
                    <a:ext cx="2907323" cy="2664296"/>
                    <a:chOff x="2411760" y="2484512"/>
                    <a:chExt cx="2907323" cy="2664296"/>
                  </a:xfrm>
                  <a:solidFill>
                    <a:schemeClr val="tx1">
                      <a:lumMod val="65000"/>
                      <a:lumOff val="35000"/>
                    </a:schemeClr>
                  </a:solidFill>
                </p:grpSpPr>
                <p:sp>
                  <p:nvSpPr>
                    <p:cNvPr id="459" name="458 Rectángulo"/>
                    <p:cNvSpPr/>
                    <p:nvPr/>
                  </p:nvSpPr>
                  <p:spPr>
                    <a:xfrm>
                      <a:off x="3995936" y="2484512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60" name="21 Rectángulo"/>
                    <p:cNvSpPr/>
                    <p:nvPr/>
                  </p:nvSpPr>
                  <p:spPr>
                    <a:xfrm>
                      <a:off x="3851920" y="2628528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61" name="460 Rectángulo"/>
                    <p:cNvSpPr/>
                    <p:nvPr/>
                  </p:nvSpPr>
                  <p:spPr>
                    <a:xfrm>
                      <a:off x="3707904" y="2772544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62" name="461 Rectángulo"/>
                    <p:cNvSpPr/>
                    <p:nvPr/>
                  </p:nvSpPr>
                  <p:spPr>
                    <a:xfrm>
                      <a:off x="3563888" y="2924944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63" name="462 Rectángulo"/>
                    <p:cNvSpPr/>
                    <p:nvPr/>
                  </p:nvSpPr>
                  <p:spPr>
                    <a:xfrm>
                      <a:off x="3419872" y="3077344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64" name="463 Rectángulo"/>
                    <p:cNvSpPr/>
                    <p:nvPr/>
                  </p:nvSpPr>
                  <p:spPr>
                    <a:xfrm>
                      <a:off x="3275856" y="3204592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65" name="464 Rectángulo"/>
                    <p:cNvSpPr/>
                    <p:nvPr/>
                  </p:nvSpPr>
                  <p:spPr>
                    <a:xfrm>
                      <a:off x="3131840" y="3348608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66" name="465 Rectángulo"/>
                    <p:cNvSpPr/>
                    <p:nvPr/>
                  </p:nvSpPr>
                  <p:spPr>
                    <a:xfrm>
                      <a:off x="2987824" y="3501008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67" name="466 Rectángulo"/>
                    <p:cNvSpPr/>
                    <p:nvPr/>
                  </p:nvSpPr>
                  <p:spPr>
                    <a:xfrm>
                      <a:off x="2843808" y="3700264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68" name="467 Rectángulo"/>
                    <p:cNvSpPr/>
                    <p:nvPr/>
                  </p:nvSpPr>
                  <p:spPr>
                    <a:xfrm>
                      <a:off x="2699792" y="3844280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69" name="468 Rectángulo"/>
                    <p:cNvSpPr/>
                    <p:nvPr/>
                  </p:nvSpPr>
                  <p:spPr>
                    <a:xfrm>
                      <a:off x="2555776" y="3996680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70" name="469 Rectángulo"/>
                    <p:cNvSpPr/>
                    <p:nvPr/>
                  </p:nvSpPr>
                  <p:spPr>
                    <a:xfrm>
                      <a:off x="2411760" y="4140696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</p:grpSp>
              <p:grpSp>
                <p:nvGrpSpPr>
                  <p:cNvPr id="380" name="66 Grupo"/>
                  <p:cNvGrpSpPr/>
                  <p:nvPr/>
                </p:nvGrpSpPr>
                <p:grpSpPr>
                  <a:xfrm>
                    <a:off x="2024717" y="2837946"/>
                    <a:ext cx="2907323" cy="2664296"/>
                    <a:chOff x="3608893" y="2636912"/>
                    <a:chExt cx="2907323" cy="2664296"/>
                  </a:xfrm>
                  <a:solidFill>
                    <a:schemeClr val="tx1">
                      <a:lumMod val="65000"/>
                      <a:lumOff val="35000"/>
                    </a:schemeClr>
                  </a:solidFill>
                </p:grpSpPr>
                <p:sp>
                  <p:nvSpPr>
                    <p:cNvPr id="447" name="446 Rectángulo"/>
                    <p:cNvSpPr/>
                    <p:nvPr/>
                  </p:nvSpPr>
                  <p:spPr>
                    <a:xfrm>
                      <a:off x="5193069" y="2636912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48" name="447 Rectángulo"/>
                    <p:cNvSpPr/>
                    <p:nvPr/>
                  </p:nvSpPr>
                  <p:spPr>
                    <a:xfrm>
                      <a:off x="5049053" y="2780928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49" name="448 Rectángulo"/>
                    <p:cNvSpPr/>
                    <p:nvPr/>
                  </p:nvSpPr>
                  <p:spPr>
                    <a:xfrm>
                      <a:off x="4905037" y="2924944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50" name="18 Rectángulo"/>
                    <p:cNvSpPr/>
                    <p:nvPr/>
                  </p:nvSpPr>
                  <p:spPr>
                    <a:xfrm>
                      <a:off x="4761021" y="3077344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51" name="19 Rectángulo"/>
                    <p:cNvSpPr/>
                    <p:nvPr/>
                  </p:nvSpPr>
                  <p:spPr>
                    <a:xfrm>
                      <a:off x="4617005" y="3229744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52" name="20 Rectángulo"/>
                    <p:cNvSpPr/>
                    <p:nvPr/>
                  </p:nvSpPr>
                  <p:spPr>
                    <a:xfrm>
                      <a:off x="4472989" y="3356992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53" name="452 Rectángulo"/>
                    <p:cNvSpPr/>
                    <p:nvPr/>
                  </p:nvSpPr>
                  <p:spPr>
                    <a:xfrm>
                      <a:off x="4328973" y="3501008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54" name="453 Rectángulo"/>
                    <p:cNvSpPr/>
                    <p:nvPr/>
                  </p:nvSpPr>
                  <p:spPr>
                    <a:xfrm>
                      <a:off x="4184957" y="3653408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55" name="454 Rectángulo"/>
                    <p:cNvSpPr/>
                    <p:nvPr/>
                  </p:nvSpPr>
                  <p:spPr>
                    <a:xfrm>
                      <a:off x="4040941" y="3852664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56" name="455 Rectángulo"/>
                    <p:cNvSpPr/>
                    <p:nvPr/>
                  </p:nvSpPr>
                  <p:spPr>
                    <a:xfrm>
                      <a:off x="3896925" y="3996680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57" name="456 Rectángulo"/>
                    <p:cNvSpPr/>
                    <p:nvPr/>
                  </p:nvSpPr>
                  <p:spPr>
                    <a:xfrm>
                      <a:off x="3752909" y="4149080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58" name="457 Rectángulo"/>
                    <p:cNvSpPr/>
                    <p:nvPr/>
                  </p:nvSpPr>
                  <p:spPr>
                    <a:xfrm>
                      <a:off x="3608893" y="4293096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</p:grpSp>
              <p:grpSp>
                <p:nvGrpSpPr>
                  <p:cNvPr id="381" name="338 Grupo"/>
                  <p:cNvGrpSpPr/>
                  <p:nvPr/>
                </p:nvGrpSpPr>
                <p:grpSpPr>
                  <a:xfrm>
                    <a:off x="686545" y="1400728"/>
                    <a:ext cx="2763307" cy="2713819"/>
                    <a:chOff x="686545" y="1400728"/>
                    <a:chExt cx="2763307" cy="2713819"/>
                  </a:xfrm>
                </p:grpSpPr>
                <p:grpSp>
                  <p:nvGrpSpPr>
                    <p:cNvPr id="395" name="76 Grupo"/>
                    <p:cNvGrpSpPr/>
                    <p:nvPr/>
                  </p:nvGrpSpPr>
                  <p:grpSpPr>
                    <a:xfrm>
                      <a:off x="691063" y="1964708"/>
                      <a:ext cx="2157263" cy="2092822"/>
                      <a:chOff x="2414737" y="1427767"/>
                      <a:chExt cx="2157263" cy="2092822"/>
                    </a:xfrm>
                    <a:solidFill>
                      <a:schemeClr val="tx1">
                        <a:lumMod val="65000"/>
                        <a:lumOff val="35000"/>
                      </a:schemeClr>
                    </a:solidFill>
                  </p:grpSpPr>
                  <p:sp>
                    <p:nvSpPr>
                      <p:cNvPr id="435" name="434 Rectángulo"/>
                      <p:cNvSpPr/>
                      <p:nvPr/>
                    </p:nvSpPr>
                    <p:spPr>
                      <a:xfrm>
                        <a:off x="3998913" y="1427767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36" name="435 Rectángulo"/>
                      <p:cNvSpPr/>
                      <p:nvPr/>
                    </p:nvSpPr>
                    <p:spPr>
                      <a:xfrm>
                        <a:off x="3854897" y="1571783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37" name="436 Rectángulo"/>
                      <p:cNvSpPr/>
                      <p:nvPr/>
                    </p:nvSpPr>
                    <p:spPr>
                      <a:xfrm>
                        <a:off x="3710881" y="171579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38" name="437 Rectángulo"/>
                      <p:cNvSpPr/>
                      <p:nvPr/>
                    </p:nvSpPr>
                    <p:spPr>
                      <a:xfrm>
                        <a:off x="3566865" y="186819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39" name="438 Rectángulo"/>
                      <p:cNvSpPr/>
                      <p:nvPr/>
                    </p:nvSpPr>
                    <p:spPr>
                      <a:xfrm>
                        <a:off x="3422849" y="202059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40" name="439 Rectángulo"/>
                      <p:cNvSpPr/>
                      <p:nvPr/>
                    </p:nvSpPr>
                    <p:spPr>
                      <a:xfrm>
                        <a:off x="3278833" y="2147847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41" name="440 Rectángulo"/>
                      <p:cNvSpPr/>
                      <p:nvPr/>
                    </p:nvSpPr>
                    <p:spPr>
                      <a:xfrm>
                        <a:off x="3134817" y="2291863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42" name="441 Rectángulo"/>
                      <p:cNvSpPr/>
                      <p:nvPr/>
                    </p:nvSpPr>
                    <p:spPr>
                      <a:xfrm>
                        <a:off x="2990801" y="2444263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43" name="442 Rectángulo"/>
                      <p:cNvSpPr/>
                      <p:nvPr/>
                    </p:nvSpPr>
                    <p:spPr>
                      <a:xfrm>
                        <a:off x="2846785" y="264351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44" name="443 Rectángulo"/>
                      <p:cNvSpPr/>
                      <p:nvPr/>
                    </p:nvSpPr>
                    <p:spPr>
                      <a:xfrm>
                        <a:off x="2702769" y="2787535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45" name="444 Rectángulo"/>
                      <p:cNvSpPr/>
                      <p:nvPr/>
                    </p:nvSpPr>
                    <p:spPr>
                      <a:xfrm>
                        <a:off x="2558753" y="2939935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46" name="445 Rectángulo"/>
                      <p:cNvSpPr/>
                      <p:nvPr/>
                    </p:nvSpPr>
                    <p:spPr>
                      <a:xfrm>
                        <a:off x="2414737" y="3083951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</p:grpSp>
                <p:grpSp>
                  <p:nvGrpSpPr>
                    <p:cNvPr id="396" name="89 Grupo"/>
                    <p:cNvGrpSpPr/>
                    <p:nvPr/>
                  </p:nvGrpSpPr>
                  <p:grpSpPr>
                    <a:xfrm>
                      <a:off x="1289612" y="2021725"/>
                      <a:ext cx="2157263" cy="2092822"/>
                      <a:chOff x="2414737" y="1427767"/>
                      <a:chExt cx="2157263" cy="2092822"/>
                    </a:xfrm>
                    <a:solidFill>
                      <a:schemeClr val="tx1">
                        <a:lumMod val="65000"/>
                        <a:lumOff val="35000"/>
                      </a:schemeClr>
                    </a:solidFill>
                  </p:grpSpPr>
                  <p:sp>
                    <p:nvSpPr>
                      <p:cNvPr id="423" name="422 Rectángulo"/>
                      <p:cNvSpPr/>
                      <p:nvPr/>
                    </p:nvSpPr>
                    <p:spPr>
                      <a:xfrm>
                        <a:off x="3998913" y="1427767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24" name="423 Rectángulo"/>
                      <p:cNvSpPr/>
                      <p:nvPr/>
                    </p:nvSpPr>
                    <p:spPr>
                      <a:xfrm>
                        <a:off x="3854897" y="1571783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25" name="424 Rectángulo"/>
                      <p:cNvSpPr/>
                      <p:nvPr/>
                    </p:nvSpPr>
                    <p:spPr>
                      <a:xfrm>
                        <a:off x="3710881" y="171579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26" name="425 Rectángulo"/>
                      <p:cNvSpPr/>
                      <p:nvPr/>
                    </p:nvSpPr>
                    <p:spPr>
                      <a:xfrm>
                        <a:off x="3566865" y="186819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27" name="426 Rectángulo"/>
                      <p:cNvSpPr/>
                      <p:nvPr/>
                    </p:nvSpPr>
                    <p:spPr>
                      <a:xfrm>
                        <a:off x="3422849" y="202059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28" name="427 Rectángulo"/>
                      <p:cNvSpPr/>
                      <p:nvPr/>
                    </p:nvSpPr>
                    <p:spPr>
                      <a:xfrm>
                        <a:off x="3278833" y="2147847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29" name="428 Rectángulo"/>
                      <p:cNvSpPr/>
                      <p:nvPr/>
                    </p:nvSpPr>
                    <p:spPr>
                      <a:xfrm>
                        <a:off x="3134817" y="2291863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30" name="429 Rectángulo"/>
                      <p:cNvSpPr/>
                      <p:nvPr/>
                    </p:nvSpPr>
                    <p:spPr>
                      <a:xfrm>
                        <a:off x="2990801" y="2444263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31" name="430 Rectángulo"/>
                      <p:cNvSpPr/>
                      <p:nvPr/>
                    </p:nvSpPr>
                    <p:spPr>
                      <a:xfrm>
                        <a:off x="2846785" y="264351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32" name="431 Rectángulo"/>
                      <p:cNvSpPr/>
                      <p:nvPr/>
                    </p:nvSpPr>
                    <p:spPr>
                      <a:xfrm>
                        <a:off x="2702769" y="2787535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33" name="432 Rectángulo"/>
                      <p:cNvSpPr/>
                      <p:nvPr/>
                    </p:nvSpPr>
                    <p:spPr>
                      <a:xfrm>
                        <a:off x="2558753" y="2939935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34" name="433 Rectángulo"/>
                      <p:cNvSpPr/>
                      <p:nvPr/>
                    </p:nvSpPr>
                    <p:spPr>
                      <a:xfrm>
                        <a:off x="2414737" y="3083951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</p:grpSp>
                <p:grpSp>
                  <p:nvGrpSpPr>
                    <p:cNvPr id="397" name="62 Grupo"/>
                    <p:cNvGrpSpPr/>
                    <p:nvPr/>
                  </p:nvGrpSpPr>
                  <p:grpSpPr>
                    <a:xfrm>
                      <a:off x="686545" y="1400728"/>
                      <a:ext cx="2157263" cy="2092822"/>
                      <a:chOff x="2414737" y="1427767"/>
                      <a:chExt cx="2157263" cy="2092822"/>
                    </a:xfrm>
                    <a:solidFill>
                      <a:schemeClr val="tx1">
                        <a:lumMod val="65000"/>
                        <a:lumOff val="35000"/>
                      </a:schemeClr>
                    </a:solidFill>
                  </p:grpSpPr>
                  <p:sp>
                    <p:nvSpPr>
                      <p:cNvPr id="411" name="410 Rectángulo"/>
                      <p:cNvSpPr/>
                      <p:nvPr/>
                    </p:nvSpPr>
                    <p:spPr>
                      <a:xfrm>
                        <a:off x="3998913" y="1427767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12" name="411 Rectángulo"/>
                      <p:cNvSpPr/>
                      <p:nvPr/>
                    </p:nvSpPr>
                    <p:spPr>
                      <a:xfrm>
                        <a:off x="3854897" y="1571783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13" name="412 Rectángulo"/>
                      <p:cNvSpPr/>
                      <p:nvPr/>
                    </p:nvSpPr>
                    <p:spPr>
                      <a:xfrm>
                        <a:off x="3710881" y="171579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14" name="413 Rectángulo"/>
                      <p:cNvSpPr/>
                      <p:nvPr/>
                    </p:nvSpPr>
                    <p:spPr>
                      <a:xfrm>
                        <a:off x="3566865" y="186819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15" name="414 Rectángulo"/>
                      <p:cNvSpPr/>
                      <p:nvPr/>
                    </p:nvSpPr>
                    <p:spPr>
                      <a:xfrm>
                        <a:off x="3422849" y="202059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16" name="415 Rectángulo"/>
                      <p:cNvSpPr/>
                      <p:nvPr/>
                    </p:nvSpPr>
                    <p:spPr>
                      <a:xfrm>
                        <a:off x="3278833" y="2147847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17" name="416 Rectángulo"/>
                      <p:cNvSpPr/>
                      <p:nvPr/>
                    </p:nvSpPr>
                    <p:spPr>
                      <a:xfrm>
                        <a:off x="3134817" y="2291863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18" name="417 Rectángulo"/>
                      <p:cNvSpPr/>
                      <p:nvPr/>
                    </p:nvSpPr>
                    <p:spPr>
                      <a:xfrm>
                        <a:off x="2990801" y="2444263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19" name="418 Rectángulo"/>
                      <p:cNvSpPr/>
                      <p:nvPr/>
                    </p:nvSpPr>
                    <p:spPr>
                      <a:xfrm>
                        <a:off x="2846785" y="264351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20" name="419 Rectángulo"/>
                      <p:cNvSpPr/>
                      <p:nvPr/>
                    </p:nvSpPr>
                    <p:spPr>
                      <a:xfrm>
                        <a:off x="2702769" y="2787535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21" name="420 Rectángulo"/>
                      <p:cNvSpPr/>
                      <p:nvPr/>
                    </p:nvSpPr>
                    <p:spPr>
                      <a:xfrm>
                        <a:off x="2558753" y="2939935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22" name="421 Rectángulo"/>
                      <p:cNvSpPr/>
                      <p:nvPr/>
                    </p:nvSpPr>
                    <p:spPr>
                      <a:xfrm>
                        <a:off x="2414737" y="3083951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</p:grpSp>
                <p:grpSp>
                  <p:nvGrpSpPr>
                    <p:cNvPr id="398" name="63 Grupo"/>
                    <p:cNvGrpSpPr/>
                    <p:nvPr/>
                  </p:nvGrpSpPr>
                  <p:grpSpPr>
                    <a:xfrm>
                      <a:off x="1292589" y="1454804"/>
                      <a:ext cx="2157263" cy="2092822"/>
                      <a:chOff x="2414737" y="1427767"/>
                      <a:chExt cx="2157263" cy="2092822"/>
                    </a:xfrm>
                    <a:solidFill>
                      <a:schemeClr val="tx1">
                        <a:lumMod val="65000"/>
                        <a:lumOff val="35000"/>
                      </a:schemeClr>
                    </a:solidFill>
                  </p:grpSpPr>
                  <p:sp>
                    <p:nvSpPr>
                      <p:cNvPr id="399" name="398 Rectángulo"/>
                      <p:cNvSpPr/>
                      <p:nvPr/>
                    </p:nvSpPr>
                    <p:spPr>
                      <a:xfrm>
                        <a:off x="3998913" y="1427767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00" name="399 Rectángulo"/>
                      <p:cNvSpPr/>
                      <p:nvPr/>
                    </p:nvSpPr>
                    <p:spPr>
                      <a:xfrm>
                        <a:off x="3854897" y="1571783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01" name="400 Rectángulo"/>
                      <p:cNvSpPr/>
                      <p:nvPr/>
                    </p:nvSpPr>
                    <p:spPr>
                      <a:xfrm>
                        <a:off x="3710881" y="171579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02" name="401 Rectángulo"/>
                      <p:cNvSpPr/>
                      <p:nvPr/>
                    </p:nvSpPr>
                    <p:spPr>
                      <a:xfrm>
                        <a:off x="3566865" y="186819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03" name="402 Rectángulo"/>
                      <p:cNvSpPr/>
                      <p:nvPr/>
                    </p:nvSpPr>
                    <p:spPr>
                      <a:xfrm>
                        <a:off x="3422849" y="202059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04" name="403 Rectángulo"/>
                      <p:cNvSpPr/>
                      <p:nvPr/>
                    </p:nvSpPr>
                    <p:spPr>
                      <a:xfrm>
                        <a:off x="3278833" y="2147847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05" name="404 Rectángulo"/>
                      <p:cNvSpPr/>
                      <p:nvPr/>
                    </p:nvSpPr>
                    <p:spPr>
                      <a:xfrm>
                        <a:off x="3134817" y="2291863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06" name="405 Rectángulo"/>
                      <p:cNvSpPr/>
                      <p:nvPr/>
                    </p:nvSpPr>
                    <p:spPr>
                      <a:xfrm>
                        <a:off x="2990801" y="2444263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07" name="406 Rectángulo"/>
                      <p:cNvSpPr/>
                      <p:nvPr/>
                    </p:nvSpPr>
                    <p:spPr>
                      <a:xfrm>
                        <a:off x="2846785" y="264351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08" name="407 Rectángulo"/>
                      <p:cNvSpPr/>
                      <p:nvPr/>
                    </p:nvSpPr>
                    <p:spPr>
                      <a:xfrm>
                        <a:off x="2702769" y="2787535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09" name="408 Rectángulo"/>
                      <p:cNvSpPr/>
                      <p:nvPr/>
                    </p:nvSpPr>
                    <p:spPr>
                      <a:xfrm>
                        <a:off x="2558753" y="2939935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10" name="409 Rectángulo"/>
                      <p:cNvSpPr/>
                      <p:nvPr/>
                    </p:nvSpPr>
                    <p:spPr>
                      <a:xfrm>
                        <a:off x="2414737" y="3083951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</p:grpSp>
              </p:grpSp>
              <p:grpSp>
                <p:nvGrpSpPr>
                  <p:cNvPr id="382" name="63 Grupo"/>
                  <p:cNvGrpSpPr/>
                  <p:nvPr/>
                </p:nvGrpSpPr>
                <p:grpSpPr>
                  <a:xfrm>
                    <a:off x="2014245" y="1556792"/>
                    <a:ext cx="2907323" cy="2664296"/>
                    <a:chOff x="3608893" y="1556792"/>
                    <a:chExt cx="2907323" cy="2664296"/>
                  </a:xfrm>
                  <a:solidFill>
                    <a:schemeClr val="tx1">
                      <a:lumMod val="65000"/>
                      <a:lumOff val="35000"/>
                    </a:schemeClr>
                  </a:solidFill>
                </p:grpSpPr>
                <p:sp>
                  <p:nvSpPr>
                    <p:cNvPr id="383" name="382 Rectángulo"/>
                    <p:cNvSpPr/>
                    <p:nvPr/>
                  </p:nvSpPr>
                  <p:spPr>
                    <a:xfrm>
                      <a:off x="5193069" y="1556792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384" name="383 Rectángulo"/>
                    <p:cNvSpPr/>
                    <p:nvPr/>
                  </p:nvSpPr>
                  <p:spPr>
                    <a:xfrm>
                      <a:off x="5049053" y="1700808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385" name="384 Rectángulo"/>
                    <p:cNvSpPr/>
                    <p:nvPr/>
                  </p:nvSpPr>
                  <p:spPr>
                    <a:xfrm>
                      <a:off x="4905037" y="1844824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386" name="385 Rectángulo"/>
                    <p:cNvSpPr/>
                    <p:nvPr/>
                  </p:nvSpPr>
                  <p:spPr>
                    <a:xfrm>
                      <a:off x="4761021" y="1997224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387" name="386 Rectángulo"/>
                    <p:cNvSpPr/>
                    <p:nvPr/>
                  </p:nvSpPr>
                  <p:spPr>
                    <a:xfrm>
                      <a:off x="4617005" y="2149624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388" name="387 Rectángulo"/>
                    <p:cNvSpPr/>
                    <p:nvPr/>
                  </p:nvSpPr>
                  <p:spPr>
                    <a:xfrm>
                      <a:off x="4472989" y="2276872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389" name="388 Rectángulo"/>
                    <p:cNvSpPr/>
                    <p:nvPr/>
                  </p:nvSpPr>
                  <p:spPr>
                    <a:xfrm>
                      <a:off x="4328973" y="2420888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390" name="389 Rectángulo"/>
                    <p:cNvSpPr/>
                    <p:nvPr/>
                  </p:nvSpPr>
                  <p:spPr>
                    <a:xfrm>
                      <a:off x="4184957" y="2573288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391" name="390 Rectángulo"/>
                    <p:cNvSpPr/>
                    <p:nvPr/>
                  </p:nvSpPr>
                  <p:spPr>
                    <a:xfrm>
                      <a:off x="4040941" y="2772544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392" name="391 Rectángulo"/>
                    <p:cNvSpPr/>
                    <p:nvPr/>
                  </p:nvSpPr>
                  <p:spPr>
                    <a:xfrm>
                      <a:off x="3896925" y="2916560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393" name="392 Rectángulo"/>
                    <p:cNvSpPr/>
                    <p:nvPr/>
                  </p:nvSpPr>
                  <p:spPr>
                    <a:xfrm>
                      <a:off x="3752909" y="3068960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394" name="393 Rectángulo"/>
                    <p:cNvSpPr/>
                    <p:nvPr/>
                  </p:nvSpPr>
                  <p:spPr>
                    <a:xfrm>
                      <a:off x="3608893" y="3212976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</p:grpSp>
            </p:grpSp>
            <p:cxnSp>
              <p:nvCxnSpPr>
                <p:cNvPr id="473" name="472 Conector recto de flecha"/>
                <p:cNvCxnSpPr/>
                <p:nvPr/>
              </p:nvCxnSpPr>
              <p:spPr>
                <a:xfrm rot="10800000">
                  <a:off x="5164438" y="3233108"/>
                  <a:ext cx="690022" cy="1042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474 Conector recto de flecha"/>
                <p:cNvCxnSpPr/>
                <p:nvPr/>
              </p:nvCxnSpPr>
              <p:spPr>
                <a:xfrm rot="10800000">
                  <a:off x="5213894" y="3185299"/>
                  <a:ext cx="2394605" cy="72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477 Conector recto de flecha"/>
                <p:cNvCxnSpPr/>
                <p:nvPr/>
              </p:nvCxnSpPr>
              <p:spPr>
                <a:xfrm rot="16200000" flipV="1">
                  <a:off x="5694019" y="3382138"/>
                  <a:ext cx="306598" cy="2785"/>
                </a:xfrm>
                <a:prstGeom prst="straightConnector1">
                  <a:avLst/>
                </a:prstGeom>
                <a:ln w="12700" cap="rnd">
                  <a:solidFill>
                    <a:schemeClr val="tx1"/>
                  </a:solidFill>
                  <a:prstDash val="sysDot"/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479 Conector recto de flecha"/>
                <p:cNvCxnSpPr/>
                <p:nvPr/>
              </p:nvCxnSpPr>
              <p:spPr>
                <a:xfrm rot="16200000" flipV="1">
                  <a:off x="7425053" y="3376388"/>
                  <a:ext cx="372735" cy="5659"/>
                </a:xfrm>
                <a:prstGeom prst="straightConnector1">
                  <a:avLst/>
                </a:prstGeom>
                <a:ln w="12700" cap="rnd">
                  <a:solidFill>
                    <a:schemeClr val="tx1"/>
                  </a:solidFill>
                  <a:prstDash val="sysDot"/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85" name="484 CuadroTexto"/>
          <p:cNvSpPr txBox="1"/>
          <p:nvPr/>
        </p:nvSpPr>
        <p:spPr>
          <a:xfrm>
            <a:off x="539552" y="5013176"/>
            <a:ext cx="8208912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PCLUT ADVANTAGES</a:t>
            </a:r>
          </a:p>
          <a:p>
            <a:endParaRPr lang="es-ES" sz="6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Memory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requirements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components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memory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Computational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costs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reduction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in 1/3 (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mainly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due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model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Coding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performance: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equivalent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level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Haar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transform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along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depth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axis</a:t>
            </a:r>
          </a:p>
          <a:p>
            <a:pPr lvl="1">
              <a:buFont typeface="Arial" pitchFamily="34" charset="0"/>
              <a:buChar char="•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Component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scalability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equivalent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level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Haar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transform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along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depth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axis</a:t>
            </a:r>
          </a:p>
        </p:txBody>
      </p:sp>
      <p:sp>
        <p:nvSpPr>
          <p:cNvPr id="488" name="487 Rectángulo"/>
          <p:cNvSpPr/>
          <p:nvPr/>
        </p:nvSpPr>
        <p:spPr>
          <a:xfrm>
            <a:off x="179512" y="692696"/>
            <a:ext cx="8928992" cy="432048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0"/>
      <p:bldP spid="4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12031"/>
            <a:ext cx="6682992" cy="523220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485 Grupo"/>
          <p:cNvGrpSpPr/>
          <p:nvPr/>
        </p:nvGrpSpPr>
        <p:grpSpPr>
          <a:xfrm>
            <a:off x="107504" y="620688"/>
            <a:ext cx="4536504" cy="4200783"/>
            <a:chOff x="107504" y="764704"/>
            <a:chExt cx="4536504" cy="4200783"/>
          </a:xfrm>
        </p:grpSpPr>
        <p:grpSp>
          <p:nvGrpSpPr>
            <p:cNvPr id="40" name="483 Grupo"/>
            <p:cNvGrpSpPr/>
            <p:nvPr/>
          </p:nvGrpSpPr>
          <p:grpSpPr>
            <a:xfrm>
              <a:off x="395536" y="1124744"/>
              <a:ext cx="4248472" cy="3840743"/>
              <a:chOff x="395536" y="2492896"/>
              <a:chExt cx="4248472" cy="3840743"/>
            </a:xfrm>
          </p:grpSpPr>
          <p:grpSp>
            <p:nvGrpSpPr>
              <p:cNvPr id="107" name="139 Grupo"/>
              <p:cNvGrpSpPr/>
              <p:nvPr/>
            </p:nvGrpSpPr>
            <p:grpSpPr>
              <a:xfrm>
                <a:off x="827584" y="3645024"/>
                <a:ext cx="3816424" cy="2688615"/>
                <a:chOff x="5148064" y="3573016"/>
                <a:chExt cx="3816424" cy="2688615"/>
              </a:xfrm>
            </p:grpSpPr>
            <p:sp>
              <p:nvSpPr>
                <p:cNvPr id="3" name="2 Rectángulo"/>
                <p:cNvSpPr/>
                <p:nvPr/>
              </p:nvSpPr>
              <p:spPr>
                <a:xfrm>
                  <a:off x="5940152" y="3573016"/>
                  <a:ext cx="1080120" cy="79208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" name="3 Elipse"/>
                <p:cNvSpPr/>
                <p:nvPr/>
              </p:nvSpPr>
              <p:spPr>
                <a:xfrm>
                  <a:off x="6012160" y="3645024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" name="4 Elipse"/>
                <p:cNvSpPr/>
                <p:nvPr/>
              </p:nvSpPr>
              <p:spPr>
                <a:xfrm>
                  <a:off x="6012160" y="3789040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" name="5 Elipse"/>
                <p:cNvSpPr/>
                <p:nvPr/>
              </p:nvSpPr>
              <p:spPr>
                <a:xfrm>
                  <a:off x="6012160" y="3933056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" name="7 Elipse"/>
                <p:cNvSpPr/>
                <p:nvPr/>
              </p:nvSpPr>
              <p:spPr>
                <a:xfrm>
                  <a:off x="6012160" y="4077072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" name="8 Elipse"/>
                <p:cNvSpPr/>
                <p:nvPr/>
              </p:nvSpPr>
              <p:spPr>
                <a:xfrm>
                  <a:off x="6012160" y="4221088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" name="9 Elipse"/>
                <p:cNvSpPr/>
                <p:nvPr/>
              </p:nvSpPr>
              <p:spPr>
                <a:xfrm>
                  <a:off x="6164560" y="3645024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" name="10 Elipse"/>
                <p:cNvSpPr/>
                <p:nvPr/>
              </p:nvSpPr>
              <p:spPr>
                <a:xfrm>
                  <a:off x="6164560" y="3789040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" name="11 Elipse"/>
                <p:cNvSpPr/>
                <p:nvPr/>
              </p:nvSpPr>
              <p:spPr>
                <a:xfrm>
                  <a:off x="6164560" y="3933056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" name="12 Elipse"/>
                <p:cNvSpPr/>
                <p:nvPr/>
              </p:nvSpPr>
              <p:spPr>
                <a:xfrm>
                  <a:off x="6164560" y="4077072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" name="13 Elipse"/>
                <p:cNvSpPr/>
                <p:nvPr/>
              </p:nvSpPr>
              <p:spPr>
                <a:xfrm>
                  <a:off x="6164560" y="4221088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" name="14 Elipse"/>
                <p:cNvSpPr/>
                <p:nvPr/>
              </p:nvSpPr>
              <p:spPr>
                <a:xfrm>
                  <a:off x="6300192" y="3645024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15 Elipse"/>
                <p:cNvSpPr/>
                <p:nvPr/>
              </p:nvSpPr>
              <p:spPr>
                <a:xfrm>
                  <a:off x="6300192" y="3789040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7" name="16 Elipse"/>
                <p:cNvSpPr/>
                <p:nvPr/>
              </p:nvSpPr>
              <p:spPr>
                <a:xfrm>
                  <a:off x="6300192" y="3933056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17 Elipse"/>
                <p:cNvSpPr/>
                <p:nvPr/>
              </p:nvSpPr>
              <p:spPr>
                <a:xfrm>
                  <a:off x="6300192" y="4077072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9" name="18 Elipse"/>
                <p:cNvSpPr/>
                <p:nvPr/>
              </p:nvSpPr>
              <p:spPr>
                <a:xfrm>
                  <a:off x="6300192" y="4221088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19 Elipse"/>
                <p:cNvSpPr/>
                <p:nvPr/>
              </p:nvSpPr>
              <p:spPr>
                <a:xfrm>
                  <a:off x="6444208" y="3645024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" name="20 Elipse"/>
                <p:cNvSpPr/>
                <p:nvPr/>
              </p:nvSpPr>
              <p:spPr>
                <a:xfrm>
                  <a:off x="6444208" y="3789040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21 Elipse"/>
                <p:cNvSpPr/>
                <p:nvPr/>
              </p:nvSpPr>
              <p:spPr>
                <a:xfrm>
                  <a:off x="6444208" y="3933056"/>
                  <a:ext cx="72008" cy="72008"/>
                </a:xfrm>
                <a:prstGeom prst="ellipse">
                  <a:avLst/>
                </a:prstGeom>
                <a:solidFill>
                  <a:srgbClr val="FF0000"/>
                </a:solidFill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" name="22 Elipse"/>
                <p:cNvSpPr/>
                <p:nvPr/>
              </p:nvSpPr>
              <p:spPr>
                <a:xfrm>
                  <a:off x="6444208" y="4077072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23 Elipse"/>
                <p:cNvSpPr/>
                <p:nvPr/>
              </p:nvSpPr>
              <p:spPr>
                <a:xfrm>
                  <a:off x="6444208" y="4221088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5" name="24 Elipse"/>
                <p:cNvSpPr/>
                <p:nvPr/>
              </p:nvSpPr>
              <p:spPr>
                <a:xfrm>
                  <a:off x="6588224" y="3645024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25 Elipse"/>
                <p:cNvSpPr/>
                <p:nvPr/>
              </p:nvSpPr>
              <p:spPr>
                <a:xfrm>
                  <a:off x="6588224" y="3789040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7" name="26 Elipse"/>
                <p:cNvSpPr/>
                <p:nvPr/>
              </p:nvSpPr>
              <p:spPr>
                <a:xfrm>
                  <a:off x="6588224" y="3933056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8" name="27 Elipse"/>
                <p:cNvSpPr/>
                <p:nvPr/>
              </p:nvSpPr>
              <p:spPr>
                <a:xfrm>
                  <a:off x="6588224" y="4077072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" name="28 Elipse"/>
                <p:cNvSpPr/>
                <p:nvPr/>
              </p:nvSpPr>
              <p:spPr>
                <a:xfrm>
                  <a:off x="6588224" y="4221088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29 Elipse"/>
                <p:cNvSpPr/>
                <p:nvPr/>
              </p:nvSpPr>
              <p:spPr>
                <a:xfrm>
                  <a:off x="6732240" y="3645024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" name="30 Elipse"/>
                <p:cNvSpPr/>
                <p:nvPr/>
              </p:nvSpPr>
              <p:spPr>
                <a:xfrm>
                  <a:off x="6732240" y="3789040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" name="31 Elipse"/>
                <p:cNvSpPr/>
                <p:nvPr/>
              </p:nvSpPr>
              <p:spPr>
                <a:xfrm>
                  <a:off x="6732240" y="3933056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" name="32 Elipse"/>
                <p:cNvSpPr/>
                <p:nvPr/>
              </p:nvSpPr>
              <p:spPr>
                <a:xfrm>
                  <a:off x="6732240" y="4077072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33 Elipse"/>
                <p:cNvSpPr/>
                <p:nvPr/>
              </p:nvSpPr>
              <p:spPr>
                <a:xfrm>
                  <a:off x="6732240" y="4221088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5" name="34 Elipse"/>
                <p:cNvSpPr/>
                <p:nvPr/>
              </p:nvSpPr>
              <p:spPr>
                <a:xfrm>
                  <a:off x="6876256" y="3645024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35 Elipse"/>
                <p:cNvSpPr/>
                <p:nvPr/>
              </p:nvSpPr>
              <p:spPr>
                <a:xfrm>
                  <a:off x="6876256" y="3789040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" name="36 Elipse"/>
                <p:cNvSpPr/>
                <p:nvPr/>
              </p:nvSpPr>
              <p:spPr>
                <a:xfrm>
                  <a:off x="6876256" y="3933056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37 Elipse"/>
                <p:cNvSpPr/>
                <p:nvPr/>
              </p:nvSpPr>
              <p:spPr>
                <a:xfrm>
                  <a:off x="6876256" y="4077072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9" name="38 Elipse"/>
                <p:cNvSpPr/>
                <p:nvPr/>
              </p:nvSpPr>
              <p:spPr>
                <a:xfrm>
                  <a:off x="6876256" y="4221088"/>
                  <a:ext cx="72008" cy="7200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108" name="39 Grupo"/>
                <p:cNvGrpSpPr/>
                <p:nvPr/>
              </p:nvGrpSpPr>
              <p:grpSpPr>
                <a:xfrm>
                  <a:off x="5148064" y="4711172"/>
                  <a:ext cx="2606462" cy="675356"/>
                  <a:chOff x="5148064" y="4711172"/>
                  <a:chExt cx="2606462" cy="675356"/>
                </a:xfrm>
              </p:grpSpPr>
              <p:sp>
                <p:nvSpPr>
                  <p:cNvPr id="41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5148064" y="4711172"/>
                    <a:ext cx="432048" cy="439034"/>
                  </a:xfrm>
                  <a:prstGeom prst="parallelogram">
                    <a:avLst>
                      <a:gd name="adj" fmla="val 16519"/>
                    </a:avLst>
                  </a:prstGeom>
                  <a:solidFill>
                    <a:srgbClr val="B2B2B2"/>
                  </a:solidFill>
                  <a:ln w="9525" cap="rnd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square" lIns="90000" tIns="45000" rIns="90000" bIns="45000" anchor="ctr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42" name="41 Elipse"/>
                  <p:cNvSpPr/>
                  <p:nvPr/>
                </p:nvSpPr>
                <p:spPr>
                  <a:xfrm>
                    <a:off x="5228991" y="4742397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3" name="42 Elipse"/>
                  <p:cNvSpPr/>
                  <p:nvPr/>
                </p:nvSpPr>
                <p:spPr>
                  <a:xfrm>
                    <a:off x="5214963" y="4895333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4" name="43 Elipse"/>
                  <p:cNvSpPr/>
                  <p:nvPr/>
                </p:nvSpPr>
                <p:spPr>
                  <a:xfrm>
                    <a:off x="5188851" y="5057189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5" name="44 Elipse"/>
                  <p:cNvSpPr/>
                  <p:nvPr/>
                </p:nvSpPr>
                <p:spPr>
                  <a:xfrm>
                    <a:off x="5457211" y="4737289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6" name="45 Elipse"/>
                  <p:cNvSpPr/>
                  <p:nvPr/>
                </p:nvSpPr>
                <p:spPr>
                  <a:xfrm>
                    <a:off x="5443183" y="489022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7" name="46 Elipse"/>
                  <p:cNvSpPr/>
                  <p:nvPr/>
                </p:nvSpPr>
                <p:spPr>
                  <a:xfrm>
                    <a:off x="5417071" y="5052081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8" name="47 Elipse"/>
                  <p:cNvSpPr/>
                  <p:nvPr/>
                </p:nvSpPr>
                <p:spPr>
                  <a:xfrm>
                    <a:off x="5301647" y="5057189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9" name="48 Elipse"/>
                  <p:cNvSpPr/>
                  <p:nvPr/>
                </p:nvSpPr>
                <p:spPr>
                  <a:xfrm>
                    <a:off x="5346247" y="4737289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0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5587199" y="4711172"/>
                    <a:ext cx="432048" cy="439034"/>
                  </a:xfrm>
                  <a:prstGeom prst="parallelogram">
                    <a:avLst>
                      <a:gd name="adj" fmla="val 16519"/>
                    </a:avLst>
                  </a:prstGeom>
                  <a:solidFill>
                    <a:srgbClr val="B2B2B2"/>
                  </a:solidFill>
                  <a:ln w="9525" cap="rnd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square" lIns="90000" tIns="45000" rIns="90000" bIns="45000" anchor="ctr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51" name="50 Elipse"/>
                  <p:cNvSpPr/>
                  <p:nvPr/>
                </p:nvSpPr>
                <p:spPr>
                  <a:xfrm>
                    <a:off x="5668126" y="4742397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2" name="51 Elipse"/>
                  <p:cNvSpPr/>
                  <p:nvPr/>
                </p:nvSpPr>
                <p:spPr>
                  <a:xfrm>
                    <a:off x="5654098" y="4895333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3" name="52 Elipse"/>
                  <p:cNvSpPr/>
                  <p:nvPr/>
                </p:nvSpPr>
                <p:spPr>
                  <a:xfrm>
                    <a:off x="5627986" y="5057189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4" name="53 Elipse"/>
                  <p:cNvSpPr/>
                  <p:nvPr/>
                </p:nvSpPr>
                <p:spPr>
                  <a:xfrm>
                    <a:off x="5896346" y="4737289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5" name="54 Elipse"/>
                  <p:cNvSpPr/>
                  <p:nvPr/>
                </p:nvSpPr>
                <p:spPr>
                  <a:xfrm>
                    <a:off x="5882318" y="489022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6" name="55 Elipse"/>
                  <p:cNvSpPr/>
                  <p:nvPr/>
                </p:nvSpPr>
                <p:spPr>
                  <a:xfrm>
                    <a:off x="5856206" y="5052081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7" name="56 Elipse"/>
                  <p:cNvSpPr/>
                  <p:nvPr/>
                </p:nvSpPr>
                <p:spPr>
                  <a:xfrm>
                    <a:off x="5740782" y="5057189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8" name="57 Elipse"/>
                  <p:cNvSpPr/>
                  <p:nvPr/>
                </p:nvSpPr>
                <p:spPr>
                  <a:xfrm>
                    <a:off x="5785382" y="4737289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9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6012160" y="4718158"/>
                    <a:ext cx="432048" cy="439034"/>
                  </a:xfrm>
                  <a:prstGeom prst="parallelogram">
                    <a:avLst>
                      <a:gd name="adj" fmla="val 16519"/>
                    </a:avLst>
                  </a:prstGeom>
                  <a:solidFill>
                    <a:srgbClr val="B2B2B2"/>
                  </a:solidFill>
                  <a:ln w="9525" cap="rnd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square" lIns="90000" tIns="45000" rIns="90000" bIns="45000" anchor="ctr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60" name="59 Elipse"/>
                  <p:cNvSpPr/>
                  <p:nvPr/>
                </p:nvSpPr>
                <p:spPr>
                  <a:xfrm>
                    <a:off x="6093087" y="4749383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1" name="60 Elipse"/>
                  <p:cNvSpPr/>
                  <p:nvPr/>
                </p:nvSpPr>
                <p:spPr>
                  <a:xfrm>
                    <a:off x="6079059" y="4902319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2" name="61 Elipse"/>
                  <p:cNvSpPr/>
                  <p:nvPr/>
                </p:nvSpPr>
                <p:spPr>
                  <a:xfrm>
                    <a:off x="6052947" y="506417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3" name="62 Elipse"/>
                  <p:cNvSpPr/>
                  <p:nvPr/>
                </p:nvSpPr>
                <p:spPr>
                  <a:xfrm>
                    <a:off x="6321307" y="474427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4" name="63 Elipse"/>
                  <p:cNvSpPr/>
                  <p:nvPr/>
                </p:nvSpPr>
                <p:spPr>
                  <a:xfrm>
                    <a:off x="6307279" y="4897211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5" name="64 Elipse"/>
                  <p:cNvSpPr/>
                  <p:nvPr/>
                </p:nvSpPr>
                <p:spPr>
                  <a:xfrm>
                    <a:off x="6281167" y="5059067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6" name="65 Elipse"/>
                  <p:cNvSpPr/>
                  <p:nvPr/>
                </p:nvSpPr>
                <p:spPr>
                  <a:xfrm>
                    <a:off x="6165743" y="506417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7" name="66 Elipse"/>
                  <p:cNvSpPr/>
                  <p:nvPr/>
                </p:nvSpPr>
                <p:spPr>
                  <a:xfrm>
                    <a:off x="6210343" y="474427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8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6451295" y="4718158"/>
                    <a:ext cx="432048" cy="439034"/>
                  </a:xfrm>
                  <a:prstGeom prst="parallelogram">
                    <a:avLst>
                      <a:gd name="adj" fmla="val 16519"/>
                    </a:avLst>
                  </a:prstGeom>
                  <a:solidFill>
                    <a:srgbClr val="B2B2B2"/>
                  </a:solidFill>
                  <a:ln w="9525" cap="rnd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square" lIns="90000" tIns="45000" rIns="90000" bIns="45000" anchor="ctr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69" name="68 Elipse"/>
                  <p:cNvSpPr/>
                  <p:nvPr/>
                </p:nvSpPr>
                <p:spPr>
                  <a:xfrm>
                    <a:off x="6532222" y="4749383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0" name="69 Elipse"/>
                  <p:cNvSpPr/>
                  <p:nvPr/>
                </p:nvSpPr>
                <p:spPr>
                  <a:xfrm>
                    <a:off x="6518194" y="4902319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1" name="70 Elipse"/>
                  <p:cNvSpPr/>
                  <p:nvPr/>
                </p:nvSpPr>
                <p:spPr>
                  <a:xfrm>
                    <a:off x="6492082" y="5064175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2" name="71 Elipse"/>
                  <p:cNvSpPr/>
                  <p:nvPr/>
                </p:nvSpPr>
                <p:spPr>
                  <a:xfrm>
                    <a:off x="6760442" y="4744275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3" name="72 Elipse"/>
                  <p:cNvSpPr/>
                  <p:nvPr/>
                </p:nvSpPr>
                <p:spPr>
                  <a:xfrm>
                    <a:off x="6746414" y="4897211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4" name="73 Elipse"/>
                  <p:cNvSpPr/>
                  <p:nvPr/>
                </p:nvSpPr>
                <p:spPr>
                  <a:xfrm>
                    <a:off x="6720302" y="5059067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5" name="74 Elipse"/>
                  <p:cNvSpPr/>
                  <p:nvPr/>
                </p:nvSpPr>
                <p:spPr>
                  <a:xfrm>
                    <a:off x="6604878" y="506417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6" name="75 Elipse"/>
                  <p:cNvSpPr/>
                  <p:nvPr/>
                </p:nvSpPr>
                <p:spPr>
                  <a:xfrm>
                    <a:off x="6649478" y="474427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7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6883343" y="4718158"/>
                    <a:ext cx="432048" cy="439034"/>
                  </a:xfrm>
                  <a:prstGeom prst="parallelogram">
                    <a:avLst>
                      <a:gd name="adj" fmla="val 16519"/>
                    </a:avLst>
                  </a:prstGeom>
                  <a:solidFill>
                    <a:srgbClr val="B2B2B2"/>
                  </a:solidFill>
                  <a:ln w="9525" cap="rnd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square" lIns="90000" tIns="45000" rIns="90000" bIns="45000" anchor="ctr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78" name="77 Elipse"/>
                  <p:cNvSpPr/>
                  <p:nvPr/>
                </p:nvSpPr>
                <p:spPr>
                  <a:xfrm>
                    <a:off x="6964270" y="4749383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9" name="78 Elipse"/>
                  <p:cNvSpPr/>
                  <p:nvPr/>
                </p:nvSpPr>
                <p:spPr>
                  <a:xfrm>
                    <a:off x="6950242" y="4902319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0" name="79 Elipse"/>
                  <p:cNvSpPr/>
                  <p:nvPr/>
                </p:nvSpPr>
                <p:spPr>
                  <a:xfrm>
                    <a:off x="6924130" y="506417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1" name="80 Elipse"/>
                  <p:cNvSpPr/>
                  <p:nvPr/>
                </p:nvSpPr>
                <p:spPr>
                  <a:xfrm>
                    <a:off x="7192490" y="474427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2" name="81 Elipse"/>
                  <p:cNvSpPr/>
                  <p:nvPr/>
                </p:nvSpPr>
                <p:spPr>
                  <a:xfrm>
                    <a:off x="7178462" y="4897211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3" name="82 Elipse"/>
                  <p:cNvSpPr/>
                  <p:nvPr/>
                </p:nvSpPr>
                <p:spPr>
                  <a:xfrm>
                    <a:off x="7152350" y="5059067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4" name="83 Elipse"/>
                  <p:cNvSpPr/>
                  <p:nvPr/>
                </p:nvSpPr>
                <p:spPr>
                  <a:xfrm>
                    <a:off x="7036926" y="506417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5" name="84 Elipse"/>
                  <p:cNvSpPr/>
                  <p:nvPr/>
                </p:nvSpPr>
                <p:spPr>
                  <a:xfrm>
                    <a:off x="7081526" y="474427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6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7322478" y="4718158"/>
                    <a:ext cx="432048" cy="439034"/>
                  </a:xfrm>
                  <a:prstGeom prst="parallelogram">
                    <a:avLst>
                      <a:gd name="adj" fmla="val 16519"/>
                    </a:avLst>
                  </a:prstGeom>
                  <a:solidFill>
                    <a:srgbClr val="B2B2B2"/>
                  </a:solidFill>
                  <a:ln w="9525" cap="rnd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square" lIns="90000" tIns="45000" rIns="90000" bIns="45000" anchor="ctr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87" name="86 Elipse"/>
                  <p:cNvSpPr/>
                  <p:nvPr/>
                </p:nvSpPr>
                <p:spPr>
                  <a:xfrm>
                    <a:off x="7403405" y="4749383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8" name="87 Elipse"/>
                  <p:cNvSpPr/>
                  <p:nvPr/>
                </p:nvSpPr>
                <p:spPr>
                  <a:xfrm>
                    <a:off x="7389377" y="4902319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9" name="88 Elipse"/>
                  <p:cNvSpPr/>
                  <p:nvPr/>
                </p:nvSpPr>
                <p:spPr>
                  <a:xfrm>
                    <a:off x="7363265" y="506417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90" name="89 Elipse"/>
                  <p:cNvSpPr/>
                  <p:nvPr/>
                </p:nvSpPr>
                <p:spPr>
                  <a:xfrm>
                    <a:off x="7631625" y="4744275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91" name="90 Elipse"/>
                  <p:cNvSpPr/>
                  <p:nvPr/>
                </p:nvSpPr>
                <p:spPr>
                  <a:xfrm>
                    <a:off x="7617597" y="4897211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92" name="91 Elipse"/>
                  <p:cNvSpPr/>
                  <p:nvPr/>
                </p:nvSpPr>
                <p:spPr>
                  <a:xfrm>
                    <a:off x="7591485" y="5059067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93" name="92 Elipse"/>
                  <p:cNvSpPr/>
                  <p:nvPr/>
                </p:nvSpPr>
                <p:spPr>
                  <a:xfrm>
                    <a:off x="7476061" y="5064175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94" name="93 Elipse"/>
                  <p:cNvSpPr/>
                  <p:nvPr/>
                </p:nvSpPr>
                <p:spPr>
                  <a:xfrm>
                    <a:off x="7520661" y="4744275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95" name="AutoShape 216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249420" y="5127844"/>
                    <a:ext cx="157328" cy="360040"/>
                  </a:xfrm>
                  <a:prstGeom prst="moon">
                    <a:avLst>
                      <a:gd name="adj" fmla="val 87500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96" name="Line 217"/>
                  <p:cNvSpPr>
                    <a:spLocks noChangeShapeType="1"/>
                  </p:cNvSpPr>
                  <p:nvPr/>
                </p:nvSpPr>
                <p:spPr bwMode="auto">
                  <a:xfrm rot="16200000" flipH="1" flipV="1">
                    <a:off x="5247018" y="5267795"/>
                    <a:ext cx="100035" cy="66041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stealth" w="med" len="sm"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7" name="AutoShape 216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681468" y="5127844"/>
                    <a:ext cx="157328" cy="360040"/>
                  </a:xfrm>
                  <a:prstGeom prst="moon">
                    <a:avLst>
                      <a:gd name="adj" fmla="val 87500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98" name="Line 217"/>
                  <p:cNvSpPr>
                    <a:spLocks noChangeShapeType="1"/>
                  </p:cNvSpPr>
                  <p:nvPr/>
                </p:nvSpPr>
                <p:spPr bwMode="auto">
                  <a:xfrm rot="16200000" flipH="1" flipV="1">
                    <a:off x="5679066" y="5267795"/>
                    <a:ext cx="100035" cy="66041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stealth" w="med" len="sm"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9" name="AutoShape 216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113516" y="5127844"/>
                    <a:ext cx="157328" cy="360040"/>
                  </a:xfrm>
                  <a:prstGeom prst="moon">
                    <a:avLst>
                      <a:gd name="adj" fmla="val 87500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00" name="Line 217"/>
                  <p:cNvSpPr>
                    <a:spLocks noChangeShapeType="1"/>
                  </p:cNvSpPr>
                  <p:nvPr/>
                </p:nvSpPr>
                <p:spPr bwMode="auto">
                  <a:xfrm rot="16200000" flipH="1" flipV="1">
                    <a:off x="6111114" y="5267795"/>
                    <a:ext cx="100035" cy="66041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stealth" w="med" len="sm"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01" name="AutoShape 216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545564" y="5127844"/>
                    <a:ext cx="157328" cy="360040"/>
                  </a:xfrm>
                  <a:prstGeom prst="moon">
                    <a:avLst>
                      <a:gd name="adj" fmla="val 87500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02" name="Line 217"/>
                  <p:cNvSpPr>
                    <a:spLocks noChangeShapeType="1"/>
                  </p:cNvSpPr>
                  <p:nvPr/>
                </p:nvSpPr>
                <p:spPr bwMode="auto">
                  <a:xfrm rot="16200000" flipH="1" flipV="1">
                    <a:off x="6543162" y="5267795"/>
                    <a:ext cx="100035" cy="66041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stealth" w="med" len="sm"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03" name="AutoShape 216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977612" y="5127844"/>
                    <a:ext cx="157328" cy="360040"/>
                  </a:xfrm>
                  <a:prstGeom prst="moon">
                    <a:avLst>
                      <a:gd name="adj" fmla="val 87500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04" name="Line 217"/>
                  <p:cNvSpPr>
                    <a:spLocks noChangeShapeType="1"/>
                  </p:cNvSpPr>
                  <p:nvPr/>
                </p:nvSpPr>
                <p:spPr bwMode="auto">
                  <a:xfrm rot="16200000" flipH="1" flipV="1">
                    <a:off x="6975210" y="5267795"/>
                    <a:ext cx="100035" cy="66041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stealth" w="med" len="sm"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05" name="AutoShape 216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7409660" y="5127844"/>
                    <a:ext cx="157328" cy="360040"/>
                  </a:xfrm>
                  <a:prstGeom prst="moon">
                    <a:avLst>
                      <a:gd name="adj" fmla="val 87500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06" name="Line 217"/>
                  <p:cNvSpPr>
                    <a:spLocks noChangeShapeType="1"/>
                  </p:cNvSpPr>
                  <p:nvPr/>
                </p:nvSpPr>
                <p:spPr bwMode="auto">
                  <a:xfrm rot="16200000" flipH="1" flipV="1">
                    <a:off x="7407258" y="5267795"/>
                    <a:ext cx="100035" cy="66041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stealth" w="med" len="sm"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09" name="106 Grupo"/>
                <p:cNvGrpSpPr/>
                <p:nvPr/>
              </p:nvGrpSpPr>
              <p:grpSpPr>
                <a:xfrm>
                  <a:off x="5508104" y="5661248"/>
                  <a:ext cx="1440160" cy="600383"/>
                  <a:chOff x="5508104" y="5661248"/>
                  <a:chExt cx="1440160" cy="600383"/>
                </a:xfrm>
              </p:grpSpPr>
              <p:grpSp>
                <p:nvGrpSpPr>
                  <p:cNvPr id="140" name="Group 17"/>
                  <p:cNvGrpSpPr>
                    <a:grpSpLocks/>
                  </p:cNvGrpSpPr>
                  <p:nvPr/>
                </p:nvGrpSpPr>
                <p:grpSpPr bwMode="auto">
                  <a:xfrm rot="498828" flipH="1">
                    <a:off x="6035539" y="5756745"/>
                    <a:ext cx="350258" cy="348839"/>
                    <a:chOff x="1281" y="579"/>
                    <a:chExt cx="3187" cy="3172"/>
                  </a:xfrm>
                </p:grpSpPr>
                <p:sp>
                  <p:nvSpPr>
                    <p:cNvPr id="120" name="Oval 18"/>
                    <p:cNvSpPr>
                      <a:spLocks noChangeArrowheads="1"/>
                    </p:cNvSpPr>
                    <p:nvPr/>
                  </p:nvSpPr>
                  <p:spPr bwMode="auto">
                    <a:xfrm rot="-14359183">
                      <a:off x="1629" y="913"/>
                      <a:ext cx="2492" cy="2491"/>
                    </a:xfrm>
                    <a:prstGeom prst="ellipse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rot="10800000" vert="eaVert" wrap="none" anchor="ctr"/>
                    <a:lstStyle/>
                    <a:p>
                      <a:pPr algn="ctr"/>
                      <a:endParaRPr lang="es-ES" sz="1800"/>
                    </a:p>
                  </p:txBody>
                </p:sp>
                <p:sp>
                  <p:nvSpPr>
                    <p:cNvPr id="121" name="AutoShape 19"/>
                    <p:cNvSpPr>
                      <a:spLocks noChangeArrowheads="1"/>
                    </p:cNvSpPr>
                    <p:nvPr/>
                  </p:nvSpPr>
                  <p:spPr bwMode="auto">
                    <a:xfrm rot="-14211571">
                      <a:off x="1361" y="1128"/>
                      <a:ext cx="744" cy="476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2" name="AutoShape 20"/>
                    <p:cNvSpPr>
                      <a:spLocks noChangeArrowheads="1"/>
                    </p:cNvSpPr>
                    <p:nvPr/>
                  </p:nvSpPr>
                  <p:spPr bwMode="auto">
                    <a:xfrm rot="2064809">
                      <a:off x="1706" y="3049"/>
                      <a:ext cx="738" cy="47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3" name="AutoShape 21"/>
                    <p:cNvSpPr>
                      <a:spLocks noChangeArrowheads="1"/>
                    </p:cNvSpPr>
                    <p:nvPr/>
                  </p:nvSpPr>
                  <p:spPr bwMode="auto">
                    <a:xfrm rot="-8662188">
                      <a:off x="3284" y="783"/>
                      <a:ext cx="738" cy="47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4" name="AutoShape 22"/>
                    <p:cNvSpPr>
                      <a:spLocks noChangeArrowheads="1"/>
                    </p:cNvSpPr>
                    <p:nvPr/>
                  </p:nvSpPr>
                  <p:spPr bwMode="auto">
                    <a:xfrm rot="-70800022">
                      <a:off x="3847" y="1674"/>
                      <a:ext cx="758" cy="484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5" name="AutoShape 23"/>
                    <p:cNvSpPr>
                      <a:spLocks noChangeArrowheads="1"/>
                    </p:cNvSpPr>
                    <p:nvPr/>
                  </p:nvSpPr>
                  <p:spPr bwMode="auto">
                    <a:xfrm rot="-16735221">
                      <a:off x="1143" y="2129"/>
                      <a:ext cx="758" cy="48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6" name="AutoShape 24"/>
                    <p:cNvSpPr>
                      <a:spLocks noChangeArrowheads="1"/>
                    </p:cNvSpPr>
                    <p:nvPr/>
                  </p:nvSpPr>
                  <p:spPr bwMode="auto">
                    <a:xfrm rot="-714321">
                      <a:off x="2782" y="3267"/>
                      <a:ext cx="758" cy="484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7" name="AutoShape 25"/>
                    <p:cNvSpPr>
                      <a:spLocks noChangeArrowheads="1"/>
                    </p:cNvSpPr>
                    <p:nvPr/>
                  </p:nvSpPr>
                  <p:spPr bwMode="auto">
                    <a:xfrm rot="-11421312">
                      <a:off x="2260" y="579"/>
                      <a:ext cx="758" cy="484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8" name="AutoShape 26"/>
                    <p:cNvSpPr>
                      <a:spLocks noChangeArrowheads="1"/>
                    </p:cNvSpPr>
                    <p:nvPr/>
                  </p:nvSpPr>
                  <p:spPr bwMode="auto">
                    <a:xfrm rot="-133001338">
                      <a:off x="3684" y="2695"/>
                      <a:ext cx="708" cy="45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141" name="Group 27"/>
                  <p:cNvGrpSpPr>
                    <a:grpSpLocks/>
                  </p:cNvGrpSpPr>
                  <p:nvPr/>
                </p:nvGrpSpPr>
                <p:grpSpPr bwMode="auto">
                  <a:xfrm rot="1606593" flipH="1">
                    <a:off x="6295578" y="5972472"/>
                    <a:ext cx="290579" cy="289161"/>
                    <a:chOff x="1281" y="579"/>
                    <a:chExt cx="3187" cy="3172"/>
                  </a:xfrm>
                </p:grpSpPr>
                <p:sp>
                  <p:nvSpPr>
                    <p:cNvPr id="111" name="Oval 28"/>
                    <p:cNvSpPr>
                      <a:spLocks noChangeArrowheads="1"/>
                    </p:cNvSpPr>
                    <p:nvPr/>
                  </p:nvSpPr>
                  <p:spPr bwMode="auto">
                    <a:xfrm rot="-14359183">
                      <a:off x="1629" y="913"/>
                      <a:ext cx="2492" cy="2491"/>
                    </a:xfrm>
                    <a:prstGeom prst="ellipse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algn="ctr"/>
                      <a:endParaRPr lang="es-ES" sz="1800"/>
                    </a:p>
                  </p:txBody>
                </p:sp>
                <p:sp>
                  <p:nvSpPr>
                    <p:cNvPr id="112" name="AutoShape 29"/>
                    <p:cNvSpPr>
                      <a:spLocks noChangeArrowheads="1"/>
                    </p:cNvSpPr>
                    <p:nvPr/>
                  </p:nvSpPr>
                  <p:spPr bwMode="auto">
                    <a:xfrm rot="-14211571">
                      <a:off x="1361" y="1128"/>
                      <a:ext cx="744" cy="476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3" name="AutoShape 30"/>
                    <p:cNvSpPr>
                      <a:spLocks noChangeArrowheads="1"/>
                    </p:cNvSpPr>
                    <p:nvPr/>
                  </p:nvSpPr>
                  <p:spPr bwMode="auto">
                    <a:xfrm rot="2064809">
                      <a:off x="1706" y="3049"/>
                      <a:ext cx="738" cy="47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4" name="AutoShape 31"/>
                    <p:cNvSpPr>
                      <a:spLocks noChangeArrowheads="1"/>
                    </p:cNvSpPr>
                    <p:nvPr/>
                  </p:nvSpPr>
                  <p:spPr bwMode="auto">
                    <a:xfrm rot="-8662188">
                      <a:off x="3284" y="783"/>
                      <a:ext cx="738" cy="47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5" name="AutoShape 32"/>
                    <p:cNvSpPr>
                      <a:spLocks noChangeArrowheads="1"/>
                    </p:cNvSpPr>
                    <p:nvPr/>
                  </p:nvSpPr>
                  <p:spPr bwMode="auto">
                    <a:xfrm rot="-70800022">
                      <a:off x="3847" y="1674"/>
                      <a:ext cx="758" cy="484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6" name="AutoShape 33"/>
                    <p:cNvSpPr>
                      <a:spLocks noChangeArrowheads="1"/>
                    </p:cNvSpPr>
                    <p:nvPr/>
                  </p:nvSpPr>
                  <p:spPr bwMode="auto">
                    <a:xfrm rot="-16735221">
                      <a:off x="1143" y="2129"/>
                      <a:ext cx="758" cy="48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7" name="AutoShape 34"/>
                    <p:cNvSpPr>
                      <a:spLocks noChangeArrowheads="1"/>
                    </p:cNvSpPr>
                    <p:nvPr/>
                  </p:nvSpPr>
                  <p:spPr bwMode="auto">
                    <a:xfrm rot="-714321">
                      <a:off x="2782" y="3267"/>
                      <a:ext cx="758" cy="484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8" name="AutoShape 35"/>
                    <p:cNvSpPr>
                      <a:spLocks noChangeArrowheads="1"/>
                    </p:cNvSpPr>
                    <p:nvPr/>
                  </p:nvSpPr>
                  <p:spPr bwMode="auto">
                    <a:xfrm rot="-11421312">
                      <a:off x="2260" y="579"/>
                      <a:ext cx="758" cy="484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9" name="AutoShape 36"/>
                    <p:cNvSpPr>
                      <a:spLocks noChangeArrowheads="1"/>
                    </p:cNvSpPr>
                    <p:nvPr/>
                  </p:nvSpPr>
                  <p:spPr bwMode="auto">
                    <a:xfrm rot="-133001338">
                      <a:off x="3684" y="2695"/>
                      <a:ext cx="708" cy="45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110" name="109 CuadroTexto"/>
                  <p:cNvSpPr txBox="1"/>
                  <p:nvPr/>
                </p:nvSpPr>
                <p:spPr>
                  <a:xfrm>
                    <a:off x="5508104" y="5661248"/>
                    <a:ext cx="1440160" cy="584775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1600" b="1" dirty="0" smtClean="0">
                        <a:latin typeface="Arial" pitchFamily="34" charset="0"/>
                        <a:cs typeface="Arial" pitchFamily="34" charset="0"/>
                      </a:rPr>
                      <a:t>ARITHMETIC</a:t>
                    </a:r>
                  </a:p>
                  <a:p>
                    <a:pPr algn="ctr"/>
                    <a:r>
                      <a:rPr lang="es-ES" sz="1600" b="1" dirty="0" smtClean="0">
                        <a:latin typeface="Arial" pitchFamily="34" charset="0"/>
                        <a:cs typeface="Arial" pitchFamily="34" charset="0"/>
                      </a:rPr>
                      <a:t>CODER</a:t>
                    </a:r>
                    <a:endParaRPr lang="es-ES" sz="16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9" name="128 Rectángulo"/>
                <p:cNvSpPr/>
                <p:nvPr/>
              </p:nvSpPr>
              <p:spPr>
                <a:xfrm>
                  <a:off x="7668344" y="5949280"/>
                  <a:ext cx="1296144" cy="144016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050" b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CODESTREAM</a:t>
                  </a:r>
                  <a:endParaRPr lang="es-ES" sz="105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" name="AutoShape 205"/>
                <p:cNvSpPr>
                  <a:spLocks noChangeArrowheads="1"/>
                </p:cNvSpPr>
                <p:nvPr/>
              </p:nvSpPr>
              <p:spPr bwMode="auto">
                <a:xfrm>
                  <a:off x="6268388" y="3745085"/>
                  <a:ext cx="432048" cy="439034"/>
                </a:xfrm>
                <a:prstGeom prst="parallelogram">
                  <a:avLst>
                    <a:gd name="adj" fmla="val 0"/>
                  </a:avLst>
                </a:prstGeom>
                <a:noFill/>
                <a:ln w="952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square" lIns="90000" tIns="45000" rIns="90000" bIns="45000" anchor="ctr">
                  <a:sp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131" name="130 Conector recto de flecha"/>
                <p:cNvCxnSpPr/>
                <p:nvPr/>
              </p:nvCxnSpPr>
              <p:spPr>
                <a:xfrm flipV="1">
                  <a:off x="5220072" y="4221088"/>
                  <a:ext cx="1008112" cy="43204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131 Conector recto de flecha"/>
                <p:cNvCxnSpPr/>
                <p:nvPr/>
              </p:nvCxnSpPr>
              <p:spPr>
                <a:xfrm rot="10800000">
                  <a:off x="6747436" y="4225366"/>
                  <a:ext cx="992917" cy="42777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132 Conector recto de flecha"/>
                <p:cNvCxnSpPr/>
                <p:nvPr/>
              </p:nvCxnSpPr>
              <p:spPr>
                <a:xfrm rot="10800000">
                  <a:off x="5364090" y="5445226"/>
                  <a:ext cx="864095" cy="21602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133 Conector recto de flecha"/>
                <p:cNvCxnSpPr/>
                <p:nvPr/>
              </p:nvCxnSpPr>
              <p:spPr>
                <a:xfrm rot="10800000">
                  <a:off x="5724130" y="5445226"/>
                  <a:ext cx="504055" cy="21602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134 Conector recto de flecha"/>
                <p:cNvCxnSpPr/>
                <p:nvPr/>
              </p:nvCxnSpPr>
              <p:spPr>
                <a:xfrm rot="16200000" flipV="1">
                  <a:off x="6084170" y="5517233"/>
                  <a:ext cx="216023" cy="7200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135 Conector recto de flecha"/>
                <p:cNvCxnSpPr/>
                <p:nvPr/>
              </p:nvCxnSpPr>
              <p:spPr>
                <a:xfrm flipV="1">
                  <a:off x="6228184" y="5445225"/>
                  <a:ext cx="432049" cy="21602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136 Conector recto de flecha"/>
                <p:cNvCxnSpPr/>
                <p:nvPr/>
              </p:nvCxnSpPr>
              <p:spPr>
                <a:xfrm flipV="1">
                  <a:off x="6228184" y="5445225"/>
                  <a:ext cx="792089" cy="21602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137 Conector recto de flecha"/>
                <p:cNvCxnSpPr/>
                <p:nvPr/>
              </p:nvCxnSpPr>
              <p:spPr>
                <a:xfrm flipV="1">
                  <a:off x="6228184" y="5445227"/>
                  <a:ext cx="1224137" cy="21602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138 Conector recto de flecha"/>
                <p:cNvCxnSpPr/>
                <p:nvPr/>
              </p:nvCxnSpPr>
              <p:spPr>
                <a:xfrm>
                  <a:off x="6948264" y="6021286"/>
                  <a:ext cx="648072" cy="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2" name="285 Grupo"/>
              <p:cNvGrpSpPr/>
              <p:nvPr/>
            </p:nvGrpSpPr>
            <p:grpSpPr>
              <a:xfrm>
                <a:off x="395536" y="2492896"/>
                <a:ext cx="1493442" cy="1425170"/>
                <a:chOff x="1714165" y="1400728"/>
                <a:chExt cx="4297995" cy="4101514"/>
              </a:xfrm>
            </p:grpSpPr>
            <p:grpSp>
              <p:nvGrpSpPr>
                <p:cNvPr id="143" name="65 Grupo"/>
                <p:cNvGrpSpPr/>
                <p:nvPr/>
              </p:nvGrpSpPr>
              <p:grpSpPr>
                <a:xfrm>
                  <a:off x="1714165" y="2708920"/>
                  <a:ext cx="2907323" cy="2664296"/>
                  <a:chOff x="2411760" y="2484512"/>
                  <a:chExt cx="2907323" cy="2664296"/>
                </a:xfrm>
              </p:grpSpPr>
              <p:sp>
                <p:nvSpPr>
                  <p:cNvPr id="366" name="365 Rectángulo"/>
                  <p:cNvSpPr/>
                  <p:nvPr/>
                </p:nvSpPr>
                <p:spPr>
                  <a:xfrm>
                    <a:off x="3995936" y="2484512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67" name="366 Rectángulo"/>
                  <p:cNvSpPr/>
                  <p:nvPr/>
                </p:nvSpPr>
                <p:spPr>
                  <a:xfrm>
                    <a:off x="3851920" y="2628528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68" name="367 Rectángulo"/>
                  <p:cNvSpPr/>
                  <p:nvPr/>
                </p:nvSpPr>
                <p:spPr>
                  <a:xfrm>
                    <a:off x="3707904" y="2772544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69" name="368 Rectángulo"/>
                  <p:cNvSpPr/>
                  <p:nvPr/>
                </p:nvSpPr>
                <p:spPr>
                  <a:xfrm>
                    <a:off x="3563888" y="2924944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70" name="369 Rectángulo"/>
                  <p:cNvSpPr/>
                  <p:nvPr/>
                </p:nvSpPr>
                <p:spPr>
                  <a:xfrm>
                    <a:off x="3419872" y="3077344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71" name="370 Rectángulo"/>
                  <p:cNvSpPr/>
                  <p:nvPr/>
                </p:nvSpPr>
                <p:spPr>
                  <a:xfrm>
                    <a:off x="3275856" y="3204592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72" name="371 Rectángulo"/>
                  <p:cNvSpPr/>
                  <p:nvPr/>
                </p:nvSpPr>
                <p:spPr>
                  <a:xfrm>
                    <a:off x="3131840" y="3348608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73" name="372 Rectángulo"/>
                  <p:cNvSpPr/>
                  <p:nvPr/>
                </p:nvSpPr>
                <p:spPr>
                  <a:xfrm>
                    <a:off x="2987824" y="3501008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74" name="373 Rectángulo"/>
                  <p:cNvSpPr/>
                  <p:nvPr/>
                </p:nvSpPr>
                <p:spPr>
                  <a:xfrm>
                    <a:off x="2843808" y="3700264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75" name="374 Rectángulo"/>
                  <p:cNvSpPr/>
                  <p:nvPr/>
                </p:nvSpPr>
                <p:spPr>
                  <a:xfrm>
                    <a:off x="2699792" y="3844280"/>
                    <a:ext cx="1323147" cy="100811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76" name="375 Rectángulo"/>
                  <p:cNvSpPr/>
                  <p:nvPr/>
                </p:nvSpPr>
                <p:spPr>
                  <a:xfrm>
                    <a:off x="2555776" y="3996680"/>
                    <a:ext cx="1323147" cy="100811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77" name="376 Rectángulo"/>
                  <p:cNvSpPr/>
                  <p:nvPr/>
                </p:nvSpPr>
                <p:spPr>
                  <a:xfrm>
                    <a:off x="2411760" y="4140696"/>
                    <a:ext cx="1323147" cy="100811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144" name="66 Grupo"/>
                <p:cNvGrpSpPr/>
                <p:nvPr/>
              </p:nvGrpSpPr>
              <p:grpSpPr>
                <a:xfrm>
                  <a:off x="3104837" y="2837946"/>
                  <a:ext cx="2907323" cy="2664296"/>
                  <a:chOff x="3608893" y="2636912"/>
                  <a:chExt cx="2907323" cy="2664296"/>
                </a:xfrm>
              </p:grpSpPr>
              <p:sp>
                <p:nvSpPr>
                  <p:cNvPr id="354" name="353 Rectángulo"/>
                  <p:cNvSpPr/>
                  <p:nvPr/>
                </p:nvSpPr>
                <p:spPr>
                  <a:xfrm>
                    <a:off x="5193069" y="2636912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55" name="354 Rectángulo"/>
                  <p:cNvSpPr/>
                  <p:nvPr/>
                </p:nvSpPr>
                <p:spPr>
                  <a:xfrm>
                    <a:off x="5049053" y="2780928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56" name="355 Rectángulo"/>
                  <p:cNvSpPr/>
                  <p:nvPr/>
                </p:nvSpPr>
                <p:spPr>
                  <a:xfrm>
                    <a:off x="4905037" y="2924944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57" name="356 Rectángulo"/>
                  <p:cNvSpPr/>
                  <p:nvPr/>
                </p:nvSpPr>
                <p:spPr>
                  <a:xfrm>
                    <a:off x="4761021" y="3077344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58" name="357 Rectángulo"/>
                  <p:cNvSpPr/>
                  <p:nvPr/>
                </p:nvSpPr>
                <p:spPr>
                  <a:xfrm>
                    <a:off x="4617005" y="3229744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59" name="358 Rectángulo"/>
                  <p:cNvSpPr/>
                  <p:nvPr/>
                </p:nvSpPr>
                <p:spPr>
                  <a:xfrm>
                    <a:off x="4472989" y="3356992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60" name="359 Rectángulo"/>
                  <p:cNvSpPr/>
                  <p:nvPr/>
                </p:nvSpPr>
                <p:spPr>
                  <a:xfrm>
                    <a:off x="4328973" y="3501008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61" name="360 Rectángulo"/>
                  <p:cNvSpPr/>
                  <p:nvPr/>
                </p:nvSpPr>
                <p:spPr>
                  <a:xfrm>
                    <a:off x="4184957" y="3653408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62" name="361 Rectángulo"/>
                  <p:cNvSpPr/>
                  <p:nvPr/>
                </p:nvSpPr>
                <p:spPr>
                  <a:xfrm>
                    <a:off x="4040941" y="3852664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63" name="362 Rectángulo"/>
                  <p:cNvSpPr/>
                  <p:nvPr/>
                </p:nvSpPr>
                <p:spPr>
                  <a:xfrm>
                    <a:off x="3896925" y="3996680"/>
                    <a:ext cx="1323147" cy="100811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64" name="363 Rectángulo"/>
                  <p:cNvSpPr/>
                  <p:nvPr/>
                </p:nvSpPr>
                <p:spPr>
                  <a:xfrm>
                    <a:off x="3752909" y="4149080"/>
                    <a:ext cx="1323147" cy="100811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65" name="364 Rectángulo"/>
                  <p:cNvSpPr/>
                  <p:nvPr/>
                </p:nvSpPr>
                <p:spPr>
                  <a:xfrm>
                    <a:off x="3608893" y="4293096"/>
                    <a:ext cx="1323147" cy="100811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145" name="76 Grupo"/>
                <p:cNvGrpSpPr/>
                <p:nvPr/>
              </p:nvGrpSpPr>
              <p:grpSpPr>
                <a:xfrm>
                  <a:off x="1771183" y="1964708"/>
                  <a:ext cx="2157263" cy="2092822"/>
                  <a:chOff x="2414737" y="1427767"/>
                  <a:chExt cx="2157263" cy="2092822"/>
                </a:xfrm>
              </p:grpSpPr>
              <p:sp>
                <p:nvSpPr>
                  <p:cNvPr id="342" name="341 Rectángulo"/>
                  <p:cNvSpPr/>
                  <p:nvPr/>
                </p:nvSpPr>
                <p:spPr>
                  <a:xfrm>
                    <a:off x="3998913" y="1427767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43" name="342 Rectángulo"/>
                  <p:cNvSpPr/>
                  <p:nvPr/>
                </p:nvSpPr>
                <p:spPr>
                  <a:xfrm>
                    <a:off x="3854897" y="1571783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44" name="343 Rectángulo"/>
                  <p:cNvSpPr/>
                  <p:nvPr/>
                </p:nvSpPr>
                <p:spPr>
                  <a:xfrm>
                    <a:off x="3710881" y="171579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45" name="344 Rectángulo"/>
                  <p:cNvSpPr/>
                  <p:nvPr/>
                </p:nvSpPr>
                <p:spPr>
                  <a:xfrm>
                    <a:off x="3566865" y="186819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46" name="345 Rectángulo"/>
                  <p:cNvSpPr/>
                  <p:nvPr/>
                </p:nvSpPr>
                <p:spPr>
                  <a:xfrm>
                    <a:off x="3422849" y="202059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47" name="346 Rectángulo"/>
                  <p:cNvSpPr/>
                  <p:nvPr/>
                </p:nvSpPr>
                <p:spPr>
                  <a:xfrm>
                    <a:off x="3278833" y="2147847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48" name="347 Rectángulo"/>
                  <p:cNvSpPr/>
                  <p:nvPr/>
                </p:nvSpPr>
                <p:spPr>
                  <a:xfrm>
                    <a:off x="3134817" y="2291863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49" name="348 Rectángulo"/>
                  <p:cNvSpPr/>
                  <p:nvPr/>
                </p:nvSpPr>
                <p:spPr>
                  <a:xfrm>
                    <a:off x="2990801" y="2444263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50" name="349 Rectángulo"/>
                  <p:cNvSpPr/>
                  <p:nvPr/>
                </p:nvSpPr>
                <p:spPr>
                  <a:xfrm>
                    <a:off x="2846785" y="264351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51" name="350 Rectángulo"/>
                  <p:cNvSpPr/>
                  <p:nvPr/>
                </p:nvSpPr>
                <p:spPr>
                  <a:xfrm>
                    <a:off x="2702769" y="2787535"/>
                    <a:ext cx="573087" cy="436638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52" name="351 Rectángulo"/>
                  <p:cNvSpPr/>
                  <p:nvPr/>
                </p:nvSpPr>
                <p:spPr>
                  <a:xfrm>
                    <a:off x="2558753" y="2939935"/>
                    <a:ext cx="573087" cy="436638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53" name="352 Rectángulo"/>
                  <p:cNvSpPr/>
                  <p:nvPr/>
                </p:nvSpPr>
                <p:spPr>
                  <a:xfrm>
                    <a:off x="2414737" y="3083951"/>
                    <a:ext cx="573087" cy="436638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146" name="89 Grupo"/>
                <p:cNvGrpSpPr/>
                <p:nvPr/>
              </p:nvGrpSpPr>
              <p:grpSpPr>
                <a:xfrm>
                  <a:off x="2369732" y="2021725"/>
                  <a:ext cx="2157263" cy="2092822"/>
                  <a:chOff x="2414737" y="1427767"/>
                  <a:chExt cx="2157263" cy="2092822"/>
                </a:xfrm>
              </p:grpSpPr>
              <p:sp>
                <p:nvSpPr>
                  <p:cNvPr id="330" name="329 Rectángulo"/>
                  <p:cNvSpPr/>
                  <p:nvPr/>
                </p:nvSpPr>
                <p:spPr>
                  <a:xfrm>
                    <a:off x="3998913" y="1427767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31" name="330 Rectángulo"/>
                  <p:cNvSpPr/>
                  <p:nvPr/>
                </p:nvSpPr>
                <p:spPr>
                  <a:xfrm>
                    <a:off x="3854897" y="1571783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32" name="331 Rectángulo"/>
                  <p:cNvSpPr/>
                  <p:nvPr/>
                </p:nvSpPr>
                <p:spPr>
                  <a:xfrm>
                    <a:off x="3710881" y="171579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33" name="332 Rectángulo"/>
                  <p:cNvSpPr/>
                  <p:nvPr/>
                </p:nvSpPr>
                <p:spPr>
                  <a:xfrm>
                    <a:off x="3566865" y="186819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34" name="333 Rectángulo"/>
                  <p:cNvSpPr/>
                  <p:nvPr/>
                </p:nvSpPr>
                <p:spPr>
                  <a:xfrm>
                    <a:off x="3422849" y="202059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35" name="334 Rectángulo"/>
                  <p:cNvSpPr/>
                  <p:nvPr/>
                </p:nvSpPr>
                <p:spPr>
                  <a:xfrm>
                    <a:off x="3278833" y="2147847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36" name="335 Rectángulo"/>
                  <p:cNvSpPr/>
                  <p:nvPr/>
                </p:nvSpPr>
                <p:spPr>
                  <a:xfrm>
                    <a:off x="3134817" y="2291863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37" name="336 Rectángulo"/>
                  <p:cNvSpPr/>
                  <p:nvPr/>
                </p:nvSpPr>
                <p:spPr>
                  <a:xfrm>
                    <a:off x="2990801" y="2444263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38" name="337 Rectángulo"/>
                  <p:cNvSpPr/>
                  <p:nvPr/>
                </p:nvSpPr>
                <p:spPr>
                  <a:xfrm>
                    <a:off x="2846785" y="264351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39" name="338 Rectángulo"/>
                  <p:cNvSpPr/>
                  <p:nvPr/>
                </p:nvSpPr>
                <p:spPr>
                  <a:xfrm>
                    <a:off x="2702769" y="2787535"/>
                    <a:ext cx="573087" cy="436638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40" name="339 Rectángulo"/>
                  <p:cNvSpPr/>
                  <p:nvPr/>
                </p:nvSpPr>
                <p:spPr>
                  <a:xfrm>
                    <a:off x="2558753" y="2939935"/>
                    <a:ext cx="573087" cy="436638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41" name="340 Rectángulo"/>
                  <p:cNvSpPr/>
                  <p:nvPr/>
                </p:nvSpPr>
                <p:spPr>
                  <a:xfrm>
                    <a:off x="2414737" y="3083951"/>
                    <a:ext cx="573087" cy="436638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147" name="62 Grupo"/>
                <p:cNvGrpSpPr/>
                <p:nvPr/>
              </p:nvGrpSpPr>
              <p:grpSpPr>
                <a:xfrm>
                  <a:off x="1766665" y="1400728"/>
                  <a:ext cx="2157263" cy="2092822"/>
                  <a:chOff x="2414737" y="1427767"/>
                  <a:chExt cx="2157263" cy="2092822"/>
                </a:xfrm>
              </p:grpSpPr>
              <p:sp>
                <p:nvSpPr>
                  <p:cNvPr id="318" name="317 Rectángulo"/>
                  <p:cNvSpPr/>
                  <p:nvPr/>
                </p:nvSpPr>
                <p:spPr>
                  <a:xfrm>
                    <a:off x="3998913" y="1427767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19" name="318 Rectángulo"/>
                  <p:cNvSpPr/>
                  <p:nvPr/>
                </p:nvSpPr>
                <p:spPr>
                  <a:xfrm>
                    <a:off x="3854897" y="1571783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20" name="319 Rectángulo"/>
                  <p:cNvSpPr/>
                  <p:nvPr/>
                </p:nvSpPr>
                <p:spPr>
                  <a:xfrm>
                    <a:off x="3710881" y="171579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21" name="320 Rectángulo"/>
                  <p:cNvSpPr/>
                  <p:nvPr/>
                </p:nvSpPr>
                <p:spPr>
                  <a:xfrm>
                    <a:off x="3566865" y="186819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22" name="321 Rectángulo"/>
                  <p:cNvSpPr/>
                  <p:nvPr/>
                </p:nvSpPr>
                <p:spPr>
                  <a:xfrm>
                    <a:off x="3422849" y="202059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23" name="322 Rectángulo"/>
                  <p:cNvSpPr/>
                  <p:nvPr/>
                </p:nvSpPr>
                <p:spPr>
                  <a:xfrm>
                    <a:off x="3278833" y="2147847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24" name="323 Rectángulo"/>
                  <p:cNvSpPr/>
                  <p:nvPr/>
                </p:nvSpPr>
                <p:spPr>
                  <a:xfrm>
                    <a:off x="3134817" y="2291863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25" name="324 Rectángulo"/>
                  <p:cNvSpPr/>
                  <p:nvPr/>
                </p:nvSpPr>
                <p:spPr>
                  <a:xfrm>
                    <a:off x="2990801" y="2444263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26" name="325 Rectángulo"/>
                  <p:cNvSpPr/>
                  <p:nvPr/>
                </p:nvSpPr>
                <p:spPr>
                  <a:xfrm>
                    <a:off x="2846785" y="264351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27" name="326 Rectángulo"/>
                  <p:cNvSpPr/>
                  <p:nvPr/>
                </p:nvSpPr>
                <p:spPr>
                  <a:xfrm>
                    <a:off x="2702769" y="2787535"/>
                    <a:ext cx="573087" cy="436638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28" name="327 Rectángulo"/>
                  <p:cNvSpPr/>
                  <p:nvPr/>
                </p:nvSpPr>
                <p:spPr>
                  <a:xfrm>
                    <a:off x="2558753" y="2939935"/>
                    <a:ext cx="573087" cy="436638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29" name="328 Rectángulo"/>
                  <p:cNvSpPr/>
                  <p:nvPr/>
                </p:nvSpPr>
                <p:spPr>
                  <a:xfrm>
                    <a:off x="2414737" y="3083951"/>
                    <a:ext cx="573087" cy="436638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148" name="63 Grupo"/>
                <p:cNvGrpSpPr/>
                <p:nvPr/>
              </p:nvGrpSpPr>
              <p:grpSpPr>
                <a:xfrm>
                  <a:off x="2372709" y="1454804"/>
                  <a:ext cx="2157263" cy="2092822"/>
                  <a:chOff x="2414737" y="1427767"/>
                  <a:chExt cx="2157263" cy="2092822"/>
                </a:xfrm>
              </p:grpSpPr>
              <p:sp>
                <p:nvSpPr>
                  <p:cNvPr id="306" name="305 Rectángulo"/>
                  <p:cNvSpPr/>
                  <p:nvPr/>
                </p:nvSpPr>
                <p:spPr>
                  <a:xfrm>
                    <a:off x="3998913" y="1427767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07" name="306 Rectángulo"/>
                  <p:cNvSpPr/>
                  <p:nvPr/>
                </p:nvSpPr>
                <p:spPr>
                  <a:xfrm>
                    <a:off x="3854897" y="1571783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08" name="307 Rectángulo"/>
                  <p:cNvSpPr/>
                  <p:nvPr/>
                </p:nvSpPr>
                <p:spPr>
                  <a:xfrm>
                    <a:off x="3710881" y="171579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09" name="308 Rectángulo"/>
                  <p:cNvSpPr/>
                  <p:nvPr/>
                </p:nvSpPr>
                <p:spPr>
                  <a:xfrm>
                    <a:off x="3566865" y="186819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10" name="309 Rectángulo"/>
                  <p:cNvSpPr/>
                  <p:nvPr/>
                </p:nvSpPr>
                <p:spPr>
                  <a:xfrm>
                    <a:off x="3422849" y="202059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11" name="310 Rectángulo"/>
                  <p:cNvSpPr/>
                  <p:nvPr/>
                </p:nvSpPr>
                <p:spPr>
                  <a:xfrm>
                    <a:off x="3278833" y="2147847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12" name="311 Rectángulo"/>
                  <p:cNvSpPr/>
                  <p:nvPr/>
                </p:nvSpPr>
                <p:spPr>
                  <a:xfrm>
                    <a:off x="3134817" y="2291863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13" name="312 Rectángulo"/>
                  <p:cNvSpPr/>
                  <p:nvPr/>
                </p:nvSpPr>
                <p:spPr>
                  <a:xfrm>
                    <a:off x="2990801" y="2444263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14" name="313 Rectángulo"/>
                  <p:cNvSpPr/>
                  <p:nvPr/>
                </p:nvSpPr>
                <p:spPr>
                  <a:xfrm>
                    <a:off x="2846785" y="2643519"/>
                    <a:ext cx="573087" cy="43663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15" name="314 Rectángulo"/>
                  <p:cNvSpPr/>
                  <p:nvPr/>
                </p:nvSpPr>
                <p:spPr>
                  <a:xfrm>
                    <a:off x="2702769" y="2787535"/>
                    <a:ext cx="573087" cy="436638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16" name="315 Rectángulo"/>
                  <p:cNvSpPr/>
                  <p:nvPr/>
                </p:nvSpPr>
                <p:spPr>
                  <a:xfrm>
                    <a:off x="2558753" y="2939935"/>
                    <a:ext cx="573087" cy="436638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17" name="316 Rectángulo"/>
                  <p:cNvSpPr/>
                  <p:nvPr/>
                </p:nvSpPr>
                <p:spPr>
                  <a:xfrm>
                    <a:off x="2414737" y="3083951"/>
                    <a:ext cx="573087" cy="436638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149" name="63 Grupo"/>
                <p:cNvGrpSpPr/>
                <p:nvPr/>
              </p:nvGrpSpPr>
              <p:grpSpPr>
                <a:xfrm>
                  <a:off x="3094365" y="1556792"/>
                  <a:ext cx="2907323" cy="2664296"/>
                  <a:chOff x="3608893" y="1556792"/>
                  <a:chExt cx="2907323" cy="2664296"/>
                </a:xfrm>
              </p:grpSpPr>
              <p:sp>
                <p:nvSpPr>
                  <p:cNvPr id="294" name="293 Rectángulo"/>
                  <p:cNvSpPr/>
                  <p:nvPr/>
                </p:nvSpPr>
                <p:spPr>
                  <a:xfrm>
                    <a:off x="5193069" y="1556792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95" name="294 Rectángulo"/>
                  <p:cNvSpPr/>
                  <p:nvPr/>
                </p:nvSpPr>
                <p:spPr>
                  <a:xfrm>
                    <a:off x="5049053" y="1700808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96" name="295 Rectángulo"/>
                  <p:cNvSpPr/>
                  <p:nvPr/>
                </p:nvSpPr>
                <p:spPr>
                  <a:xfrm>
                    <a:off x="4905037" y="1844824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97" name="296 Rectángulo"/>
                  <p:cNvSpPr/>
                  <p:nvPr/>
                </p:nvSpPr>
                <p:spPr>
                  <a:xfrm>
                    <a:off x="4761021" y="1997224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98" name="297 Rectángulo"/>
                  <p:cNvSpPr/>
                  <p:nvPr/>
                </p:nvSpPr>
                <p:spPr>
                  <a:xfrm>
                    <a:off x="4617005" y="2149624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299" name="298 Rectángulo"/>
                  <p:cNvSpPr/>
                  <p:nvPr/>
                </p:nvSpPr>
                <p:spPr>
                  <a:xfrm>
                    <a:off x="4472989" y="2276872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00" name="299 Rectángulo"/>
                  <p:cNvSpPr/>
                  <p:nvPr/>
                </p:nvSpPr>
                <p:spPr>
                  <a:xfrm>
                    <a:off x="4328973" y="2420888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01" name="300 Rectángulo"/>
                  <p:cNvSpPr/>
                  <p:nvPr/>
                </p:nvSpPr>
                <p:spPr>
                  <a:xfrm>
                    <a:off x="4184957" y="2573288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02" name="301 Rectángulo"/>
                  <p:cNvSpPr/>
                  <p:nvPr/>
                </p:nvSpPr>
                <p:spPr>
                  <a:xfrm>
                    <a:off x="4040941" y="2772544"/>
                    <a:ext cx="1323147" cy="1008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03" name="302 Rectángulo"/>
                  <p:cNvSpPr/>
                  <p:nvPr/>
                </p:nvSpPr>
                <p:spPr>
                  <a:xfrm>
                    <a:off x="3896925" y="2916560"/>
                    <a:ext cx="1323147" cy="100811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04" name="303 Rectángulo"/>
                  <p:cNvSpPr/>
                  <p:nvPr/>
                </p:nvSpPr>
                <p:spPr>
                  <a:xfrm>
                    <a:off x="3752909" y="3068960"/>
                    <a:ext cx="1323147" cy="100811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305" name="304 Rectángulo"/>
                  <p:cNvSpPr/>
                  <p:nvPr/>
                </p:nvSpPr>
                <p:spPr>
                  <a:xfrm>
                    <a:off x="3608893" y="3212976"/>
                    <a:ext cx="1323147" cy="100811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cene3d>
                    <a:camera prst="orthographicFront">
                      <a:rot lat="21054000" lon="19518000" rev="42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</p:grpSp>
        </p:grpSp>
        <p:sp>
          <p:nvSpPr>
            <p:cNvPr id="471" name="470 CuadroTexto"/>
            <p:cNvSpPr txBox="1"/>
            <p:nvPr/>
          </p:nvSpPr>
          <p:spPr>
            <a:xfrm>
              <a:off x="107504" y="764704"/>
              <a:ext cx="35463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TYPICAL CODING SCHEME</a:t>
              </a:r>
              <a:endPara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0" name="486 Grupo"/>
          <p:cNvGrpSpPr/>
          <p:nvPr/>
        </p:nvGrpSpPr>
        <p:grpSpPr>
          <a:xfrm>
            <a:off x="3995936" y="580618"/>
            <a:ext cx="5040560" cy="4240853"/>
            <a:chOff x="3995936" y="724634"/>
            <a:chExt cx="5040560" cy="4240853"/>
          </a:xfrm>
        </p:grpSpPr>
        <p:sp>
          <p:nvSpPr>
            <p:cNvPr id="472" name="471 CuadroTexto"/>
            <p:cNvSpPr txBox="1"/>
            <p:nvPr/>
          </p:nvSpPr>
          <p:spPr>
            <a:xfrm>
              <a:off x="3995936" y="724634"/>
              <a:ext cx="50245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PRIOR COEFFICIENT LOOKUP TABLES</a:t>
              </a:r>
              <a:endPara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1" name="482 Grupo"/>
            <p:cNvGrpSpPr/>
            <p:nvPr/>
          </p:nvGrpSpPr>
          <p:grpSpPr>
            <a:xfrm>
              <a:off x="4211960" y="1124744"/>
              <a:ext cx="4824536" cy="3840743"/>
              <a:chOff x="4211960" y="2492896"/>
              <a:chExt cx="4824536" cy="3840743"/>
            </a:xfrm>
          </p:grpSpPr>
          <p:grpSp>
            <p:nvGrpSpPr>
              <p:cNvPr id="152" name="284 Grupo"/>
              <p:cNvGrpSpPr/>
              <p:nvPr/>
            </p:nvGrpSpPr>
            <p:grpSpPr>
              <a:xfrm>
                <a:off x="5292080" y="3645024"/>
                <a:ext cx="3744416" cy="2688615"/>
                <a:chOff x="5220072" y="3573016"/>
                <a:chExt cx="3744416" cy="2688615"/>
              </a:xfrm>
            </p:grpSpPr>
            <p:grpSp>
              <p:nvGrpSpPr>
                <p:cNvPr id="189" name="173 Grupo"/>
                <p:cNvGrpSpPr/>
                <p:nvPr/>
              </p:nvGrpSpPr>
              <p:grpSpPr>
                <a:xfrm>
                  <a:off x="5352075" y="3573016"/>
                  <a:ext cx="1080120" cy="792088"/>
                  <a:chOff x="5940152" y="3717032"/>
                  <a:chExt cx="1080120" cy="792088"/>
                </a:xfrm>
              </p:grpSpPr>
              <p:sp>
                <p:nvSpPr>
                  <p:cNvPr id="153" name="152 Rectángulo"/>
                  <p:cNvSpPr/>
                  <p:nvPr/>
                </p:nvSpPr>
                <p:spPr>
                  <a:xfrm>
                    <a:off x="5940152" y="3717032"/>
                    <a:ext cx="1080120" cy="792088"/>
                  </a:xfrm>
                  <a:prstGeom prst="rect">
                    <a:avLst/>
                  </a:prstGeom>
                  <a:noFill/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154" name="153 Elipse"/>
                  <p:cNvSpPr/>
                  <p:nvPr/>
                </p:nvSpPr>
                <p:spPr>
                  <a:xfrm>
                    <a:off x="6012160" y="3789040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55" name="154 Elipse"/>
                  <p:cNvSpPr/>
                  <p:nvPr/>
                </p:nvSpPr>
                <p:spPr>
                  <a:xfrm>
                    <a:off x="6012160" y="3933056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56" name="155 Elipse"/>
                  <p:cNvSpPr/>
                  <p:nvPr/>
                </p:nvSpPr>
                <p:spPr>
                  <a:xfrm>
                    <a:off x="6012160" y="4077072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57" name="156 Elipse"/>
                  <p:cNvSpPr/>
                  <p:nvPr/>
                </p:nvSpPr>
                <p:spPr>
                  <a:xfrm>
                    <a:off x="6012160" y="4221088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58" name="157 Elipse"/>
                  <p:cNvSpPr/>
                  <p:nvPr/>
                </p:nvSpPr>
                <p:spPr>
                  <a:xfrm>
                    <a:off x="6012160" y="4365104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59" name="158 Elipse"/>
                  <p:cNvSpPr/>
                  <p:nvPr/>
                </p:nvSpPr>
                <p:spPr>
                  <a:xfrm>
                    <a:off x="6164560" y="3789040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0" name="159 Elipse"/>
                  <p:cNvSpPr/>
                  <p:nvPr/>
                </p:nvSpPr>
                <p:spPr>
                  <a:xfrm>
                    <a:off x="6164560" y="3933056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1" name="160 Elipse"/>
                  <p:cNvSpPr/>
                  <p:nvPr/>
                </p:nvSpPr>
                <p:spPr>
                  <a:xfrm>
                    <a:off x="6164560" y="4077072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2" name="161 Elipse"/>
                  <p:cNvSpPr/>
                  <p:nvPr/>
                </p:nvSpPr>
                <p:spPr>
                  <a:xfrm>
                    <a:off x="6164560" y="4221088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3" name="162 Elipse"/>
                  <p:cNvSpPr/>
                  <p:nvPr/>
                </p:nvSpPr>
                <p:spPr>
                  <a:xfrm>
                    <a:off x="6164560" y="4365104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4" name="163 Elipse"/>
                  <p:cNvSpPr/>
                  <p:nvPr/>
                </p:nvSpPr>
                <p:spPr>
                  <a:xfrm>
                    <a:off x="6300192" y="3789040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5" name="164 Elipse"/>
                  <p:cNvSpPr/>
                  <p:nvPr/>
                </p:nvSpPr>
                <p:spPr>
                  <a:xfrm>
                    <a:off x="6300192" y="3933056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6" name="165 Elipse"/>
                  <p:cNvSpPr/>
                  <p:nvPr/>
                </p:nvSpPr>
                <p:spPr>
                  <a:xfrm>
                    <a:off x="6300192" y="4077072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7" name="166 Elipse"/>
                  <p:cNvSpPr/>
                  <p:nvPr/>
                </p:nvSpPr>
                <p:spPr>
                  <a:xfrm>
                    <a:off x="6300192" y="4221088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8" name="167 Elipse"/>
                  <p:cNvSpPr/>
                  <p:nvPr/>
                </p:nvSpPr>
                <p:spPr>
                  <a:xfrm>
                    <a:off x="6300192" y="4365104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9" name="168 Elipse"/>
                  <p:cNvSpPr/>
                  <p:nvPr/>
                </p:nvSpPr>
                <p:spPr>
                  <a:xfrm>
                    <a:off x="6444208" y="3789040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0" name="169 Elipse"/>
                  <p:cNvSpPr/>
                  <p:nvPr/>
                </p:nvSpPr>
                <p:spPr>
                  <a:xfrm>
                    <a:off x="6444208" y="3933056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1" name="170 Elipse"/>
                  <p:cNvSpPr/>
                  <p:nvPr/>
                </p:nvSpPr>
                <p:spPr>
                  <a:xfrm>
                    <a:off x="6444208" y="4077072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2" name="171 Elipse"/>
                  <p:cNvSpPr/>
                  <p:nvPr/>
                </p:nvSpPr>
                <p:spPr>
                  <a:xfrm>
                    <a:off x="6444208" y="4221088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3" name="172 Elipse"/>
                  <p:cNvSpPr/>
                  <p:nvPr/>
                </p:nvSpPr>
                <p:spPr>
                  <a:xfrm>
                    <a:off x="6444208" y="4365104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4" name="173 Elipse"/>
                  <p:cNvSpPr/>
                  <p:nvPr/>
                </p:nvSpPr>
                <p:spPr>
                  <a:xfrm>
                    <a:off x="6588224" y="3789040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5" name="174 Elipse"/>
                  <p:cNvSpPr/>
                  <p:nvPr/>
                </p:nvSpPr>
                <p:spPr>
                  <a:xfrm>
                    <a:off x="6588224" y="3933056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6" name="175 Elipse"/>
                  <p:cNvSpPr/>
                  <p:nvPr/>
                </p:nvSpPr>
                <p:spPr>
                  <a:xfrm>
                    <a:off x="6588224" y="4077072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7" name="176 Elipse"/>
                  <p:cNvSpPr/>
                  <p:nvPr/>
                </p:nvSpPr>
                <p:spPr>
                  <a:xfrm>
                    <a:off x="6588224" y="4221088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8" name="177 Elipse"/>
                  <p:cNvSpPr/>
                  <p:nvPr/>
                </p:nvSpPr>
                <p:spPr>
                  <a:xfrm>
                    <a:off x="6588224" y="4365104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9" name="178 Elipse"/>
                  <p:cNvSpPr/>
                  <p:nvPr/>
                </p:nvSpPr>
                <p:spPr>
                  <a:xfrm>
                    <a:off x="6732240" y="3789040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80" name="179 Elipse"/>
                  <p:cNvSpPr/>
                  <p:nvPr/>
                </p:nvSpPr>
                <p:spPr>
                  <a:xfrm>
                    <a:off x="6732240" y="3933056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81" name="180 Elipse"/>
                  <p:cNvSpPr/>
                  <p:nvPr/>
                </p:nvSpPr>
                <p:spPr>
                  <a:xfrm>
                    <a:off x="6732240" y="4077072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82" name="181 Elipse"/>
                  <p:cNvSpPr/>
                  <p:nvPr/>
                </p:nvSpPr>
                <p:spPr>
                  <a:xfrm>
                    <a:off x="6732240" y="4221088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83" name="182 Elipse"/>
                  <p:cNvSpPr/>
                  <p:nvPr/>
                </p:nvSpPr>
                <p:spPr>
                  <a:xfrm>
                    <a:off x="6732240" y="4365104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84" name="183 Elipse"/>
                  <p:cNvSpPr/>
                  <p:nvPr/>
                </p:nvSpPr>
                <p:spPr>
                  <a:xfrm>
                    <a:off x="6876256" y="3789040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85" name="184 Elipse"/>
                  <p:cNvSpPr/>
                  <p:nvPr/>
                </p:nvSpPr>
                <p:spPr>
                  <a:xfrm>
                    <a:off x="6876256" y="3933056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86" name="185 Elipse"/>
                  <p:cNvSpPr/>
                  <p:nvPr/>
                </p:nvSpPr>
                <p:spPr>
                  <a:xfrm>
                    <a:off x="6876256" y="4077072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87" name="186 Elipse"/>
                  <p:cNvSpPr/>
                  <p:nvPr/>
                </p:nvSpPr>
                <p:spPr>
                  <a:xfrm>
                    <a:off x="6876256" y="4221088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88" name="187 Elipse"/>
                  <p:cNvSpPr/>
                  <p:nvPr/>
                </p:nvSpPr>
                <p:spPr>
                  <a:xfrm>
                    <a:off x="6876256" y="4365104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sp>
              <p:nvSpPr>
                <p:cNvPr id="204" name="203 Elipse"/>
                <p:cNvSpPr/>
                <p:nvPr/>
              </p:nvSpPr>
              <p:spPr>
                <a:xfrm>
                  <a:off x="5861872" y="3939032"/>
                  <a:ext cx="72008" cy="7200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190" name="204 Grupo"/>
                <p:cNvGrpSpPr/>
                <p:nvPr/>
              </p:nvGrpSpPr>
              <p:grpSpPr>
                <a:xfrm>
                  <a:off x="7008259" y="3573016"/>
                  <a:ext cx="1080120" cy="792088"/>
                  <a:chOff x="7008259" y="3573016"/>
                  <a:chExt cx="1080120" cy="792088"/>
                </a:xfrm>
              </p:grpSpPr>
              <p:grpSp>
                <p:nvGrpSpPr>
                  <p:cNvPr id="191" name="173 Grupo"/>
                  <p:cNvGrpSpPr/>
                  <p:nvPr/>
                </p:nvGrpSpPr>
                <p:grpSpPr>
                  <a:xfrm>
                    <a:off x="7008259" y="3573016"/>
                    <a:ext cx="1080120" cy="792088"/>
                    <a:chOff x="5940152" y="3717032"/>
                    <a:chExt cx="1080120" cy="792088"/>
                  </a:xfrm>
                </p:grpSpPr>
                <p:sp>
                  <p:nvSpPr>
                    <p:cNvPr id="208" name="207 Rectángulo"/>
                    <p:cNvSpPr/>
                    <p:nvPr/>
                  </p:nvSpPr>
                  <p:spPr>
                    <a:xfrm>
                      <a:off x="5940152" y="3717032"/>
                      <a:ext cx="1080120" cy="79208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209" name="208 Elipse"/>
                    <p:cNvSpPr/>
                    <p:nvPr/>
                  </p:nvSpPr>
                  <p:spPr>
                    <a:xfrm>
                      <a:off x="6012160" y="3789040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10" name="209 Elipse"/>
                    <p:cNvSpPr/>
                    <p:nvPr/>
                  </p:nvSpPr>
                  <p:spPr>
                    <a:xfrm>
                      <a:off x="6012160" y="3933056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11" name="210 Elipse"/>
                    <p:cNvSpPr/>
                    <p:nvPr/>
                  </p:nvSpPr>
                  <p:spPr>
                    <a:xfrm>
                      <a:off x="6012160" y="4077072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12" name="211 Elipse"/>
                    <p:cNvSpPr/>
                    <p:nvPr/>
                  </p:nvSpPr>
                  <p:spPr>
                    <a:xfrm>
                      <a:off x="6012160" y="4221088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13" name="212 Elipse"/>
                    <p:cNvSpPr/>
                    <p:nvPr/>
                  </p:nvSpPr>
                  <p:spPr>
                    <a:xfrm>
                      <a:off x="6012160" y="4365104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14" name="213 Elipse"/>
                    <p:cNvSpPr/>
                    <p:nvPr/>
                  </p:nvSpPr>
                  <p:spPr>
                    <a:xfrm>
                      <a:off x="6164560" y="3789040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15" name="214 Elipse"/>
                    <p:cNvSpPr/>
                    <p:nvPr/>
                  </p:nvSpPr>
                  <p:spPr>
                    <a:xfrm>
                      <a:off x="6164560" y="3933056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16" name="215 Elipse"/>
                    <p:cNvSpPr/>
                    <p:nvPr/>
                  </p:nvSpPr>
                  <p:spPr>
                    <a:xfrm>
                      <a:off x="6164560" y="4077072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17" name="216 Elipse"/>
                    <p:cNvSpPr/>
                    <p:nvPr/>
                  </p:nvSpPr>
                  <p:spPr>
                    <a:xfrm>
                      <a:off x="6164560" y="4221088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18" name="217 Elipse"/>
                    <p:cNvSpPr/>
                    <p:nvPr/>
                  </p:nvSpPr>
                  <p:spPr>
                    <a:xfrm>
                      <a:off x="6164560" y="4365104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19" name="218 Elipse"/>
                    <p:cNvSpPr/>
                    <p:nvPr/>
                  </p:nvSpPr>
                  <p:spPr>
                    <a:xfrm>
                      <a:off x="6300192" y="3789040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0" name="219 Elipse"/>
                    <p:cNvSpPr/>
                    <p:nvPr/>
                  </p:nvSpPr>
                  <p:spPr>
                    <a:xfrm>
                      <a:off x="6300192" y="3933056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1" name="220 Elipse"/>
                    <p:cNvSpPr/>
                    <p:nvPr/>
                  </p:nvSpPr>
                  <p:spPr>
                    <a:xfrm>
                      <a:off x="6300192" y="4077072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2" name="221 Elipse"/>
                    <p:cNvSpPr/>
                    <p:nvPr/>
                  </p:nvSpPr>
                  <p:spPr>
                    <a:xfrm>
                      <a:off x="6300192" y="4221088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3" name="222 Elipse"/>
                    <p:cNvSpPr/>
                    <p:nvPr/>
                  </p:nvSpPr>
                  <p:spPr>
                    <a:xfrm>
                      <a:off x="6300192" y="4365104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4" name="223 Elipse"/>
                    <p:cNvSpPr/>
                    <p:nvPr/>
                  </p:nvSpPr>
                  <p:spPr>
                    <a:xfrm>
                      <a:off x="6444208" y="3789040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5" name="224 Elipse"/>
                    <p:cNvSpPr/>
                    <p:nvPr/>
                  </p:nvSpPr>
                  <p:spPr>
                    <a:xfrm>
                      <a:off x="6444208" y="3933056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6" name="225 Elipse"/>
                    <p:cNvSpPr/>
                    <p:nvPr/>
                  </p:nvSpPr>
                  <p:spPr>
                    <a:xfrm>
                      <a:off x="6444208" y="4221088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7" name="226 Elipse"/>
                    <p:cNvSpPr/>
                    <p:nvPr/>
                  </p:nvSpPr>
                  <p:spPr>
                    <a:xfrm>
                      <a:off x="6444208" y="4365104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8" name="227 Elipse"/>
                    <p:cNvSpPr/>
                    <p:nvPr/>
                  </p:nvSpPr>
                  <p:spPr>
                    <a:xfrm>
                      <a:off x="6588224" y="3789040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29" name="228 Elipse"/>
                    <p:cNvSpPr/>
                    <p:nvPr/>
                  </p:nvSpPr>
                  <p:spPr>
                    <a:xfrm>
                      <a:off x="6588224" y="3933056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30" name="229 Elipse"/>
                    <p:cNvSpPr/>
                    <p:nvPr/>
                  </p:nvSpPr>
                  <p:spPr>
                    <a:xfrm>
                      <a:off x="6588224" y="4077072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31" name="230 Elipse"/>
                    <p:cNvSpPr/>
                    <p:nvPr/>
                  </p:nvSpPr>
                  <p:spPr>
                    <a:xfrm>
                      <a:off x="6588224" y="4221088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32" name="231 Elipse"/>
                    <p:cNvSpPr/>
                    <p:nvPr/>
                  </p:nvSpPr>
                  <p:spPr>
                    <a:xfrm>
                      <a:off x="6588224" y="4365104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33" name="232 Elipse"/>
                    <p:cNvSpPr/>
                    <p:nvPr/>
                  </p:nvSpPr>
                  <p:spPr>
                    <a:xfrm>
                      <a:off x="6732240" y="3789040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34" name="233 Elipse"/>
                    <p:cNvSpPr/>
                    <p:nvPr/>
                  </p:nvSpPr>
                  <p:spPr>
                    <a:xfrm>
                      <a:off x="6732240" y="3933056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35" name="234 Elipse"/>
                    <p:cNvSpPr/>
                    <p:nvPr/>
                  </p:nvSpPr>
                  <p:spPr>
                    <a:xfrm>
                      <a:off x="6732240" y="4077072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36" name="235 Elipse"/>
                    <p:cNvSpPr/>
                    <p:nvPr/>
                  </p:nvSpPr>
                  <p:spPr>
                    <a:xfrm>
                      <a:off x="6732240" y="4221088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37" name="236 Elipse"/>
                    <p:cNvSpPr/>
                    <p:nvPr/>
                  </p:nvSpPr>
                  <p:spPr>
                    <a:xfrm>
                      <a:off x="6732240" y="4365104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38" name="237 Elipse"/>
                    <p:cNvSpPr/>
                    <p:nvPr/>
                  </p:nvSpPr>
                  <p:spPr>
                    <a:xfrm>
                      <a:off x="6876256" y="3789040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39" name="238 Elipse"/>
                    <p:cNvSpPr/>
                    <p:nvPr/>
                  </p:nvSpPr>
                  <p:spPr>
                    <a:xfrm>
                      <a:off x="6876256" y="3933056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40" name="239 Elipse"/>
                    <p:cNvSpPr/>
                    <p:nvPr/>
                  </p:nvSpPr>
                  <p:spPr>
                    <a:xfrm>
                      <a:off x="6876256" y="4077072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41" name="240 Elipse"/>
                    <p:cNvSpPr/>
                    <p:nvPr/>
                  </p:nvSpPr>
                  <p:spPr>
                    <a:xfrm>
                      <a:off x="6876256" y="4221088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42" name="241 Elipse"/>
                    <p:cNvSpPr/>
                    <p:nvPr/>
                  </p:nvSpPr>
                  <p:spPr>
                    <a:xfrm>
                      <a:off x="6876256" y="4365104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sp>
                <p:nvSpPr>
                  <p:cNvPr id="207" name="206 Elipse"/>
                  <p:cNvSpPr/>
                  <p:nvPr/>
                </p:nvSpPr>
                <p:spPr>
                  <a:xfrm>
                    <a:off x="7512376" y="3933056"/>
                    <a:ext cx="72008" cy="72008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sp>
              <p:nvSpPr>
                <p:cNvPr id="243" name="242 Elipse"/>
                <p:cNvSpPr/>
                <p:nvPr/>
              </p:nvSpPr>
              <p:spPr>
                <a:xfrm>
                  <a:off x="7512376" y="3933056"/>
                  <a:ext cx="72008" cy="72008"/>
                </a:xfrm>
                <a:prstGeom prst="ellipse">
                  <a:avLst/>
                </a:prstGeom>
                <a:solidFill>
                  <a:srgbClr val="FF0000"/>
                </a:solidFill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192" name="243 Grupo"/>
                <p:cNvGrpSpPr/>
                <p:nvPr/>
              </p:nvGrpSpPr>
              <p:grpSpPr>
                <a:xfrm>
                  <a:off x="5508104" y="5661248"/>
                  <a:ext cx="1440160" cy="600383"/>
                  <a:chOff x="5508104" y="5661248"/>
                  <a:chExt cx="1440160" cy="600383"/>
                </a:xfrm>
              </p:grpSpPr>
              <p:grpSp>
                <p:nvGrpSpPr>
                  <p:cNvPr id="193" name="Group 17"/>
                  <p:cNvGrpSpPr>
                    <a:grpSpLocks/>
                  </p:cNvGrpSpPr>
                  <p:nvPr/>
                </p:nvGrpSpPr>
                <p:grpSpPr bwMode="auto">
                  <a:xfrm rot="498828" flipH="1">
                    <a:off x="6035539" y="5756745"/>
                    <a:ext cx="350258" cy="348839"/>
                    <a:chOff x="1281" y="579"/>
                    <a:chExt cx="3187" cy="3172"/>
                  </a:xfrm>
                </p:grpSpPr>
                <p:sp>
                  <p:nvSpPr>
                    <p:cNvPr id="257" name="Oval 18"/>
                    <p:cNvSpPr>
                      <a:spLocks noChangeArrowheads="1"/>
                    </p:cNvSpPr>
                    <p:nvPr/>
                  </p:nvSpPr>
                  <p:spPr bwMode="auto">
                    <a:xfrm rot="-14359183">
                      <a:off x="1629" y="913"/>
                      <a:ext cx="2492" cy="2491"/>
                    </a:xfrm>
                    <a:prstGeom prst="ellipse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rot="10800000" vert="eaVert" wrap="none" anchor="ctr"/>
                    <a:lstStyle/>
                    <a:p>
                      <a:pPr algn="ctr"/>
                      <a:endParaRPr lang="es-ES" sz="1800"/>
                    </a:p>
                  </p:txBody>
                </p:sp>
                <p:sp>
                  <p:nvSpPr>
                    <p:cNvPr id="258" name="AutoShape 19"/>
                    <p:cNvSpPr>
                      <a:spLocks noChangeArrowheads="1"/>
                    </p:cNvSpPr>
                    <p:nvPr/>
                  </p:nvSpPr>
                  <p:spPr bwMode="auto">
                    <a:xfrm rot="-14211571">
                      <a:off x="1361" y="1128"/>
                      <a:ext cx="744" cy="476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59" name="AutoShape 20"/>
                    <p:cNvSpPr>
                      <a:spLocks noChangeArrowheads="1"/>
                    </p:cNvSpPr>
                    <p:nvPr/>
                  </p:nvSpPr>
                  <p:spPr bwMode="auto">
                    <a:xfrm rot="2064809">
                      <a:off x="1706" y="3049"/>
                      <a:ext cx="738" cy="47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60" name="AutoShape 21"/>
                    <p:cNvSpPr>
                      <a:spLocks noChangeArrowheads="1"/>
                    </p:cNvSpPr>
                    <p:nvPr/>
                  </p:nvSpPr>
                  <p:spPr bwMode="auto">
                    <a:xfrm rot="-8662188">
                      <a:off x="3284" y="783"/>
                      <a:ext cx="738" cy="47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61" name="AutoShape 22"/>
                    <p:cNvSpPr>
                      <a:spLocks noChangeArrowheads="1"/>
                    </p:cNvSpPr>
                    <p:nvPr/>
                  </p:nvSpPr>
                  <p:spPr bwMode="auto">
                    <a:xfrm rot="-70800022">
                      <a:off x="3847" y="1674"/>
                      <a:ext cx="758" cy="484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62" name="AutoShape 23"/>
                    <p:cNvSpPr>
                      <a:spLocks noChangeArrowheads="1"/>
                    </p:cNvSpPr>
                    <p:nvPr/>
                  </p:nvSpPr>
                  <p:spPr bwMode="auto">
                    <a:xfrm rot="-16735221">
                      <a:off x="1143" y="2129"/>
                      <a:ext cx="758" cy="48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63" name="AutoShape 24"/>
                    <p:cNvSpPr>
                      <a:spLocks noChangeArrowheads="1"/>
                    </p:cNvSpPr>
                    <p:nvPr/>
                  </p:nvSpPr>
                  <p:spPr bwMode="auto">
                    <a:xfrm rot="-714321">
                      <a:off x="2782" y="3267"/>
                      <a:ext cx="758" cy="484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64" name="AutoShape 25"/>
                    <p:cNvSpPr>
                      <a:spLocks noChangeArrowheads="1"/>
                    </p:cNvSpPr>
                    <p:nvPr/>
                  </p:nvSpPr>
                  <p:spPr bwMode="auto">
                    <a:xfrm rot="-11421312">
                      <a:off x="2260" y="579"/>
                      <a:ext cx="758" cy="484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65" name="AutoShape 26"/>
                    <p:cNvSpPr>
                      <a:spLocks noChangeArrowheads="1"/>
                    </p:cNvSpPr>
                    <p:nvPr/>
                  </p:nvSpPr>
                  <p:spPr bwMode="auto">
                    <a:xfrm rot="-133001338">
                      <a:off x="3684" y="2695"/>
                      <a:ext cx="708" cy="45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194" name="Group 27"/>
                  <p:cNvGrpSpPr>
                    <a:grpSpLocks/>
                  </p:cNvGrpSpPr>
                  <p:nvPr/>
                </p:nvGrpSpPr>
                <p:grpSpPr bwMode="auto">
                  <a:xfrm rot="1606593" flipH="1">
                    <a:off x="6295576" y="5972472"/>
                    <a:ext cx="290579" cy="289163"/>
                    <a:chOff x="1281" y="579"/>
                    <a:chExt cx="3187" cy="3172"/>
                  </a:xfrm>
                </p:grpSpPr>
                <p:sp>
                  <p:nvSpPr>
                    <p:cNvPr id="248" name="Oval 28"/>
                    <p:cNvSpPr>
                      <a:spLocks noChangeArrowheads="1"/>
                    </p:cNvSpPr>
                    <p:nvPr/>
                  </p:nvSpPr>
                  <p:spPr bwMode="auto">
                    <a:xfrm rot="-14359183">
                      <a:off x="1629" y="913"/>
                      <a:ext cx="2492" cy="2491"/>
                    </a:xfrm>
                    <a:prstGeom prst="ellipse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rot="10800000" wrap="none" anchor="ctr"/>
                    <a:lstStyle/>
                    <a:p>
                      <a:pPr algn="ctr"/>
                      <a:endParaRPr lang="es-ES" sz="1800"/>
                    </a:p>
                  </p:txBody>
                </p:sp>
                <p:sp>
                  <p:nvSpPr>
                    <p:cNvPr id="249" name="AutoShape 29"/>
                    <p:cNvSpPr>
                      <a:spLocks noChangeArrowheads="1"/>
                    </p:cNvSpPr>
                    <p:nvPr/>
                  </p:nvSpPr>
                  <p:spPr bwMode="auto">
                    <a:xfrm rot="-14211571">
                      <a:off x="1361" y="1128"/>
                      <a:ext cx="744" cy="476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50" name="AutoShape 30"/>
                    <p:cNvSpPr>
                      <a:spLocks noChangeArrowheads="1"/>
                    </p:cNvSpPr>
                    <p:nvPr/>
                  </p:nvSpPr>
                  <p:spPr bwMode="auto">
                    <a:xfrm rot="2064809">
                      <a:off x="1706" y="3049"/>
                      <a:ext cx="738" cy="47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51" name="AutoShape 31"/>
                    <p:cNvSpPr>
                      <a:spLocks noChangeArrowheads="1"/>
                    </p:cNvSpPr>
                    <p:nvPr/>
                  </p:nvSpPr>
                  <p:spPr bwMode="auto">
                    <a:xfrm rot="-8662188">
                      <a:off x="3284" y="783"/>
                      <a:ext cx="738" cy="47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52" name="AutoShape 32"/>
                    <p:cNvSpPr>
                      <a:spLocks noChangeArrowheads="1"/>
                    </p:cNvSpPr>
                    <p:nvPr/>
                  </p:nvSpPr>
                  <p:spPr bwMode="auto">
                    <a:xfrm rot="-70800022">
                      <a:off x="3847" y="1674"/>
                      <a:ext cx="758" cy="484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53" name="AutoShape 33"/>
                    <p:cNvSpPr>
                      <a:spLocks noChangeArrowheads="1"/>
                    </p:cNvSpPr>
                    <p:nvPr/>
                  </p:nvSpPr>
                  <p:spPr bwMode="auto">
                    <a:xfrm rot="-16735221">
                      <a:off x="1143" y="2129"/>
                      <a:ext cx="758" cy="48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54" name="AutoShape 34"/>
                    <p:cNvSpPr>
                      <a:spLocks noChangeArrowheads="1"/>
                    </p:cNvSpPr>
                    <p:nvPr/>
                  </p:nvSpPr>
                  <p:spPr bwMode="auto">
                    <a:xfrm rot="-714321">
                      <a:off x="2782" y="3267"/>
                      <a:ext cx="758" cy="484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55" name="AutoShape 35"/>
                    <p:cNvSpPr>
                      <a:spLocks noChangeArrowheads="1"/>
                    </p:cNvSpPr>
                    <p:nvPr/>
                  </p:nvSpPr>
                  <p:spPr bwMode="auto">
                    <a:xfrm rot="-11421312">
                      <a:off x="2260" y="579"/>
                      <a:ext cx="758" cy="484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56" name="AutoShape 36"/>
                    <p:cNvSpPr>
                      <a:spLocks noChangeArrowheads="1"/>
                    </p:cNvSpPr>
                    <p:nvPr/>
                  </p:nvSpPr>
                  <p:spPr bwMode="auto">
                    <a:xfrm rot="-133001338">
                      <a:off x="3684" y="2695"/>
                      <a:ext cx="708" cy="452"/>
                    </a:xfrm>
                    <a:custGeom>
                      <a:avLst/>
                      <a:gdLst>
                        <a:gd name="G0" fmla="+- 3462 0 0"/>
                        <a:gd name="G1" fmla="+- 21600 0 3462"/>
                        <a:gd name="G2" fmla="*/ 3462 1 2"/>
                        <a:gd name="G3" fmla="+- 21600 0 G2"/>
                        <a:gd name="G4" fmla="+/ 3462 21600 2"/>
                        <a:gd name="G5" fmla="+/ G1 0 2"/>
                        <a:gd name="G6" fmla="*/ 21600 21600 3462"/>
                        <a:gd name="G7" fmla="*/ G6 1 2"/>
                        <a:gd name="G8" fmla="+- 21600 0 G7"/>
                        <a:gd name="G9" fmla="*/ 21600 1 2"/>
                        <a:gd name="G10" fmla="+- 3462 0 G9"/>
                        <a:gd name="G11" fmla="?: G10 G8 0"/>
                        <a:gd name="G12" fmla="?: G10 G7 21600"/>
                        <a:gd name="T0" fmla="*/ 19869 w 21600"/>
                        <a:gd name="T1" fmla="*/ 10800 h 21600"/>
                        <a:gd name="T2" fmla="*/ 10800 w 21600"/>
                        <a:gd name="T3" fmla="*/ 21600 h 21600"/>
                        <a:gd name="T4" fmla="*/ 1731 w 21600"/>
                        <a:gd name="T5" fmla="*/ 10800 h 21600"/>
                        <a:gd name="T6" fmla="*/ 10800 w 21600"/>
                        <a:gd name="T7" fmla="*/ 0 h 21600"/>
                        <a:gd name="T8" fmla="*/ 3531 w 21600"/>
                        <a:gd name="T9" fmla="*/ 3531 h 21600"/>
                        <a:gd name="T10" fmla="*/ 18069 w 21600"/>
                        <a:gd name="T11" fmla="*/ 1806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3462" y="21600"/>
                          </a:lnTo>
                          <a:lnTo>
                            <a:pt x="1813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247" name="246 CuadroTexto"/>
                  <p:cNvSpPr txBox="1"/>
                  <p:nvPr/>
                </p:nvSpPr>
                <p:spPr>
                  <a:xfrm>
                    <a:off x="5508104" y="5661248"/>
                    <a:ext cx="1440160" cy="584775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1600" b="1" dirty="0" smtClean="0">
                        <a:latin typeface="Arial" pitchFamily="34" charset="0"/>
                        <a:cs typeface="Arial" pitchFamily="34" charset="0"/>
                      </a:rPr>
                      <a:t>ARITHMETIC</a:t>
                    </a:r>
                  </a:p>
                  <a:p>
                    <a:pPr algn="ctr"/>
                    <a:r>
                      <a:rPr lang="es-ES" sz="1600" b="1" dirty="0" smtClean="0">
                        <a:latin typeface="Arial" pitchFamily="34" charset="0"/>
                        <a:cs typeface="Arial" pitchFamily="34" charset="0"/>
                      </a:rPr>
                      <a:t>CODER</a:t>
                    </a:r>
                    <a:endParaRPr lang="es-ES" sz="16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66" name="265 Rectángulo"/>
                <p:cNvSpPr/>
                <p:nvPr/>
              </p:nvSpPr>
              <p:spPr>
                <a:xfrm>
                  <a:off x="7668344" y="5949280"/>
                  <a:ext cx="1296144" cy="144016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050" b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CODESTREAM</a:t>
                  </a:r>
                  <a:endParaRPr lang="es-ES" sz="105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67" name="266 Conector recto de flecha"/>
                <p:cNvCxnSpPr/>
                <p:nvPr/>
              </p:nvCxnSpPr>
              <p:spPr>
                <a:xfrm>
                  <a:off x="6948264" y="6021286"/>
                  <a:ext cx="648072" cy="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5" name="267 Grupo"/>
                <p:cNvGrpSpPr/>
                <p:nvPr/>
              </p:nvGrpSpPr>
              <p:grpSpPr>
                <a:xfrm>
                  <a:off x="5220072" y="3993529"/>
                  <a:ext cx="2330177" cy="1667720"/>
                  <a:chOff x="5220072" y="3993529"/>
                  <a:chExt cx="2330177" cy="1667720"/>
                </a:xfrm>
              </p:grpSpPr>
              <p:cxnSp>
                <p:nvCxnSpPr>
                  <p:cNvPr id="269" name="268 Conector recto de flecha"/>
                  <p:cNvCxnSpPr/>
                  <p:nvPr/>
                </p:nvCxnSpPr>
                <p:spPr>
                  <a:xfrm rot="5400000">
                    <a:off x="5498317" y="4405523"/>
                    <a:ext cx="794042" cy="5076"/>
                  </a:xfrm>
                  <a:prstGeom prst="straightConnector1">
                    <a:avLst/>
                  </a:prstGeom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6" name="246 Grupo"/>
                  <p:cNvGrpSpPr/>
                  <p:nvPr/>
                </p:nvGrpSpPr>
                <p:grpSpPr>
                  <a:xfrm>
                    <a:off x="5220072" y="4808185"/>
                    <a:ext cx="870072" cy="276999"/>
                    <a:chOff x="5220072" y="4808185"/>
                    <a:chExt cx="870072" cy="276999"/>
                  </a:xfrm>
                </p:grpSpPr>
                <p:sp>
                  <p:nvSpPr>
                    <p:cNvPr id="273" name="272 Rectángulo"/>
                    <p:cNvSpPr/>
                    <p:nvPr/>
                  </p:nvSpPr>
                  <p:spPr>
                    <a:xfrm>
                      <a:off x="5701301" y="4833304"/>
                      <a:ext cx="388843" cy="216024"/>
                    </a:xfrm>
                    <a:prstGeom prst="rect">
                      <a:avLst/>
                    </a:prstGeom>
                    <a:noFill/>
                    <a:ln w="2222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cxnSp>
                  <p:nvCxnSpPr>
                    <p:cNvPr id="274" name="273 Conector recto"/>
                    <p:cNvCxnSpPr/>
                    <p:nvPr/>
                  </p:nvCxnSpPr>
                  <p:spPr>
                    <a:xfrm rot="16200000" flipV="1">
                      <a:off x="5646237" y="4938660"/>
                      <a:ext cx="197268" cy="14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274 Conector recto"/>
                    <p:cNvCxnSpPr/>
                    <p:nvPr/>
                  </p:nvCxnSpPr>
                  <p:spPr>
                    <a:xfrm rot="16200000" flipV="1">
                      <a:off x="5678526" y="4938960"/>
                      <a:ext cx="197268" cy="14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" name="275 Conector recto"/>
                    <p:cNvCxnSpPr/>
                    <p:nvPr/>
                  </p:nvCxnSpPr>
                  <p:spPr>
                    <a:xfrm rot="16200000" flipV="1">
                      <a:off x="5708844" y="4937793"/>
                      <a:ext cx="197268" cy="14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7" name="276 Conector recto"/>
                    <p:cNvCxnSpPr/>
                    <p:nvPr/>
                  </p:nvCxnSpPr>
                  <p:spPr>
                    <a:xfrm rot="16200000" flipV="1">
                      <a:off x="5741496" y="4939827"/>
                      <a:ext cx="197268" cy="14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8" name="277 Conector recto"/>
                    <p:cNvCxnSpPr/>
                    <p:nvPr/>
                  </p:nvCxnSpPr>
                  <p:spPr>
                    <a:xfrm rot="16200000" flipV="1">
                      <a:off x="5773785" y="4937406"/>
                      <a:ext cx="197268" cy="14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278 Conector recto"/>
                    <p:cNvCxnSpPr/>
                    <p:nvPr/>
                  </p:nvCxnSpPr>
                  <p:spPr>
                    <a:xfrm rot="16200000" flipV="1">
                      <a:off x="5804103" y="4938960"/>
                      <a:ext cx="197268" cy="14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0" name="279 Conector recto"/>
                    <p:cNvCxnSpPr/>
                    <p:nvPr/>
                  </p:nvCxnSpPr>
                  <p:spPr>
                    <a:xfrm rot="16200000" flipV="1">
                      <a:off x="5842173" y="4937106"/>
                      <a:ext cx="197268" cy="14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1" name="280 Conector recto"/>
                    <p:cNvCxnSpPr/>
                    <p:nvPr/>
                  </p:nvCxnSpPr>
                  <p:spPr>
                    <a:xfrm rot="16200000" flipV="1">
                      <a:off x="5874462" y="4940127"/>
                      <a:ext cx="197268" cy="14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" name="281 Conector recto"/>
                    <p:cNvCxnSpPr/>
                    <p:nvPr/>
                  </p:nvCxnSpPr>
                  <p:spPr>
                    <a:xfrm rot="16200000" flipV="1">
                      <a:off x="5904780" y="4938960"/>
                      <a:ext cx="197268" cy="14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3" name="282 Conector recto"/>
                    <p:cNvCxnSpPr/>
                    <p:nvPr/>
                  </p:nvCxnSpPr>
                  <p:spPr>
                    <a:xfrm rot="16200000" flipV="1">
                      <a:off x="5942850" y="4948183"/>
                      <a:ext cx="197268" cy="14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4" name="283 CuadroTexto"/>
                    <p:cNvSpPr txBox="1"/>
                    <p:nvPr/>
                  </p:nvSpPr>
                  <p:spPr>
                    <a:xfrm>
                      <a:off x="5220072" y="4808185"/>
                      <a:ext cx="48442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LUT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cxnSp>
                <p:nvCxnSpPr>
                  <p:cNvPr id="271" name="270 Conector recto de flecha"/>
                  <p:cNvCxnSpPr>
                    <a:endCxn id="247" idx="0"/>
                  </p:cNvCxnSpPr>
                  <p:nvPr/>
                </p:nvCxnSpPr>
                <p:spPr>
                  <a:xfrm rot="5400000">
                    <a:off x="6055357" y="4166356"/>
                    <a:ext cx="1667720" cy="1322065"/>
                  </a:xfrm>
                  <a:prstGeom prst="straightConnector1">
                    <a:avLst/>
                  </a:prstGeom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" name="271 Conector recto de flecha"/>
                  <p:cNvCxnSpPr/>
                  <p:nvPr/>
                </p:nvCxnSpPr>
                <p:spPr>
                  <a:xfrm rot="16200000" flipH="1">
                    <a:off x="5769061" y="5189343"/>
                    <a:ext cx="562581" cy="354262"/>
                  </a:xfrm>
                  <a:prstGeom prst="straightConnector1">
                    <a:avLst/>
                  </a:prstGeom>
                  <a:ln w="15875">
                    <a:solidFill>
                      <a:schemeClr val="tx1">
                        <a:lumMod val="85000"/>
                        <a:lumOff val="15000"/>
                      </a:schemeClr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7" name="481 Grupo"/>
              <p:cNvGrpSpPr/>
              <p:nvPr/>
            </p:nvGrpSpPr>
            <p:grpSpPr>
              <a:xfrm>
                <a:off x="4211960" y="2492896"/>
                <a:ext cx="3402290" cy="1443040"/>
                <a:chOff x="4211960" y="2492896"/>
                <a:chExt cx="3402290" cy="1443040"/>
              </a:xfrm>
            </p:grpSpPr>
            <p:grpSp>
              <p:nvGrpSpPr>
                <p:cNvPr id="198" name="377 Grupo"/>
                <p:cNvGrpSpPr/>
                <p:nvPr/>
              </p:nvGrpSpPr>
              <p:grpSpPr>
                <a:xfrm>
                  <a:off x="4211960" y="2492896"/>
                  <a:ext cx="1512168" cy="1443040"/>
                  <a:chOff x="634045" y="1400728"/>
                  <a:chExt cx="4297995" cy="4101514"/>
                </a:xfrm>
              </p:grpSpPr>
              <p:grpSp>
                <p:nvGrpSpPr>
                  <p:cNvPr id="199" name="65 Grupo"/>
                  <p:cNvGrpSpPr/>
                  <p:nvPr/>
                </p:nvGrpSpPr>
                <p:grpSpPr>
                  <a:xfrm>
                    <a:off x="634045" y="2708920"/>
                    <a:ext cx="2907323" cy="2664296"/>
                    <a:chOff x="2411760" y="2484512"/>
                    <a:chExt cx="2907323" cy="2664296"/>
                  </a:xfrm>
                  <a:solidFill>
                    <a:schemeClr val="tx1">
                      <a:lumMod val="65000"/>
                      <a:lumOff val="35000"/>
                    </a:schemeClr>
                  </a:solidFill>
                </p:grpSpPr>
                <p:sp>
                  <p:nvSpPr>
                    <p:cNvPr id="459" name="458 Rectángulo"/>
                    <p:cNvSpPr/>
                    <p:nvPr/>
                  </p:nvSpPr>
                  <p:spPr>
                    <a:xfrm>
                      <a:off x="3995936" y="2484512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60" name="21 Rectángulo"/>
                    <p:cNvSpPr/>
                    <p:nvPr/>
                  </p:nvSpPr>
                  <p:spPr>
                    <a:xfrm>
                      <a:off x="3851920" y="2628528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61" name="460 Rectángulo"/>
                    <p:cNvSpPr/>
                    <p:nvPr/>
                  </p:nvSpPr>
                  <p:spPr>
                    <a:xfrm>
                      <a:off x="3707904" y="2772544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62" name="461 Rectángulo"/>
                    <p:cNvSpPr/>
                    <p:nvPr/>
                  </p:nvSpPr>
                  <p:spPr>
                    <a:xfrm>
                      <a:off x="3563888" y="2924944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63" name="462 Rectángulo"/>
                    <p:cNvSpPr/>
                    <p:nvPr/>
                  </p:nvSpPr>
                  <p:spPr>
                    <a:xfrm>
                      <a:off x="3419872" y="3077344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64" name="463 Rectángulo"/>
                    <p:cNvSpPr/>
                    <p:nvPr/>
                  </p:nvSpPr>
                  <p:spPr>
                    <a:xfrm>
                      <a:off x="3275856" y="3204592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65" name="464 Rectángulo"/>
                    <p:cNvSpPr/>
                    <p:nvPr/>
                  </p:nvSpPr>
                  <p:spPr>
                    <a:xfrm>
                      <a:off x="3131840" y="3348608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66" name="465 Rectángulo"/>
                    <p:cNvSpPr/>
                    <p:nvPr/>
                  </p:nvSpPr>
                  <p:spPr>
                    <a:xfrm>
                      <a:off x="2987824" y="3501008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67" name="466 Rectángulo"/>
                    <p:cNvSpPr/>
                    <p:nvPr/>
                  </p:nvSpPr>
                  <p:spPr>
                    <a:xfrm>
                      <a:off x="2843808" y="3700264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68" name="467 Rectángulo"/>
                    <p:cNvSpPr/>
                    <p:nvPr/>
                  </p:nvSpPr>
                  <p:spPr>
                    <a:xfrm>
                      <a:off x="2699792" y="3844280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69" name="468 Rectángulo"/>
                    <p:cNvSpPr/>
                    <p:nvPr/>
                  </p:nvSpPr>
                  <p:spPr>
                    <a:xfrm>
                      <a:off x="2555776" y="3996680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70" name="469 Rectángulo"/>
                    <p:cNvSpPr/>
                    <p:nvPr/>
                  </p:nvSpPr>
                  <p:spPr>
                    <a:xfrm>
                      <a:off x="2411760" y="4140696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</p:grpSp>
              <p:grpSp>
                <p:nvGrpSpPr>
                  <p:cNvPr id="200" name="66 Grupo"/>
                  <p:cNvGrpSpPr/>
                  <p:nvPr/>
                </p:nvGrpSpPr>
                <p:grpSpPr>
                  <a:xfrm>
                    <a:off x="2024717" y="2837946"/>
                    <a:ext cx="2907323" cy="2664296"/>
                    <a:chOff x="3608893" y="2636912"/>
                    <a:chExt cx="2907323" cy="2664296"/>
                  </a:xfrm>
                  <a:solidFill>
                    <a:schemeClr val="tx1">
                      <a:lumMod val="65000"/>
                      <a:lumOff val="35000"/>
                    </a:schemeClr>
                  </a:solidFill>
                </p:grpSpPr>
                <p:sp>
                  <p:nvSpPr>
                    <p:cNvPr id="447" name="446 Rectángulo"/>
                    <p:cNvSpPr/>
                    <p:nvPr/>
                  </p:nvSpPr>
                  <p:spPr>
                    <a:xfrm>
                      <a:off x="5193069" y="2636912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48" name="447 Rectángulo"/>
                    <p:cNvSpPr/>
                    <p:nvPr/>
                  </p:nvSpPr>
                  <p:spPr>
                    <a:xfrm>
                      <a:off x="5049053" y="2780928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49" name="448 Rectángulo"/>
                    <p:cNvSpPr/>
                    <p:nvPr/>
                  </p:nvSpPr>
                  <p:spPr>
                    <a:xfrm>
                      <a:off x="4905037" y="2924944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50" name="18 Rectángulo"/>
                    <p:cNvSpPr/>
                    <p:nvPr/>
                  </p:nvSpPr>
                  <p:spPr>
                    <a:xfrm>
                      <a:off x="4761021" y="3077344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51" name="19 Rectángulo"/>
                    <p:cNvSpPr/>
                    <p:nvPr/>
                  </p:nvSpPr>
                  <p:spPr>
                    <a:xfrm>
                      <a:off x="4617005" y="3229744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52" name="20 Rectángulo"/>
                    <p:cNvSpPr/>
                    <p:nvPr/>
                  </p:nvSpPr>
                  <p:spPr>
                    <a:xfrm>
                      <a:off x="4472989" y="3356992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53" name="452 Rectángulo"/>
                    <p:cNvSpPr/>
                    <p:nvPr/>
                  </p:nvSpPr>
                  <p:spPr>
                    <a:xfrm>
                      <a:off x="4328973" y="3501008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54" name="453 Rectángulo"/>
                    <p:cNvSpPr/>
                    <p:nvPr/>
                  </p:nvSpPr>
                  <p:spPr>
                    <a:xfrm>
                      <a:off x="4184957" y="3653408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55" name="454 Rectángulo"/>
                    <p:cNvSpPr/>
                    <p:nvPr/>
                  </p:nvSpPr>
                  <p:spPr>
                    <a:xfrm>
                      <a:off x="4040941" y="3852664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56" name="455 Rectángulo"/>
                    <p:cNvSpPr/>
                    <p:nvPr/>
                  </p:nvSpPr>
                  <p:spPr>
                    <a:xfrm>
                      <a:off x="3896925" y="3996680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57" name="456 Rectángulo"/>
                    <p:cNvSpPr/>
                    <p:nvPr/>
                  </p:nvSpPr>
                  <p:spPr>
                    <a:xfrm>
                      <a:off x="3752909" y="4149080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458" name="457 Rectángulo"/>
                    <p:cNvSpPr/>
                    <p:nvPr/>
                  </p:nvSpPr>
                  <p:spPr>
                    <a:xfrm>
                      <a:off x="3608893" y="4293096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</p:grpSp>
              <p:grpSp>
                <p:nvGrpSpPr>
                  <p:cNvPr id="201" name="338 Grupo"/>
                  <p:cNvGrpSpPr/>
                  <p:nvPr/>
                </p:nvGrpSpPr>
                <p:grpSpPr>
                  <a:xfrm>
                    <a:off x="686545" y="1400728"/>
                    <a:ext cx="2763307" cy="2713819"/>
                    <a:chOff x="686545" y="1400728"/>
                    <a:chExt cx="2763307" cy="2713819"/>
                  </a:xfrm>
                </p:grpSpPr>
                <p:grpSp>
                  <p:nvGrpSpPr>
                    <p:cNvPr id="202" name="76 Grupo"/>
                    <p:cNvGrpSpPr/>
                    <p:nvPr/>
                  </p:nvGrpSpPr>
                  <p:grpSpPr>
                    <a:xfrm>
                      <a:off x="691063" y="1964708"/>
                      <a:ext cx="2157263" cy="2092822"/>
                      <a:chOff x="2414737" y="1427767"/>
                      <a:chExt cx="2157263" cy="2092822"/>
                    </a:xfrm>
                    <a:solidFill>
                      <a:schemeClr val="tx1">
                        <a:lumMod val="65000"/>
                        <a:lumOff val="35000"/>
                      </a:schemeClr>
                    </a:solidFill>
                  </p:grpSpPr>
                  <p:sp>
                    <p:nvSpPr>
                      <p:cNvPr id="435" name="434 Rectángulo"/>
                      <p:cNvSpPr/>
                      <p:nvPr/>
                    </p:nvSpPr>
                    <p:spPr>
                      <a:xfrm>
                        <a:off x="3998913" y="1427767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36" name="435 Rectángulo"/>
                      <p:cNvSpPr/>
                      <p:nvPr/>
                    </p:nvSpPr>
                    <p:spPr>
                      <a:xfrm>
                        <a:off x="3854897" y="1571783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37" name="436 Rectángulo"/>
                      <p:cNvSpPr/>
                      <p:nvPr/>
                    </p:nvSpPr>
                    <p:spPr>
                      <a:xfrm>
                        <a:off x="3710881" y="171579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38" name="437 Rectángulo"/>
                      <p:cNvSpPr/>
                      <p:nvPr/>
                    </p:nvSpPr>
                    <p:spPr>
                      <a:xfrm>
                        <a:off x="3566865" y="186819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39" name="438 Rectángulo"/>
                      <p:cNvSpPr/>
                      <p:nvPr/>
                    </p:nvSpPr>
                    <p:spPr>
                      <a:xfrm>
                        <a:off x="3422849" y="202059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40" name="439 Rectángulo"/>
                      <p:cNvSpPr/>
                      <p:nvPr/>
                    </p:nvSpPr>
                    <p:spPr>
                      <a:xfrm>
                        <a:off x="3278833" y="2147847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41" name="440 Rectángulo"/>
                      <p:cNvSpPr/>
                      <p:nvPr/>
                    </p:nvSpPr>
                    <p:spPr>
                      <a:xfrm>
                        <a:off x="3134817" y="2291863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42" name="441 Rectángulo"/>
                      <p:cNvSpPr/>
                      <p:nvPr/>
                    </p:nvSpPr>
                    <p:spPr>
                      <a:xfrm>
                        <a:off x="2990801" y="2444263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43" name="442 Rectángulo"/>
                      <p:cNvSpPr/>
                      <p:nvPr/>
                    </p:nvSpPr>
                    <p:spPr>
                      <a:xfrm>
                        <a:off x="2846785" y="264351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44" name="443 Rectángulo"/>
                      <p:cNvSpPr/>
                      <p:nvPr/>
                    </p:nvSpPr>
                    <p:spPr>
                      <a:xfrm>
                        <a:off x="2702769" y="2787535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45" name="444 Rectángulo"/>
                      <p:cNvSpPr/>
                      <p:nvPr/>
                    </p:nvSpPr>
                    <p:spPr>
                      <a:xfrm>
                        <a:off x="2558753" y="2939935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46" name="445 Rectángulo"/>
                      <p:cNvSpPr/>
                      <p:nvPr/>
                    </p:nvSpPr>
                    <p:spPr>
                      <a:xfrm>
                        <a:off x="2414737" y="3083951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</p:grpSp>
                <p:grpSp>
                  <p:nvGrpSpPr>
                    <p:cNvPr id="203" name="89 Grupo"/>
                    <p:cNvGrpSpPr/>
                    <p:nvPr/>
                  </p:nvGrpSpPr>
                  <p:grpSpPr>
                    <a:xfrm>
                      <a:off x="1289612" y="2021725"/>
                      <a:ext cx="2157263" cy="2092822"/>
                      <a:chOff x="2414737" y="1427767"/>
                      <a:chExt cx="2157263" cy="2092822"/>
                    </a:xfrm>
                    <a:solidFill>
                      <a:schemeClr val="tx1">
                        <a:lumMod val="65000"/>
                        <a:lumOff val="35000"/>
                      </a:schemeClr>
                    </a:solidFill>
                  </p:grpSpPr>
                  <p:sp>
                    <p:nvSpPr>
                      <p:cNvPr id="423" name="422 Rectángulo"/>
                      <p:cNvSpPr/>
                      <p:nvPr/>
                    </p:nvSpPr>
                    <p:spPr>
                      <a:xfrm>
                        <a:off x="3998913" y="1427767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24" name="423 Rectángulo"/>
                      <p:cNvSpPr/>
                      <p:nvPr/>
                    </p:nvSpPr>
                    <p:spPr>
                      <a:xfrm>
                        <a:off x="3854897" y="1571783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25" name="424 Rectángulo"/>
                      <p:cNvSpPr/>
                      <p:nvPr/>
                    </p:nvSpPr>
                    <p:spPr>
                      <a:xfrm>
                        <a:off x="3710881" y="171579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26" name="425 Rectángulo"/>
                      <p:cNvSpPr/>
                      <p:nvPr/>
                    </p:nvSpPr>
                    <p:spPr>
                      <a:xfrm>
                        <a:off x="3566865" y="186819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27" name="426 Rectángulo"/>
                      <p:cNvSpPr/>
                      <p:nvPr/>
                    </p:nvSpPr>
                    <p:spPr>
                      <a:xfrm>
                        <a:off x="3422849" y="202059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28" name="427 Rectángulo"/>
                      <p:cNvSpPr/>
                      <p:nvPr/>
                    </p:nvSpPr>
                    <p:spPr>
                      <a:xfrm>
                        <a:off x="3278833" y="2147847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29" name="428 Rectángulo"/>
                      <p:cNvSpPr/>
                      <p:nvPr/>
                    </p:nvSpPr>
                    <p:spPr>
                      <a:xfrm>
                        <a:off x="3134817" y="2291863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30" name="429 Rectángulo"/>
                      <p:cNvSpPr/>
                      <p:nvPr/>
                    </p:nvSpPr>
                    <p:spPr>
                      <a:xfrm>
                        <a:off x="2990801" y="2444263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31" name="430 Rectángulo"/>
                      <p:cNvSpPr/>
                      <p:nvPr/>
                    </p:nvSpPr>
                    <p:spPr>
                      <a:xfrm>
                        <a:off x="2846785" y="264351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32" name="431 Rectángulo"/>
                      <p:cNvSpPr/>
                      <p:nvPr/>
                    </p:nvSpPr>
                    <p:spPr>
                      <a:xfrm>
                        <a:off x="2702769" y="2787535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33" name="432 Rectángulo"/>
                      <p:cNvSpPr/>
                      <p:nvPr/>
                    </p:nvSpPr>
                    <p:spPr>
                      <a:xfrm>
                        <a:off x="2558753" y="2939935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34" name="433 Rectángulo"/>
                      <p:cNvSpPr/>
                      <p:nvPr/>
                    </p:nvSpPr>
                    <p:spPr>
                      <a:xfrm>
                        <a:off x="2414737" y="3083951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</p:grpSp>
                <p:grpSp>
                  <p:nvGrpSpPr>
                    <p:cNvPr id="205" name="62 Grupo"/>
                    <p:cNvGrpSpPr/>
                    <p:nvPr/>
                  </p:nvGrpSpPr>
                  <p:grpSpPr>
                    <a:xfrm>
                      <a:off x="686545" y="1400728"/>
                      <a:ext cx="2157263" cy="2092822"/>
                      <a:chOff x="2414737" y="1427767"/>
                      <a:chExt cx="2157263" cy="2092822"/>
                    </a:xfrm>
                    <a:solidFill>
                      <a:schemeClr val="tx1">
                        <a:lumMod val="65000"/>
                        <a:lumOff val="35000"/>
                      </a:schemeClr>
                    </a:solidFill>
                  </p:grpSpPr>
                  <p:sp>
                    <p:nvSpPr>
                      <p:cNvPr id="411" name="410 Rectángulo"/>
                      <p:cNvSpPr/>
                      <p:nvPr/>
                    </p:nvSpPr>
                    <p:spPr>
                      <a:xfrm>
                        <a:off x="3998913" y="1427767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12" name="411 Rectángulo"/>
                      <p:cNvSpPr/>
                      <p:nvPr/>
                    </p:nvSpPr>
                    <p:spPr>
                      <a:xfrm>
                        <a:off x="3854897" y="1571783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13" name="412 Rectángulo"/>
                      <p:cNvSpPr/>
                      <p:nvPr/>
                    </p:nvSpPr>
                    <p:spPr>
                      <a:xfrm>
                        <a:off x="3710881" y="171579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14" name="413 Rectángulo"/>
                      <p:cNvSpPr/>
                      <p:nvPr/>
                    </p:nvSpPr>
                    <p:spPr>
                      <a:xfrm>
                        <a:off x="3566865" y="186819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15" name="414 Rectángulo"/>
                      <p:cNvSpPr/>
                      <p:nvPr/>
                    </p:nvSpPr>
                    <p:spPr>
                      <a:xfrm>
                        <a:off x="3422849" y="202059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16" name="415 Rectángulo"/>
                      <p:cNvSpPr/>
                      <p:nvPr/>
                    </p:nvSpPr>
                    <p:spPr>
                      <a:xfrm>
                        <a:off x="3278833" y="2147847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17" name="416 Rectángulo"/>
                      <p:cNvSpPr/>
                      <p:nvPr/>
                    </p:nvSpPr>
                    <p:spPr>
                      <a:xfrm>
                        <a:off x="3134817" y="2291863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18" name="417 Rectángulo"/>
                      <p:cNvSpPr/>
                      <p:nvPr/>
                    </p:nvSpPr>
                    <p:spPr>
                      <a:xfrm>
                        <a:off x="2990801" y="2444263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19" name="418 Rectángulo"/>
                      <p:cNvSpPr/>
                      <p:nvPr/>
                    </p:nvSpPr>
                    <p:spPr>
                      <a:xfrm>
                        <a:off x="2846785" y="264351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20" name="419 Rectángulo"/>
                      <p:cNvSpPr/>
                      <p:nvPr/>
                    </p:nvSpPr>
                    <p:spPr>
                      <a:xfrm>
                        <a:off x="2702769" y="2787535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21" name="420 Rectángulo"/>
                      <p:cNvSpPr/>
                      <p:nvPr/>
                    </p:nvSpPr>
                    <p:spPr>
                      <a:xfrm>
                        <a:off x="2558753" y="2939935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22" name="421 Rectángulo"/>
                      <p:cNvSpPr/>
                      <p:nvPr/>
                    </p:nvSpPr>
                    <p:spPr>
                      <a:xfrm>
                        <a:off x="2414737" y="3083951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</p:grpSp>
                <p:grpSp>
                  <p:nvGrpSpPr>
                    <p:cNvPr id="206" name="63 Grupo"/>
                    <p:cNvGrpSpPr/>
                    <p:nvPr/>
                  </p:nvGrpSpPr>
                  <p:grpSpPr>
                    <a:xfrm>
                      <a:off x="1292589" y="1454804"/>
                      <a:ext cx="2157263" cy="2092822"/>
                      <a:chOff x="2414737" y="1427767"/>
                      <a:chExt cx="2157263" cy="2092822"/>
                    </a:xfrm>
                    <a:solidFill>
                      <a:schemeClr val="tx1">
                        <a:lumMod val="65000"/>
                        <a:lumOff val="35000"/>
                      </a:schemeClr>
                    </a:solidFill>
                  </p:grpSpPr>
                  <p:sp>
                    <p:nvSpPr>
                      <p:cNvPr id="399" name="398 Rectángulo"/>
                      <p:cNvSpPr/>
                      <p:nvPr/>
                    </p:nvSpPr>
                    <p:spPr>
                      <a:xfrm>
                        <a:off x="3998913" y="1427767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00" name="399 Rectángulo"/>
                      <p:cNvSpPr/>
                      <p:nvPr/>
                    </p:nvSpPr>
                    <p:spPr>
                      <a:xfrm>
                        <a:off x="3854897" y="1571783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01" name="400 Rectángulo"/>
                      <p:cNvSpPr/>
                      <p:nvPr/>
                    </p:nvSpPr>
                    <p:spPr>
                      <a:xfrm>
                        <a:off x="3710881" y="171579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02" name="401 Rectángulo"/>
                      <p:cNvSpPr/>
                      <p:nvPr/>
                    </p:nvSpPr>
                    <p:spPr>
                      <a:xfrm>
                        <a:off x="3566865" y="186819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03" name="402 Rectángulo"/>
                      <p:cNvSpPr/>
                      <p:nvPr/>
                    </p:nvSpPr>
                    <p:spPr>
                      <a:xfrm>
                        <a:off x="3422849" y="202059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04" name="403 Rectángulo"/>
                      <p:cNvSpPr/>
                      <p:nvPr/>
                    </p:nvSpPr>
                    <p:spPr>
                      <a:xfrm>
                        <a:off x="3278833" y="2147847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05" name="404 Rectángulo"/>
                      <p:cNvSpPr/>
                      <p:nvPr/>
                    </p:nvSpPr>
                    <p:spPr>
                      <a:xfrm>
                        <a:off x="3134817" y="2291863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06" name="405 Rectángulo"/>
                      <p:cNvSpPr/>
                      <p:nvPr/>
                    </p:nvSpPr>
                    <p:spPr>
                      <a:xfrm>
                        <a:off x="2990801" y="2444263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07" name="406 Rectángulo"/>
                      <p:cNvSpPr/>
                      <p:nvPr/>
                    </p:nvSpPr>
                    <p:spPr>
                      <a:xfrm>
                        <a:off x="2846785" y="2643519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08" name="407 Rectángulo"/>
                      <p:cNvSpPr/>
                      <p:nvPr/>
                    </p:nvSpPr>
                    <p:spPr>
                      <a:xfrm>
                        <a:off x="2702769" y="2787535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09" name="408 Rectángulo"/>
                      <p:cNvSpPr/>
                      <p:nvPr/>
                    </p:nvSpPr>
                    <p:spPr>
                      <a:xfrm>
                        <a:off x="2558753" y="2939935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410" name="409 Rectángulo"/>
                      <p:cNvSpPr/>
                      <p:nvPr/>
                    </p:nvSpPr>
                    <p:spPr>
                      <a:xfrm>
                        <a:off x="2414737" y="3083951"/>
                        <a:ext cx="573087" cy="436638"/>
                      </a:xfrm>
                      <a:prstGeom prst="rect">
                        <a:avLst/>
                      </a:prstGeom>
                      <a:grpFill/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scene3d>
                        <a:camera prst="orthographicFront">
                          <a:rot lat="21054000" lon="19518000" rev="4200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</p:grpSp>
              </p:grpSp>
              <p:grpSp>
                <p:nvGrpSpPr>
                  <p:cNvPr id="244" name="63 Grupo"/>
                  <p:cNvGrpSpPr/>
                  <p:nvPr/>
                </p:nvGrpSpPr>
                <p:grpSpPr>
                  <a:xfrm>
                    <a:off x="2014245" y="1556792"/>
                    <a:ext cx="2907323" cy="2664296"/>
                    <a:chOff x="3608893" y="1556792"/>
                    <a:chExt cx="2907323" cy="2664296"/>
                  </a:xfrm>
                  <a:solidFill>
                    <a:schemeClr val="tx1">
                      <a:lumMod val="65000"/>
                      <a:lumOff val="35000"/>
                    </a:schemeClr>
                  </a:solidFill>
                </p:grpSpPr>
                <p:sp>
                  <p:nvSpPr>
                    <p:cNvPr id="383" name="382 Rectángulo"/>
                    <p:cNvSpPr/>
                    <p:nvPr/>
                  </p:nvSpPr>
                  <p:spPr>
                    <a:xfrm>
                      <a:off x="5193069" y="1556792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384" name="383 Rectángulo"/>
                    <p:cNvSpPr/>
                    <p:nvPr/>
                  </p:nvSpPr>
                  <p:spPr>
                    <a:xfrm>
                      <a:off x="5049053" y="1700808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385" name="384 Rectángulo"/>
                    <p:cNvSpPr/>
                    <p:nvPr/>
                  </p:nvSpPr>
                  <p:spPr>
                    <a:xfrm>
                      <a:off x="4905037" y="1844824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386" name="385 Rectángulo"/>
                    <p:cNvSpPr/>
                    <p:nvPr/>
                  </p:nvSpPr>
                  <p:spPr>
                    <a:xfrm>
                      <a:off x="4761021" y="1997224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387" name="386 Rectángulo"/>
                    <p:cNvSpPr/>
                    <p:nvPr/>
                  </p:nvSpPr>
                  <p:spPr>
                    <a:xfrm>
                      <a:off x="4617005" y="2149624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388" name="387 Rectángulo"/>
                    <p:cNvSpPr/>
                    <p:nvPr/>
                  </p:nvSpPr>
                  <p:spPr>
                    <a:xfrm>
                      <a:off x="4472989" y="2276872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389" name="388 Rectángulo"/>
                    <p:cNvSpPr/>
                    <p:nvPr/>
                  </p:nvSpPr>
                  <p:spPr>
                    <a:xfrm>
                      <a:off x="4328973" y="2420888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390" name="389 Rectángulo"/>
                    <p:cNvSpPr/>
                    <p:nvPr/>
                  </p:nvSpPr>
                  <p:spPr>
                    <a:xfrm>
                      <a:off x="4184957" y="2573288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391" name="390 Rectángulo"/>
                    <p:cNvSpPr/>
                    <p:nvPr/>
                  </p:nvSpPr>
                  <p:spPr>
                    <a:xfrm>
                      <a:off x="4040941" y="2772544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392" name="391 Rectángulo"/>
                    <p:cNvSpPr/>
                    <p:nvPr/>
                  </p:nvSpPr>
                  <p:spPr>
                    <a:xfrm>
                      <a:off x="3896925" y="2916560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393" name="392 Rectángulo"/>
                    <p:cNvSpPr/>
                    <p:nvPr/>
                  </p:nvSpPr>
                  <p:spPr>
                    <a:xfrm>
                      <a:off x="3752909" y="3068960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394" name="393 Rectángulo"/>
                    <p:cNvSpPr/>
                    <p:nvPr/>
                  </p:nvSpPr>
                  <p:spPr>
                    <a:xfrm>
                      <a:off x="3608893" y="3212976"/>
                      <a:ext cx="1323147" cy="1008112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cene3d>
                      <a:camera prst="orthographicFront">
                        <a:rot lat="21054000" lon="19518000" rev="42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</p:grpSp>
            </p:grpSp>
            <p:cxnSp>
              <p:nvCxnSpPr>
                <p:cNvPr id="473" name="472 Conector recto de flecha"/>
                <p:cNvCxnSpPr/>
                <p:nvPr/>
              </p:nvCxnSpPr>
              <p:spPr>
                <a:xfrm rot="10800000">
                  <a:off x="5164438" y="3233108"/>
                  <a:ext cx="690022" cy="1042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474 Conector recto de flecha"/>
                <p:cNvCxnSpPr/>
                <p:nvPr/>
              </p:nvCxnSpPr>
              <p:spPr>
                <a:xfrm rot="10800000">
                  <a:off x="5213894" y="3185299"/>
                  <a:ext cx="2394605" cy="72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477 Conector recto de flecha"/>
                <p:cNvCxnSpPr/>
                <p:nvPr/>
              </p:nvCxnSpPr>
              <p:spPr>
                <a:xfrm rot="16200000" flipV="1">
                  <a:off x="5694019" y="3382138"/>
                  <a:ext cx="306598" cy="2785"/>
                </a:xfrm>
                <a:prstGeom prst="straightConnector1">
                  <a:avLst/>
                </a:prstGeom>
                <a:ln w="12700" cap="rnd">
                  <a:solidFill>
                    <a:schemeClr val="tx1"/>
                  </a:solidFill>
                  <a:prstDash val="sysDot"/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479 Conector recto de flecha"/>
                <p:cNvCxnSpPr/>
                <p:nvPr/>
              </p:nvCxnSpPr>
              <p:spPr>
                <a:xfrm rot="16200000" flipV="1">
                  <a:off x="7425053" y="3376388"/>
                  <a:ext cx="372735" cy="5659"/>
                </a:xfrm>
                <a:prstGeom prst="straightConnector1">
                  <a:avLst/>
                </a:prstGeom>
                <a:ln w="12700" cap="rnd">
                  <a:solidFill>
                    <a:schemeClr val="tx1"/>
                  </a:solidFill>
                  <a:prstDash val="sysDot"/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85" name="484 CuadroTexto"/>
          <p:cNvSpPr txBox="1"/>
          <p:nvPr/>
        </p:nvSpPr>
        <p:spPr>
          <a:xfrm>
            <a:off x="539552" y="5013176"/>
            <a:ext cx="8208912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PCLUT ADVANTAGES</a:t>
            </a:r>
          </a:p>
          <a:p>
            <a:endParaRPr lang="es-ES" sz="6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Memory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requirements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components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memory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Computational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costs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reduction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in 1/3 (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mainly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due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model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Coding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performance: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equivalent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level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Haar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transform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along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depth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axis</a:t>
            </a:r>
          </a:p>
          <a:p>
            <a:pPr lvl="1">
              <a:buFont typeface="Arial" pitchFamily="34" charset="0"/>
              <a:buChar char="•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Component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scalability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equivalent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level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Haar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transform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along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depth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axis</a:t>
            </a:r>
          </a:p>
        </p:txBody>
      </p:sp>
      <p:sp>
        <p:nvSpPr>
          <p:cNvPr id="488" name="487 Rectángulo"/>
          <p:cNvSpPr/>
          <p:nvPr/>
        </p:nvSpPr>
        <p:spPr>
          <a:xfrm>
            <a:off x="179512" y="692696"/>
            <a:ext cx="8928992" cy="432048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9" name="488 Rectángulo"/>
          <p:cNvSpPr/>
          <p:nvPr/>
        </p:nvSpPr>
        <p:spPr>
          <a:xfrm>
            <a:off x="179512" y="4871048"/>
            <a:ext cx="8928992" cy="157929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124 Imagen" descr="AVIRIS.yellowstone11.224_512_512_3_0_0.ra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3933056"/>
            <a:ext cx="1254616" cy="103661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5496" y="12031"/>
            <a:ext cx="6682992" cy="523220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TABLE OF CONTENTS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186 Grupo"/>
          <p:cNvGrpSpPr/>
          <p:nvPr/>
        </p:nvGrpSpPr>
        <p:grpSpPr>
          <a:xfrm>
            <a:off x="522708" y="1473610"/>
            <a:ext cx="121873" cy="90061"/>
            <a:chOff x="671736" y="1523497"/>
            <a:chExt cx="105030" cy="77614"/>
          </a:xfrm>
        </p:grpSpPr>
        <p:sp>
          <p:nvSpPr>
            <p:cNvPr id="129" name="128 Rectángulo"/>
            <p:cNvSpPr/>
            <p:nvPr/>
          </p:nvSpPr>
          <p:spPr>
            <a:xfrm rot="20625651">
              <a:off x="671736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0" name="129 Rectángulo"/>
            <p:cNvSpPr/>
            <p:nvPr/>
          </p:nvSpPr>
          <p:spPr>
            <a:xfrm rot="20625651">
              <a:off x="699152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84" name="183 CuadroTexto"/>
          <p:cNvSpPr txBox="1"/>
          <p:nvPr/>
        </p:nvSpPr>
        <p:spPr>
          <a:xfrm>
            <a:off x="653372" y="1268760"/>
            <a:ext cx="3198548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187 Grupo"/>
          <p:cNvGrpSpPr/>
          <p:nvPr/>
        </p:nvGrpSpPr>
        <p:grpSpPr>
          <a:xfrm>
            <a:off x="1890860" y="2668129"/>
            <a:ext cx="121873" cy="90061"/>
            <a:chOff x="671736" y="1523497"/>
            <a:chExt cx="105030" cy="77614"/>
          </a:xfrm>
        </p:grpSpPr>
        <p:sp>
          <p:nvSpPr>
            <p:cNvPr id="189" name="188 Rectángulo"/>
            <p:cNvSpPr/>
            <p:nvPr/>
          </p:nvSpPr>
          <p:spPr>
            <a:xfrm rot="20625651">
              <a:off x="671736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0" name="189 Rectángulo"/>
            <p:cNvSpPr/>
            <p:nvPr/>
          </p:nvSpPr>
          <p:spPr>
            <a:xfrm rot="20625651">
              <a:off x="699152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91" name="190 CuadroTexto"/>
          <p:cNvSpPr txBox="1"/>
          <p:nvPr/>
        </p:nvSpPr>
        <p:spPr>
          <a:xfrm>
            <a:off x="2021524" y="2463279"/>
            <a:ext cx="6510916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PCLUT METHOD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191 Grupo"/>
          <p:cNvGrpSpPr/>
          <p:nvPr/>
        </p:nvGrpSpPr>
        <p:grpSpPr>
          <a:xfrm>
            <a:off x="3475036" y="3849874"/>
            <a:ext cx="121873" cy="90061"/>
            <a:chOff x="671736" y="1523497"/>
            <a:chExt cx="105030" cy="77614"/>
          </a:xfrm>
        </p:grpSpPr>
        <p:sp>
          <p:nvSpPr>
            <p:cNvPr id="193" name="192 Rectángulo"/>
            <p:cNvSpPr/>
            <p:nvPr/>
          </p:nvSpPr>
          <p:spPr>
            <a:xfrm rot="20625651">
              <a:off x="671736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4" name="193 Rectángulo"/>
            <p:cNvSpPr/>
            <p:nvPr/>
          </p:nvSpPr>
          <p:spPr>
            <a:xfrm rot="20625651">
              <a:off x="699152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95" name="194 CuadroTexto"/>
          <p:cNvSpPr txBox="1"/>
          <p:nvPr/>
        </p:nvSpPr>
        <p:spPr>
          <a:xfrm>
            <a:off x="3605700" y="3645024"/>
            <a:ext cx="5142764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EXPERIMENTAL RESULTS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195 Grupo"/>
          <p:cNvGrpSpPr/>
          <p:nvPr/>
        </p:nvGrpSpPr>
        <p:grpSpPr>
          <a:xfrm>
            <a:off x="5851300" y="5188409"/>
            <a:ext cx="121873" cy="90061"/>
            <a:chOff x="671736" y="1523497"/>
            <a:chExt cx="105030" cy="77614"/>
          </a:xfrm>
        </p:grpSpPr>
        <p:sp>
          <p:nvSpPr>
            <p:cNvPr id="197" name="196 Rectángulo"/>
            <p:cNvSpPr/>
            <p:nvPr/>
          </p:nvSpPr>
          <p:spPr>
            <a:xfrm rot="20625651">
              <a:off x="671736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8" name="197 Rectángulo"/>
            <p:cNvSpPr/>
            <p:nvPr/>
          </p:nvSpPr>
          <p:spPr>
            <a:xfrm rot="20625651">
              <a:off x="699152" y="1523497"/>
              <a:ext cx="77614" cy="77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  <a:scene3d>
              <a:camera prst="isometricRightUp">
                <a:rot lat="1200000" lon="180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99" name="198 CuadroTexto"/>
          <p:cNvSpPr txBox="1"/>
          <p:nvPr/>
        </p:nvSpPr>
        <p:spPr>
          <a:xfrm>
            <a:off x="5981964" y="4983559"/>
            <a:ext cx="2766500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30 Grupo"/>
          <p:cNvGrpSpPr/>
          <p:nvPr/>
        </p:nvGrpSpPr>
        <p:grpSpPr>
          <a:xfrm>
            <a:off x="3275856" y="1484784"/>
            <a:ext cx="864096" cy="741928"/>
            <a:chOff x="9612560" y="1484784"/>
            <a:chExt cx="4612579" cy="3960440"/>
          </a:xfrm>
        </p:grpSpPr>
        <p:pic>
          <p:nvPicPr>
            <p:cNvPr id="19" name="18 Imagen" descr="falsecolor_sc0.jpg"/>
            <p:cNvPicPr>
              <a:picLocks noChangeAspect="1"/>
            </p:cNvPicPr>
            <p:nvPr/>
          </p:nvPicPr>
          <p:blipFill>
            <a:blip r:embed="rId4" cstate="print">
              <a:lum contrast="-56000"/>
            </a:blip>
            <a:stretch>
              <a:fillRect/>
            </a:stretch>
          </p:blipFill>
          <p:spPr>
            <a:xfrm>
              <a:off x="11196736" y="1484784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20" name="19 Imagen" descr="falsecolor_sc0.jpg"/>
            <p:cNvPicPr>
              <a:picLocks noChangeAspect="1"/>
            </p:cNvPicPr>
            <p:nvPr/>
          </p:nvPicPr>
          <p:blipFill>
            <a:blip r:embed="rId4" cstate="print">
              <a:lum contrast="-22000"/>
            </a:blip>
            <a:stretch>
              <a:fillRect/>
            </a:stretch>
          </p:blipFill>
          <p:spPr>
            <a:xfrm>
              <a:off x="11052720" y="1642742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21" name="20 Imagen" descr="falsecolor_sc0.jpg"/>
            <p:cNvPicPr>
              <a:picLocks noChangeAspect="1"/>
            </p:cNvPicPr>
            <p:nvPr/>
          </p:nvPicPr>
          <p:blipFill>
            <a:blip r:embed="rId4" cstate="print">
              <a:lum bright="30000" contrast="-37000"/>
            </a:blip>
            <a:stretch>
              <a:fillRect/>
            </a:stretch>
          </p:blipFill>
          <p:spPr>
            <a:xfrm>
              <a:off x="10904637" y="1786758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22" name="21 Imagen" descr="falsecolor_sc0.jpg"/>
            <p:cNvPicPr>
              <a:picLocks noChangeAspect="1"/>
            </p:cNvPicPr>
            <p:nvPr/>
          </p:nvPicPr>
          <p:blipFill>
            <a:blip r:embed="rId4" cstate="print">
              <a:lum bright="37000" contrast="21000"/>
            </a:blip>
            <a:stretch>
              <a:fillRect/>
            </a:stretch>
          </p:blipFill>
          <p:spPr>
            <a:xfrm>
              <a:off x="10764688" y="1916832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23" name="22 Imagen" descr="falsecolor_sc0.jpg"/>
            <p:cNvPicPr>
              <a:picLocks noChangeAspect="1"/>
            </p:cNvPicPr>
            <p:nvPr/>
          </p:nvPicPr>
          <p:blipFill>
            <a:blip r:embed="rId4" cstate="print">
              <a:lum bright="21000" contrast="-49000"/>
            </a:blip>
            <a:stretch>
              <a:fillRect/>
            </a:stretch>
          </p:blipFill>
          <p:spPr>
            <a:xfrm>
              <a:off x="10616605" y="2074790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24" name="23 Imagen" descr="falsecolor_sc0.jpg"/>
            <p:cNvPicPr>
              <a:picLocks noChangeAspect="1"/>
            </p:cNvPicPr>
            <p:nvPr/>
          </p:nvPicPr>
          <p:blipFill>
            <a:blip r:embed="rId4" cstate="print">
              <a:lum bright="-23000" contrast="-71000"/>
            </a:blip>
            <a:stretch>
              <a:fillRect/>
            </a:stretch>
          </p:blipFill>
          <p:spPr>
            <a:xfrm>
              <a:off x="10472589" y="2204864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25" name="24 Imagen" descr="falsecolor_sc0.jpg"/>
            <p:cNvPicPr>
              <a:picLocks noChangeAspect="1"/>
            </p:cNvPicPr>
            <p:nvPr/>
          </p:nvPicPr>
          <p:blipFill>
            <a:blip r:embed="rId4" cstate="print">
              <a:lum bright="65000" contrast="40000"/>
            </a:blip>
            <a:stretch>
              <a:fillRect/>
            </a:stretch>
          </p:blipFill>
          <p:spPr>
            <a:xfrm>
              <a:off x="10328573" y="2348880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26" name="25 Imagen" descr="falsecolor_sc0.jpg"/>
            <p:cNvPicPr>
              <a:picLocks noChangeAspect="1"/>
            </p:cNvPicPr>
            <p:nvPr/>
          </p:nvPicPr>
          <p:blipFill>
            <a:blip r:embed="rId4" cstate="print">
              <a:lum bright="-30000" contrast="-43000"/>
            </a:blip>
            <a:stretch>
              <a:fillRect/>
            </a:stretch>
          </p:blipFill>
          <p:spPr>
            <a:xfrm>
              <a:off x="10188624" y="2506838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27" name="26 Imagen" descr="falsecolor_sc0.jpg"/>
            <p:cNvPicPr>
              <a:picLocks noChangeAspect="1"/>
            </p:cNvPicPr>
            <p:nvPr/>
          </p:nvPicPr>
          <p:blipFill>
            <a:blip r:embed="rId4" cstate="print">
              <a:lum bright="24000"/>
            </a:blip>
            <a:stretch>
              <a:fillRect/>
            </a:stretch>
          </p:blipFill>
          <p:spPr>
            <a:xfrm>
              <a:off x="10040541" y="2708920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28" name="27 Imagen" descr="falsecolor_sc0.jpg"/>
            <p:cNvPicPr>
              <a:picLocks noChangeAspect="1"/>
            </p:cNvPicPr>
            <p:nvPr/>
          </p:nvPicPr>
          <p:blipFill>
            <a:blip r:embed="rId4" cstate="print">
              <a:lum contrast="27000"/>
            </a:blip>
            <a:stretch>
              <a:fillRect/>
            </a:stretch>
          </p:blipFill>
          <p:spPr>
            <a:xfrm>
              <a:off x="9900592" y="2866878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29" name="28 Imagen" descr="falsecolor_sc0.jpg"/>
            <p:cNvPicPr>
              <a:picLocks noChangeAspect="1"/>
            </p:cNvPicPr>
            <p:nvPr/>
          </p:nvPicPr>
          <p:blipFill>
            <a:blip r:embed="rId4" cstate="print">
              <a:lum bright="32000" contrast="-81000"/>
            </a:blip>
            <a:stretch>
              <a:fillRect/>
            </a:stretch>
          </p:blipFill>
          <p:spPr>
            <a:xfrm>
              <a:off x="9752509" y="2996952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  <p:pic>
          <p:nvPicPr>
            <p:cNvPr id="30" name="29 Imagen" descr="falsecolor_sc0.jpg"/>
            <p:cNvPicPr>
              <a:picLocks noChangeAspect="1"/>
            </p:cNvPicPr>
            <p:nvPr/>
          </p:nvPicPr>
          <p:blipFill>
            <a:blip r:embed="rId4" cstate="print">
              <a:lum bright="32000" contrast="21000"/>
            </a:blip>
            <a:stretch>
              <a:fillRect/>
            </a:stretch>
          </p:blipFill>
          <p:spPr>
            <a:xfrm>
              <a:off x="9612560" y="3154910"/>
              <a:ext cx="3028403" cy="2290314"/>
            </a:xfrm>
            <a:prstGeom prst="rect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RightUp">
                <a:rot lat="21056705" lon="19520223" rev="44284"/>
              </a:camera>
              <a:lightRig rig="threePt" dir="t"/>
            </a:scene3d>
          </p:spPr>
        </p:pic>
      </p:grpSp>
      <p:grpSp>
        <p:nvGrpSpPr>
          <p:cNvPr id="8" name="31 Grupo"/>
          <p:cNvGrpSpPr/>
          <p:nvPr/>
        </p:nvGrpSpPr>
        <p:grpSpPr>
          <a:xfrm>
            <a:off x="4788024" y="2492896"/>
            <a:ext cx="936104" cy="893311"/>
            <a:chOff x="634045" y="1400728"/>
            <a:chExt cx="4297995" cy="4101514"/>
          </a:xfrm>
        </p:grpSpPr>
        <p:grpSp>
          <p:nvGrpSpPr>
            <p:cNvPr id="9" name="65 Grupo"/>
            <p:cNvGrpSpPr/>
            <p:nvPr/>
          </p:nvGrpSpPr>
          <p:grpSpPr>
            <a:xfrm>
              <a:off x="634045" y="2708920"/>
              <a:ext cx="2907323" cy="2664296"/>
              <a:chOff x="2411760" y="24845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13" name="112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4" name="21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5" name="114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6" name="115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7" name="116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8" name="117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9" name="118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0" name="119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1" name="120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2" name="121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3" name="122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4" name="123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0" name="66 Grupo"/>
            <p:cNvGrpSpPr/>
            <p:nvPr/>
          </p:nvGrpSpPr>
          <p:grpSpPr>
            <a:xfrm>
              <a:off x="2024717" y="2837946"/>
              <a:ext cx="2907323" cy="2664296"/>
              <a:chOff x="3608893" y="263691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1" name="100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" name="101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3" name="102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" name="18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5" name="19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6" name="20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7" name="106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8" name="107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9" name="108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0" name="109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1" name="110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2" name="111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1" name="338 Grupo"/>
            <p:cNvGrpSpPr/>
            <p:nvPr/>
          </p:nvGrpSpPr>
          <p:grpSpPr>
            <a:xfrm>
              <a:off x="686545" y="1400728"/>
              <a:ext cx="2763307" cy="2713819"/>
              <a:chOff x="686545" y="1400728"/>
              <a:chExt cx="2763307" cy="2713819"/>
            </a:xfrm>
          </p:grpSpPr>
          <p:grpSp>
            <p:nvGrpSpPr>
              <p:cNvPr id="12" name="76 Grupo"/>
              <p:cNvGrpSpPr/>
              <p:nvPr/>
            </p:nvGrpSpPr>
            <p:grpSpPr>
              <a:xfrm>
                <a:off x="691063" y="1964708"/>
                <a:ext cx="2157263" cy="2092822"/>
                <a:chOff x="2414737" y="1427767"/>
                <a:chExt cx="2157263" cy="209282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89" name="88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0" name="89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1" name="90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2" name="91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3" name="92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4" name="93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5" name="94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6" name="95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7" name="96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8" name="97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99" name="98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00" name="99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13" name="89 Grupo"/>
              <p:cNvGrpSpPr/>
              <p:nvPr/>
            </p:nvGrpSpPr>
            <p:grpSpPr>
              <a:xfrm>
                <a:off x="1289612" y="2021725"/>
                <a:ext cx="2157263" cy="2092822"/>
                <a:chOff x="2414737" y="1427767"/>
                <a:chExt cx="2157263" cy="209282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77" name="76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8" name="77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9" name="78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0" name="79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1" name="80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2" name="81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3" name="82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4" name="83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5" name="84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6" name="85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7" name="86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88" name="87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14" name="62 Grupo"/>
              <p:cNvGrpSpPr/>
              <p:nvPr/>
            </p:nvGrpSpPr>
            <p:grpSpPr>
              <a:xfrm>
                <a:off x="686545" y="1400728"/>
                <a:ext cx="2157263" cy="2092822"/>
                <a:chOff x="2414737" y="1427767"/>
                <a:chExt cx="2157263" cy="209282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65" name="64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6" name="65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7" name="66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8" name="67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9" name="68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0" name="69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1" name="70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2" name="71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3" name="72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4" name="73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5" name="74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6" name="75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15" name="63 Grupo"/>
              <p:cNvGrpSpPr/>
              <p:nvPr/>
            </p:nvGrpSpPr>
            <p:grpSpPr>
              <a:xfrm>
                <a:off x="1292589" y="1454804"/>
                <a:ext cx="2157263" cy="2092822"/>
                <a:chOff x="2414737" y="1427767"/>
                <a:chExt cx="2157263" cy="209282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53" name="52 Rectángulo"/>
                <p:cNvSpPr/>
                <p:nvPr/>
              </p:nvSpPr>
              <p:spPr>
                <a:xfrm>
                  <a:off x="3998913" y="142776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4" name="53 Rectángulo"/>
                <p:cNvSpPr/>
                <p:nvPr/>
              </p:nvSpPr>
              <p:spPr>
                <a:xfrm>
                  <a:off x="3854897" y="157178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5" name="54 Rectángulo"/>
                <p:cNvSpPr/>
                <p:nvPr/>
              </p:nvSpPr>
              <p:spPr>
                <a:xfrm>
                  <a:off x="3710881" y="17157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6" name="55 Rectángulo"/>
                <p:cNvSpPr/>
                <p:nvPr/>
              </p:nvSpPr>
              <p:spPr>
                <a:xfrm>
                  <a:off x="3566865" y="18681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7" name="56 Rectángulo"/>
                <p:cNvSpPr/>
                <p:nvPr/>
              </p:nvSpPr>
              <p:spPr>
                <a:xfrm>
                  <a:off x="3422849" y="202059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8" name="57 Rectángulo"/>
                <p:cNvSpPr/>
                <p:nvPr/>
              </p:nvSpPr>
              <p:spPr>
                <a:xfrm>
                  <a:off x="3278833" y="2147847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9" name="58 Rectángulo"/>
                <p:cNvSpPr/>
                <p:nvPr/>
              </p:nvSpPr>
              <p:spPr>
                <a:xfrm>
                  <a:off x="3134817" y="22918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0" name="59 Rectángulo"/>
                <p:cNvSpPr/>
                <p:nvPr/>
              </p:nvSpPr>
              <p:spPr>
                <a:xfrm>
                  <a:off x="2990801" y="2444263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1" name="60 Rectángulo"/>
                <p:cNvSpPr/>
                <p:nvPr/>
              </p:nvSpPr>
              <p:spPr>
                <a:xfrm>
                  <a:off x="2846785" y="2643519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2" name="61 Rectángulo"/>
                <p:cNvSpPr/>
                <p:nvPr/>
              </p:nvSpPr>
              <p:spPr>
                <a:xfrm>
                  <a:off x="2702769" y="27875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3" name="62 Rectángulo"/>
                <p:cNvSpPr/>
                <p:nvPr/>
              </p:nvSpPr>
              <p:spPr>
                <a:xfrm>
                  <a:off x="2558753" y="2939935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4" name="63 Rectángulo"/>
                <p:cNvSpPr/>
                <p:nvPr/>
              </p:nvSpPr>
              <p:spPr>
                <a:xfrm>
                  <a:off x="2414737" y="3083951"/>
                  <a:ext cx="573087" cy="436638"/>
                </a:xfrm>
                <a:prstGeom prst="rect">
                  <a:avLst/>
                </a:prstGeom>
                <a:grpFill/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cene3d>
                  <a:camera prst="orthographicFront">
                    <a:rot lat="21054000" lon="19518000" rev="42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grpSp>
          <p:nvGrpSpPr>
            <p:cNvPr id="16" name="63 Grupo"/>
            <p:cNvGrpSpPr/>
            <p:nvPr/>
          </p:nvGrpSpPr>
          <p:grpSpPr>
            <a:xfrm>
              <a:off x="2014245" y="1556792"/>
              <a:ext cx="2907323" cy="2664296"/>
              <a:chOff x="3608893" y="1556792"/>
              <a:chExt cx="2907323" cy="266429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7" name="36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" name="37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" name="38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" name="39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" name="40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" name="41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" name="46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" name="47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grpSp>
        <p:nvGrpSpPr>
          <p:cNvPr id="17" name="127 Grupo"/>
          <p:cNvGrpSpPr/>
          <p:nvPr/>
        </p:nvGrpSpPr>
        <p:grpSpPr>
          <a:xfrm>
            <a:off x="6948264" y="5445224"/>
            <a:ext cx="2160240" cy="504056"/>
            <a:chOff x="6732240" y="5517232"/>
            <a:chExt cx="2160240" cy="504056"/>
          </a:xfrm>
        </p:grpSpPr>
        <p:sp>
          <p:nvSpPr>
            <p:cNvPr id="126" name="125 CuadroTexto"/>
            <p:cNvSpPr txBox="1"/>
            <p:nvPr/>
          </p:nvSpPr>
          <p:spPr>
            <a:xfrm>
              <a:off x="6732240" y="5517232"/>
              <a:ext cx="2160240" cy="4616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PCLUT ADVANTAGES</a:t>
              </a:r>
            </a:p>
            <a:p>
              <a:endParaRPr lang="es-ES" sz="400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Memory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requirements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only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2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components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in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memory</a:t>
              </a:r>
              <a:endParaRPr lang="es-ES" sz="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Computational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costs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reduction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in 1/3 (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mainly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due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to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the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probability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model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>
                <a:buFont typeface="Arial" pitchFamily="34" charset="0"/>
                <a:buChar char="•"/>
              </a:pP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Coding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performance: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equivalent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to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1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level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of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Haar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transform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along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the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depth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axis</a:t>
              </a:r>
            </a:p>
            <a:p>
              <a:pPr>
                <a:buFont typeface="Arial" pitchFamily="34" charset="0"/>
                <a:buChar char="•"/>
              </a:pP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Component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scalability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equivalent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to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1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level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of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Haar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transform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along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the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400" dirty="0" err="1" smtClean="0">
                  <a:latin typeface="Arial" pitchFamily="34" charset="0"/>
                  <a:cs typeface="Arial" pitchFamily="34" charset="0"/>
                </a:rPr>
                <a:t>depth</a:t>
              </a:r>
              <a:r>
                <a:rPr lang="es-ES" sz="400" dirty="0" smtClean="0">
                  <a:latin typeface="Arial" pitchFamily="34" charset="0"/>
                  <a:cs typeface="Arial" pitchFamily="34" charset="0"/>
                </a:rPr>
                <a:t> axis</a:t>
              </a:r>
            </a:p>
          </p:txBody>
        </p:sp>
        <p:sp>
          <p:nvSpPr>
            <p:cNvPr id="127" name="126 Rectángulo"/>
            <p:cNvSpPr/>
            <p:nvPr/>
          </p:nvSpPr>
          <p:spPr>
            <a:xfrm>
              <a:off x="6804248" y="5517232"/>
              <a:ext cx="2016224" cy="50405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1" name="130 Rectángulo"/>
          <p:cNvSpPr/>
          <p:nvPr/>
        </p:nvSpPr>
        <p:spPr>
          <a:xfrm>
            <a:off x="1259632" y="2420888"/>
            <a:ext cx="7884368" cy="403244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12031"/>
            <a:ext cx="6682992" cy="523220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falsecolor_sc0.jpg"/>
          <p:cNvPicPr>
            <a:picLocks noChangeAspect="1"/>
          </p:cNvPicPr>
          <p:nvPr/>
        </p:nvPicPr>
        <p:blipFill>
          <a:blip r:embed="rId2" cstate="print">
            <a:lum contrast="-56000"/>
          </a:blip>
          <a:stretch>
            <a:fillRect/>
          </a:stretch>
        </p:blipFill>
        <p:spPr>
          <a:xfrm>
            <a:off x="11196736" y="1484784"/>
            <a:ext cx="3028403" cy="2290314"/>
          </a:xfrm>
          <a:prstGeom prst="rect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  <a:scene3d>
            <a:camera prst="isometricRightUp">
              <a:rot lat="21056705" lon="19520223" rev="44284"/>
            </a:camera>
            <a:lightRig rig="threePt" dir="t"/>
          </a:scene3d>
        </p:spPr>
      </p:pic>
      <p:pic>
        <p:nvPicPr>
          <p:cNvPr id="10" name="9 Imagen" descr="falsecolor_sc0.jpg"/>
          <p:cNvPicPr>
            <a:picLocks noChangeAspect="1"/>
          </p:cNvPicPr>
          <p:nvPr/>
        </p:nvPicPr>
        <p:blipFill>
          <a:blip r:embed="rId2" cstate="print">
            <a:lum contrast="-22000"/>
          </a:blip>
          <a:stretch>
            <a:fillRect/>
          </a:stretch>
        </p:blipFill>
        <p:spPr>
          <a:xfrm>
            <a:off x="11052720" y="1642742"/>
            <a:ext cx="3028403" cy="2290314"/>
          </a:xfrm>
          <a:prstGeom prst="rect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  <a:scene3d>
            <a:camera prst="isometricRightUp">
              <a:rot lat="21056705" lon="19520223" rev="44284"/>
            </a:camera>
            <a:lightRig rig="threePt" dir="t"/>
          </a:scene3d>
        </p:spPr>
      </p:pic>
      <p:pic>
        <p:nvPicPr>
          <p:cNvPr id="11" name="10 Imagen" descr="falsecolor_sc0.jpg"/>
          <p:cNvPicPr>
            <a:picLocks noChangeAspect="1"/>
          </p:cNvPicPr>
          <p:nvPr/>
        </p:nvPicPr>
        <p:blipFill>
          <a:blip r:embed="rId2" cstate="print">
            <a:lum bright="30000" contrast="-37000"/>
          </a:blip>
          <a:stretch>
            <a:fillRect/>
          </a:stretch>
        </p:blipFill>
        <p:spPr>
          <a:xfrm>
            <a:off x="10904637" y="1786758"/>
            <a:ext cx="3028403" cy="2290314"/>
          </a:xfrm>
          <a:prstGeom prst="rect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  <a:scene3d>
            <a:camera prst="isometricRightUp">
              <a:rot lat="21056705" lon="19520223" rev="44284"/>
            </a:camera>
            <a:lightRig rig="threePt" dir="t"/>
          </a:scene3d>
        </p:spPr>
      </p:pic>
      <p:pic>
        <p:nvPicPr>
          <p:cNvPr id="12" name="11 Imagen" descr="falsecolor_sc0.jpg"/>
          <p:cNvPicPr>
            <a:picLocks noChangeAspect="1"/>
          </p:cNvPicPr>
          <p:nvPr/>
        </p:nvPicPr>
        <p:blipFill>
          <a:blip r:embed="rId2" cstate="print">
            <a:lum bright="37000" contrast="21000"/>
          </a:blip>
          <a:stretch>
            <a:fillRect/>
          </a:stretch>
        </p:blipFill>
        <p:spPr>
          <a:xfrm>
            <a:off x="10764688" y="1916832"/>
            <a:ext cx="3028403" cy="2290314"/>
          </a:xfrm>
          <a:prstGeom prst="rect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  <a:scene3d>
            <a:camera prst="isometricRightUp">
              <a:rot lat="21056705" lon="19520223" rev="44284"/>
            </a:camera>
            <a:lightRig rig="threePt" dir="t"/>
          </a:scene3d>
        </p:spPr>
      </p:pic>
      <p:pic>
        <p:nvPicPr>
          <p:cNvPr id="13" name="12 Imagen" descr="falsecolor_sc0.jpg"/>
          <p:cNvPicPr>
            <a:picLocks noChangeAspect="1"/>
          </p:cNvPicPr>
          <p:nvPr/>
        </p:nvPicPr>
        <p:blipFill>
          <a:blip r:embed="rId2" cstate="print">
            <a:lum bright="21000" contrast="-49000"/>
          </a:blip>
          <a:stretch>
            <a:fillRect/>
          </a:stretch>
        </p:blipFill>
        <p:spPr>
          <a:xfrm>
            <a:off x="10616605" y="2074790"/>
            <a:ext cx="3028403" cy="2290314"/>
          </a:xfrm>
          <a:prstGeom prst="rect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  <a:scene3d>
            <a:camera prst="isometricRightUp">
              <a:rot lat="21056705" lon="19520223" rev="44284"/>
            </a:camera>
            <a:lightRig rig="threePt" dir="t"/>
          </a:scene3d>
        </p:spPr>
      </p:pic>
      <p:pic>
        <p:nvPicPr>
          <p:cNvPr id="14" name="13 Imagen" descr="falsecolor_sc0.jpg"/>
          <p:cNvPicPr>
            <a:picLocks noChangeAspect="1"/>
          </p:cNvPicPr>
          <p:nvPr/>
        </p:nvPicPr>
        <p:blipFill>
          <a:blip r:embed="rId2" cstate="print">
            <a:lum bright="-23000" contrast="-71000"/>
          </a:blip>
          <a:stretch>
            <a:fillRect/>
          </a:stretch>
        </p:blipFill>
        <p:spPr>
          <a:xfrm>
            <a:off x="10472589" y="2204864"/>
            <a:ext cx="3028403" cy="2290314"/>
          </a:xfrm>
          <a:prstGeom prst="rect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  <a:scene3d>
            <a:camera prst="isometricRightUp">
              <a:rot lat="21056705" lon="19520223" rev="44284"/>
            </a:camera>
            <a:lightRig rig="threePt" dir="t"/>
          </a:scene3d>
        </p:spPr>
      </p:pic>
      <p:pic>
        <p:nvPicPr>
          <p:cNvPr id="15" name="14 Imagen" descr="falsecolor_sc0.jpg"/>
          <p:cNvPicPr>
            <a:picLocks noChangeAspect="1"/>
          </p:cNvPicPr>
          <p:nvPr/>
        </p:nvPicPr>
        <p:blipFill>
          <a:blip r:embed="rId2" cstate="print">
            <a:lum bright="65000" contrast="40000"/>
          </a:blip>
          <a:stretch>
            <a:fillRect/>
          </a:stretch>
        </p:blipFill>
        <p:spPr>
          <a:xfrm>
            <a:off x="10328573" y="2348880"/>
            <a:ext cx="3028403" cy="2290314"/>
          </a:xfrm>
          <a:prstGeom prst="rect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  <a:scene3d>
            <a:camera prst="isometricRightUp">
              <a:rot lat="21056705" lon="19520223" rev="44284"/>
            </a:camera>
            <a:lightRig rig="threePt" dir="t"/>
          </a:scene3d>
        </p:spPr>
      </p:pic>
      <p:pic>
        <p:nvPicPr>
          <p:cNvPr id="16" name="15 Imagen" descr="falsecolor_sc0.jpg"/>
          <p:cNvPicPr>
            <a:picLocks noChangeAspect="1"/>
          </p:cNvPicPr>
          <p:nvPr/>
        </p:nvPicPr>
        <p:blipFill>
          <a:blip r:embed="rId2" cstate="print">
            <a:lum bright="-30000" contrast="-43000"/>
          </a:blip>
          <a:stretch>
            <a:fillRect/>
          </a:stretch>
        </p:blipFill>
        <p:spPr>
          <a:xfrm>
            <a:off x="10188624" y="2506838"/>
            <a:ext cx="3028403" cy="2290314"/>
          </a:xfrm>
          <a:prstGeom prst="rect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  <a:scene3d>
            <a:camera prst="isometricRightUp">
              <a:rot lat="21056705" lon="19520223" rev="44284"/>
            </a:camera>
            <a:lightRig rig="threePt" dir="t"/>
          </a:scene3d>
        </p:spPr>
      </p:pic>
      <p:pic>
        <p:nvPicPr>
          <p:cNvPr id="18" name="17 Imagen" descr="falsecolor_sc0.jpg"/>
          <p:cNvPicPr>
            <a:picLocks noChangeAspect="1"/>
          </p:cNvPicPr>
          <p:nvPr/>
        </p:nvPicPr>
        <p:blipFill>
          <a:blip r:embed="rId2" cstate="print">
            <a:lum bright="24000"/>
          </a:blip>
          <a:stretch>
            <a:fillRect/>
          </a:stretch>
        </p:blipFill>
        <p:spPr>
          <a:xfrm>
            <a:off x="10040541" y="2708920"/>
            <a:ext cx="3028403" cy="2290314"/>
          </a:xfrm>
          <a:prstGeom prst="rect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  <a:scene3d>
            <a:camera prst="isometricRightUp">
              <a:rot lat="21056705" lon="19520223" rev="44284"/>
            </a:camera>
            <a:lightRig rig="threePt" dir="t"/>
          </a:scene3d>
        </p:spPr>
      </p:pic>
      <p:pic>
        <p:nvPicPr>
          <p:cNvPr id="19" name="18 Imagen" descr="falsecolor_sc0.jpg"/>
          <p:cNvPicPr>
            <a:picLocks noChangeAspect="1"/>
          </p:cNvPicPr>
          <p:nvPr/>
        </p:nvPicPr>
        <p:blipFill>
          <a:blip r:embed="rId2" cstate="print">
            <a:lum contrast="27000"/>
          </a:blip>
          <a:stretch>
            <a:fillRect/>
          </a:stretch>
        </p:blipFill>
        <p:spPr>
          <a:xfrm>
            <a:off x="9900592" y="2866878"/>
            <a:ext cx="3028403" cy="2290314"/>
          </a:xfrm>
          <a:prstGeom prst="rect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  <a:scene3d>
            <a:camera prst="isometricRightUp">
              <a:rot lat="21056705" lon="19520223" rev="44284"/>
            </a:camera>
            <a:lightRig rig="threePt" dir="t"/>
          </a:scene3d>
        </p:spPr>
      </p:pic>
      <p:pic>
        <p:nvPicPr>
          <p:cNvPr id="20" name="19 Imagen" descr="falsecolor_sc0.jpg"/>
          <p:cNvPicPr>
            <a:picLocks noChangeAspect="1"/>
          </p:cNvPicPr>
          <p:nvPr/>
        </p:nvPicPr>
        <p:blipFill>
          <a:blip r:embed="rId2" cstate="print">
            <a:lum bright="32000" contrast="-81000"/>
          </a:blip>
          <a:stretch>
            <a:fillRect/>
          </a:stretch>
        </p:blipFill>
        <p:spPr>
          <a:xfrm>
            <a:off x="9752509" y="2996952"/>
            <a:ext cx="3028403" cy="2290314"/>
          </a:xfrm>
          <a:prstGeom prst="rect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  <a:scene3d>
            <a:camera prst="isometricRightUp">
              <a:rot lat="21056705" lon="19520223" rev="44284"/>
            </a:camera>
            <a:lightRig rig="threePt" dir="t"/>
          </a:scene3d>
        </p:spPr>
      </p:pic>
      <p:pic>
        <p:nvPicPr>
          <p:cNvPr id="21" name="20 Imagen" descr="falsecolor_sc0.jpg"/>
          <p:cNvPicPr>
            <a:picLocks noChangeAspect="1"/>
          </p:cNvPicPr>
          <p:nvPr/>
        </p:nvPicPr>
        <p:blipFill>
          <a:blip r:embed="rId2" cstate="print">
            <a:lum bright="32000" contrast="21000"/>
          </a:blip>
          <a:stretch>
            <a:fillRect/>
          </a:stretch>
        </p:blipFill>
        <p:spPr>
          <a:xfrm>
            <a:off x="9612560" y="3154910"/>
            <a:ext cx="3028403" cy="2290314"/>
          </a:xfrm>
          <a:prstGeom prst="rect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  <a:scene3d>
            <a:camera prst="isometricRightUp">
              <a:rot lat="21056705" lon="19520223" rev="44284"/>
            </a:camera>
            <a:lightRig rig="threePt" dir="t"/>
          </a:scene3d>
        </p:spPr>
      </p:pic>
      <p:sp>
        <p:nvSpPr>
          <p:cNvPr id="24" name="23 CuadroTexto"/>
          <p:cNvSpPr txBox="1"/>
          <p:nvPr/>
        </p:nvSpPr>
        <p:spPr>
          <a:xfrm>
            <a:off x="35496" y="620688"/>
            <a:ext cx="5040560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HYPERSPECTRAL IMAGES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1.00034 -3.3333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6.01434E-7 L -1.00035 6.01434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4811E-7 L -0.99983 4.04811E-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41661E-6 L -1.00035 3.41661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33241E-6 L -0.99982 1.33241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02336E-6 L -1 3.02336E-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82674E-6 L -0.99983 2.82674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06338E-6 L -1.00035 2.06338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1645E-6 L -1.00764 4.31645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3225E-6 L -1.00816 2.23225E-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9232E-6 L -0.99983 3.9232E-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15984E-6 L -1.00035 3.15984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12031"/>
            <a:ext cx="6682992" cy="523220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32 Grupo"/>
          <p:cNvGrpSpPr/>
          <p:nvPr/>
        </p:nvGrpSpPr>
        <p:grpSpPr>
          <a:xfrm>
            <a:off x="467544" y="1484784"/>
            <a:ext cx="4608512" cy="3960440"/>
            <a:chOff x="1547664" y="1484784"/>
            <a:chExt cx="4608512" cy="3960440"/>
          </a:xfrm>
        </p:grpSpPr>
        <p:sp>
          <p:nvSpPr>
            <p:cNvPr id="17" name="16 Rectángulo"/>
            <p:cNvSpPr/>
            <p:nvPr/>
          </p:nvSpPr>
          <p:spPr>
            <a:xfrm>
              <a:off x="3131840" y="1484784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2987824" y="1628800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2843808" y="1772816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2699792" y="1925216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2555776" y="2077616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2411760" y="2204864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2267744" y="2357264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2123728" y="2509664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1979712" y="2708920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1835696" y="2852936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1691680" y="3005336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1547664" y="3140968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cxnSp>
        <p:nvCxnSpPr>
          <p:cNvPr id="18" name="17 Conector recto de flecha"/>
          <p:cNvCxnSpPr/>
          <p:nvPr/>
        </p:nvCxnSpPr>
        <p:spPr>
          <a:xfrm rot="5400000">
            <a:off x="3419872" y="4077072"/>
            <a:ext cx="1656184" cy="136815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35496" y="620688"/>
            <a:ext cx="5040560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TYPICAL CODING SCHEME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12031"/>
            <a:ext cx="6682992" cy="523220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467544" y="1484784"/>
            <a:ext cx="4608512" cy="3960440"/>
            <a:chOff x="1547664" y="1484784"/>
            <a:chExt cx="4608512" cy="3960440"/>
          </a:xfrm>
        </p:grpSpPr>
        <p:sp>
          <p:nvSpPr>
            <p:cNvPr id="17" name="16 Rectángulo"/>
            <p:cNvSpPr/>
            <p:nvPr/>
          </p:nvSpPr>
          <p:spPr>
            <a:xfrm>
              <a:off x="3131840" y="1484784"/>
              <a:ext cx="3024336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2987824" y="1628800"/>
              <a:ext cx="3024336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2843808" y="1772816"/>
              <a:ext cx="3024336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2699792" y="1925216"/>
              <a:ext cx="3024336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2555776" y="2077616"/>
              <a:ext cx="3024336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2411760" y="2204864"/>
              <a:ext cx="3024336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2267744" y="2348880"/>
              <a:ext cx="3024336" cy="23042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2123728" y="2501280"/>
              <a:ext cx="3024336" cy="23042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1979712" y="2700536"/>
              <a:ext cx="3024336" cy="23042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1835696" y="2844552"/>
              <a:ext cx="3024336" cy="23042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1691680" y="2996952"/>
              <a:ext cx="3024336" cy="23042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1547664" y="3140968"/>
              <a:ext cx="3024336" cy="23042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cxnSp>
        <p:nvCxnSpPr>
          <p:cNvPr id="16" name="15 Conector recto de flecha"/>
          <p:cNvCxnSpPr/>
          <p:nvPr/>
        </p:nvCxnSpPr>
        <p:spPr>
          <a:xfrm rot="5400000">
            <a:off x="3419872" y="4077072"/>
            <a:ext cx="1656184" cy="136815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5400000">
            <a:off x="3648953" y="4936496"/>
            <a:ext cx="774359" cy="6396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35496" y="620688"/>
            <a:ext cx="5040560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TYPICAL CODING SCHEME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12031"/>
            <a:ext cx="6682992" cy="523220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467544" y="1484784"/>
            <a:ext cx="4608512" cy="3960440"/>
            <a:chOff x="1547664" y="1484784"/>
            <a:chExt cx="4608512" cy="3960440"/>
          </a:xfrm>
        </p:grpSpPr>
        <p:sp>
          <p:nvSpPr>
            <p:cNvPr id="17" name="16 Rectángulo"/>
            <p:cNvSpPr/>
            <p:nvPr/>
          </p:nvSpPr>
          <p:spPr>
            <a:xfrm>
              <a:off x="3131840" y="1484784"/>
              <a:ext cx="3024336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2987824" y="1628800"/>
              <a:ext cx="3024336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2843808" y="1772816"/>
              <a:ext cx="3024336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2699792" y="1925216"/>
              <a:ext cx="3024336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2555776" y="2077616"/>
              <a:ext cx="3024336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2411760" y="2204864"/>
              <a:ext cx="3024336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2267744" y="2348880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2123728" y="2501280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1979712" y="2700536"/>
              <a:ext cx="302433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1835696" y="2844552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1691680" y="2996952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1547664" y="3140968"/>
              <a:ext cx="3024336" cy="23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21054000" lon="19518000" rev="42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cxnSp>
        <p:nvCxnSpPr>
          <p:cNvPr id="16" name="15 Conector recto de flecha"/>
          <p:cNvCxnSpPr/>
          <p:nvPr/>
        </p:nvCxnSpPr>
        <p:spPr>
          <a:xfrm rot="5400000">
            <a:off x="3419872" y="4077072"/>
            <a:ext cx="1656184" cy="136815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5400000">
            <a:off x="3648953" y="4936496"/>
            <a:ext cx="774359" cy="6396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755576" y="5445224"/>
            <a:ext cx="2304256" cy="21602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rot="5400000" flipH="1" flipV="1">
            <a:off x="-575778" y="4185084"/>
            <a:ext cx="2088232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35496" y="620688"/>
            <a:ext cx="5040560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TYPICAL CODING SCHEME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12031"/>
            <a:ext cx="6682992" cy="523220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0" name="69 Grupo"/>
          <p:cNvGrpSpPr/>
          <p:nvPr/>
        </p:nvGrpSpPr>
        <p:grpSpPr>
          <a:xfrm>
            <a:off x="614537" y="1427766"/>
            <a:ext cx="4317503" cy="4074476"/>
            <a:chOff x="1691680" y="1427766"/>
            <a:chExt cx="4317503" cy="4074476"/>
          </a:xfrm>
        </p:grpSpPr>
        <p:grpSp>
          <p:nvGrpSpPr>
            <p:cNvPr id="66" name="65 Grupo"/>
            <p:cNvGrpSpPr/>
            <p:nvPr/>
          </p:nvGrpSpPr>
          <p:grpSpPr>
            <a:xfrm>
              <a:off x="1711188" y="2708920"/>
              <a:ext cx="2907323" cy="2664296"/>
              <a:chOff x="2411760" y="2484512"/>
              <a:chExt cx="2907323" cy="2664296"/>
            </a:xfrm>
          </p:grpSpPr>
          <p:sp>
            <p:nvSpPr>
              <p:cNvPr id="17" name="16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9" name="28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67" name="66 Grupo"/>
            <p:cNvGrpSpPr/>
            <p:nvPr/>
          </p:nvGrpSpPr>
          <p:grpSpPr>
            <a:xfrm>
              <a:off x="3101860" y="2837946"/>
              <a:ext cx="2907323" cy="2664296"/>
              <a:chOff x="3608893" y="2636912"/>
              <a:chExt cx="2907323" cy="2664296"/>
            </a:xfrm>
          </p:grpSpPr>
          <p:sp>
            <p:nvSpPr>
              <p:cNvPr id="15" name="14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" name="15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" name="17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" name="32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" name="33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" name="34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" name="35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36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" name="37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69" name="68 Grupo"/>
            <p:cNvGrpSpPr/>
            <p:nvPr/>
          </p:nvGrpSpPr>
          <p:grpSpPr>
            <a:xfrm>
              <a:off x="1691680" y="1427766"/>
              <a:ext cx="2907323" cy="2664296"/>
              <a:chOff x="2414737" y="1427766"/>
              <a:chExt cx="2907323" cy="2664296"/>
            </a:xfrm>
          </p:grpSpPr>
          <p:sp>
            <p:nvSpPr>
              <p:cNvPr id="39" name="38 Rectángulo"/>
              <p:cNvSpPr/>
              <p:nvPr/>
            </p:nvSpPr>
            <p:spPr>
              <a:xfrm>
                <a:off x="3998913" y="1427766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" name="39 Rectángulo"/>
              <p:cNvSpPr/>
              <p:nvPr/>
            </p:nvSpPr>
            <p:spPr>
              <a:xfrm>
                <a:off x="3854897" y="157178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" name="40 Rectángulo"/>
              <p:cNvSpPr/>
              <p:nvPr/>
            </p:nvSpPr>
            <p:spPr>
              <a:xfrm>
                <a:off x="3710881" y="171579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" name="41 Rectángulo"/>
              <p:cNvSpPr/>
              <p:nvPr/>
            </p:nvSpPr>
            <p:spPr>
              <a:xfrm>
                <a:off x="3566865" y="186819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3422849" y="202059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3278833" y="2147846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3134817" y="2291862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2990801" y="2444262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" name="46 Rectángulo"/>
              <p:cNvSpPr/>
              <p:nvPr/>
            </p:nvSpPr>
            <p:spPr>
              <a:xfrm>
                <a:off x="2846785" y="264351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" name="47 Rectángulo"/>
              <p:cNvSpPr/>
              <p:nvPr/>
            </p:nvSpPr>
            <p:spPr>
              <a:xfrm>
                <a:off x="2702769" y="2787534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9" name="48 Rectángulo"/>
              <p:cNvSpPr/>
              <p:nvPr/>
            </p:nvSpPr>
            <p:spPr>
              <a:xfrm>
                <a:off x="2558753" y="2939934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0" name="49 Rectángulo"/>
              <p:cNvSpPr/>
              <p:nvPr/>
            </p:nvSpPr>
            <p:spPr>
              <a:xfrm>
                <a:off x="2414737" y="308395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64" name="63 Grupo"/>
            <p:cNvGrpSpPr/>
            <p:nvPr/>
          </p:nvGrpSpPr>
          <p:grpSpPr>
            <a:xfrm>
              <a:off x="3091388" y="1556792"/>
              <a:ext cx="2907323" cy="2664296"/>
              <a:chOff x="3608893" y="1556792"/>
              <a:chExt cx="2907323" cy="2664296"/>
            </a:xfrm>
          </p:grpSpPr>
          <p:sp>
            <p:nvSpPr>
              <p:cNvPr id="51" name="50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2" name="51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3" name="52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4" name="53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5" name="54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6" name="55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7" name="56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8" name="57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9" name="58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0" name="59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1" name="60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2" name="61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cxnSp>
        <p:nvCxnSpPr>
          <p:cNvPr id="63" name="62 Conector recto de flecha"/>
          <p:cNvCxnSpPr/>
          <p:nvPr/>
        </p:nvCxnSpPr>
        <p:spPr>
          <a:xfrm rot="5400000">
            <a:off x="3419872" y="4077072"/>
            <a:ext cx="1656184" cy="136815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 de flecha"/>
          <p:cNvCxnSpPr/>
          <p:nvPr/>
        </p:nvCxnSpPr>
        <p:spPr>
          <a:xfrm rot="5400000">
            <a:off x="3648953" y="4936496"/>
            <a:ext cx="774359" cy="6396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 de flecha"/>
          <p:cNvCxnSpPr/>
          <p:nvPr/>
        </p:nvCxnSpPr>
        <p:spPr>
          <a:xfrm>
            <a:off x="755576" y="5445224"/>
            <a:ext cx="2304256" cy="21602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/>
          <p:nvPr/>
        </p:nvCxnSpPr>
        <p:spPr>
          <a:xfrm rot="5400000" flipH="1" flipV="1">
            <a:off x="-575778" y="4185084"/>
            <a:ext cx="2088232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/>
          <p:nvPr/>
        </p:nvCxnSpPr>
        <p:spPr>
          <a:xfrm>
            <a:off x="755576" y="4221088"/>
            <a:ext cx="1080120" cy="10126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 de flecha"/>
          <p:cNvCxnSpPr/>
          <p:nvPr/>
        </p:nvCxnSpPr>
        <p:spPr>
          <a:xfrm rot="5400000" flipH="1" flipV="1">
            <a:off x="180306" y="3573016"/>
            <a:ext cx="864096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CuadroTexto"/>
          <p:cNvSpPr txBox="1"/>
          <p:nvPr/>
        </p:nvSpPr>
        <p:spPr>
          <a:xfrm>
            <a:off x="35496" y="620688"/>
            <a:ext cx="5040560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TYPICAL CODING SCHEME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12031"/>
            <a:ext cx="6682992" cy="523220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4" name="103 Grupo"/>
          <p:cNvGrpSpPr/>
          <p:nvPr/>
        </p:nvGrpSpPr>
        <p:grpSpPr>
          <a:xfrm>
            <a:off x="634045" y="1400728"/>
            <a:ext cx="4297995" cy="4101514"/>
            <a:chOff x="1714165" y="1400728"/>
            <a:chExt cx="4297995" cy="4101514"/>
          </a:xfrm>
        </p:grpSpPr>
        <p:grpSp>
          <p:nvGrpSpPr>
            <p:cNvPr id="2" name="65 Grupo"/>
            <p:cNvGrpSpPr/>
            <p:nvPr/>
          </p:nvGrpSpPr>
          <p:grpSpPr>
            <a:xfrm>
              <a:off x="1714165" y="2708920"/>
              <a:ext cx="2907323" cy="2664296"/>
              <a:chOff x="2411760" y="2484512"/>
              <a:chExt cx="2907323" cy="2664296"/>
            </a:xfrm>
          </p:grpSpPr>
          <p:sp>
            <p:nvSpPr>
              <p:cNvPr id="17" name="16 Rectángulo"/>
              <p:cNvSpPr/>
              <p:nvPr/>
            </p:nvSpPr>
            <p:spPr>
              <a:xfrm>
                <a:off x="3995936" y="24845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3851920" y="26285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3707904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3563888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3419872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3275856" y="32045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3131840" y="33486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2987824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9" name="28 Rectángulo"/>
              <p:cNvSpPr/>
              <p:nvPr/>
            </p:nvSpPr>
            <p:spPr>
              <a:xfrm>
                <a:off x="2843808" y="37002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2699792" y="38442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2555776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2411760" y="41406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" name="66 Grupo"/>
            <p:cNvGrpSpPr/>
            <p:nvPr/>
          </p:nvGrpSpPr>
          <p:grpSpPr>
            <a:xfrm>
              <a:off x="3104837" y="2837946"/>
              <a:ext cx="2907323" cy="2664296"/>
              <a:chOff x="3608893" y="2636912"/>
              <a:chExt cx="2907323" cy="2664296"/>
            </a:xfrm>
          </p:grpSpPr>
          <p:sp>
            <p:nvSpPr>
              <p:cNvPr id="15" name="14 Rectángulo"/>
              <p:cNvSpPr/>
              <p:nvPr/>
            </p:nvSpPr>
            <p:spPr>
              <a:xfrm>
                <a:off x="5193069" y="263691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" name="15 Rectángulo"/>
              <p:cNvSpPr/>
              <p:nvPr/>
            </p:nvSpPr>
            <p:spPr>
              <a:xfrm>
                <a:off x="5049053" y="278092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" name="17 Rectángulo"/>
              <p:cNvSpPr/>
              <p:nvPr/>
            </p:nvSpPr>
            <p:spPr>
              <a:xfrm>
                <a:off x="4905037" y="29249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4761021" y="30773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4617005" y="322974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4472989" y="33569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" name="32 Rectángulo"/>
              <p:cNvSpPr/>
              <p:nvPr/>
            </p:nvSpPr>
            <p:spPr>
              <a:xfrm>
                <a:off x="4328973" y="35010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" name="33 Rectángulo"/>
              <p:cNvSpPr/>
              <p:nvPr/>
            </p:nvSpPr>
            <p:spPr>
              <a:xfrm>
                <a:off x="4184957" y="365340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" name="34 Rectángulo"/>
              <p:cNvSpPr/>
              <p:nvPr/>
            </p:nvSpPr>
            <p:spPr>
              <a:xfrm>
                <a:off x="4040941" y="385266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" name="35 Rectángulo"/>
              <p:cNvSpPr/>
              <p:nvPr/>
            </p:nvSpPr>
            <p:spPr>
              <a:xfrm>
                <a:off x="3896925" y="39966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36 Rectángulo"/>
              <p:cNvSpPr/>
              <p:nvPr/>
            </p:nvSpPr>
            <p:spPr>
              <a:xfrm>
                <a:off x="3752909" y="414908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" name="37 Rectángulo"/>
              <p:cNvSpPr/>
              <p:nvPr/>
            </p:nvSpPr>
            <p:spPr>
              <a:xfrm>
                <a:off x="3608893" y="429309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77" name="76 Grupo"/>
            <p:cNvGrpSpPr/>
            <p:nvPr/>
          </p:nvGrpSpPr>
          <p:grpSpPr>
            <a:xfrm>
              <a:off x="1771183" y="1964708"/>
              <a:ext cx="2157263" cy="2092822"/>
              <a:chOff x="2414737" y="1427767"/>
              <a:chExt cx="2157263" cy="2092822"/>
            </a:xfrm>
          </p:grpSpPr>
          <p:sp>
            <p:nvSpPr>
              <p:cNvPr id="78" name="77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9" name="78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0" name="79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1" name="80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2" name="81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3" name="82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4" name="83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5" name="84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6" name="85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7" name="86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8" name="87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9" name="88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0" name="89 Grupo"/>
            <p:cNvGrpSpPr/>
            <p:nvPr/>
          </p:nvGrpSpPr>
          <p:grpSpPr>
            <a:xfrm>
              <a:off x="2369732" y="2021725"/>
              <a:ext cx="2157263" cy="2092822"/>
              <a:chOff x="2414737" y="1427767"/>
              <a:chExt cx="2157263" cy="2092822"/>
            </a:xfrm>
          </p:grpSpPr>
          <p:sp>
            <p:nvSpPr>
              <p:cNvPr id="91" name="90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2" name="91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3" name="92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4" name="93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5" name="94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6" name="95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7" name="96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8" name="97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9" name="98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0" name="99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1" name="100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2" name="101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63" name="62 Grupo"/>
            <p:cNvGrpSpPr/>
            <p:nvPr/>
          </p:nvGrpSpPr>
          <p:grpSpPr>
            <a:xfrm>
              <a:off x="1766665" y="1400728"/>
              <a:ext cx="2157263" cy="2092822"/>
              <a:chOff x="2414737" y="1427767"/>
              <a:chExt cx="2157263" cy="2092822"/>
            </a:xfrm>
          </p:grpSpPr>
          <p:sp>
            <p:nvSpPr>
              <p:cNvPr id="39" name="38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" name="39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" name="40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" name="41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" name="46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8" name="47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9" name="48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0" name="49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64" name="63 Grupo"/>
            <p:cNvGrpSpPr/>
            <p:nvPr/>
          </p:nvGrpSpPr>
          <p:grpSpPr>
            <a:xfrm>
              <a:off x="2372709" y="1454804"/>
              <a:ext cx="2157263" cy="2092822"/>
              <a:chOff x="2414737" y="1427767"/>
              <a:chExt cx="2157263" cy="2092822"/>
            </a:xfrm>
          </p:grpSpPr>
          <p:sp>
            <p:nvSpPr>
              <p:cNvPr id="65" name="64 Rectángulo"/>
              <p:cNvSpPr/>
              <p:nvPr/>
            </p:nvSpPr>
            <p:spPr>
              <a:xfrm>
                <a:off x="3998913" y="142776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6" name="65 Rectángulo"/>
              <p:cNvSpPr/>
              <p:nvPr/>
            </p:nvSpPr>
            <p:spPr>
              <a:xfrm>
                <a:off x="3854897" y="1571783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7" name="66 Rectángulo"/>
              <p:cNvSpPr/>
              <p:nvPr/>
            </p:nvSpPr>
            <p:spPr>
              <a:xfrm>
                <a:off x="3710881" y="17157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8" name="67 Rectángulo"/>
              <p:cNvSpPr/>
              <p:nvPr/>
            </p:nvSpPr>
            <p:spPr>
              <a:xfrm>
                <a:off x="3566865" y="18681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9" name="68 Rectángulo"/>
              <p:cNvSpPr/>
              <p:nvPr/>
            </p:nvSpPr>
            <p:spPr>
              <a:xfrm>
                <a:off x="3422849" y="2020599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0" name="69 Rectángulo"/>
              <p:cNvSpPr/>
              <p:nvPr/>
            </p:nvSpPr>
            <p:spPr>
              <a:xfrm>
                <a:off x="3278833" y="2147847"/>
                <a:ext cx="573087" cy="4366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1" name="70 Rectángulo"/>
              <p:cNvSpPr/>
              <p:nvPr/>
            </p:nvSpPr>
            <p:spPr>
              <a:xfrm>
                <a:off x="3134817" y="22918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2" name="71 Rectángulo"/>
              <p:cNvSpPr/>
              <p:nvPr/>
            </p:nvSpPr>
            <p:spPr>
              <a:xfrm>
                <a:off x="2990801" y="2444263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3" name="72 Rectángulo"/>
              <p:cNvSpPr/>
              <p:nvPr/>
            </p:nvSpPr>
            <p:spPr>
              <a:xfrm>
                <a:off x="2846785" y="2643519"/>
                <a:ext cx="573087" cy="4366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4" name="73 Rectángulo"/>
              <p:cNvSpPr/>
              <p:nvPr/>
            </p:nvSpPr>
            <p:spPr>
              <a:xfrm>
                <a:off x="2702769" y="27875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5" name="74 Rectángulo"/>
              <p:cNvSpPr/>
              <p:nvPr/>
            </p:nvSpPr>
            <p:spPr>
              <a:xfrm>
                <a:off x="2558753" y="2939935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6" name="75 Rectángulo"/>
              <p:cNvSpPr/>
              <p:nvPr/>
            </p:nvSpPr>
            <p:spPr>
              <a:xfrm>
                <a:off x="2414737" y="3083951"/>
                <a:ext cx="573087" cy="43663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5" name="63 Grupo"/>
            <p:cNvGrpSpPr/>
            <p:nvPr/>
          </p:nvGrpSpPr>
          <p:grpSpPr>
            <a:xfrm>
              <a:off x="3094365" y="1556792"/>
              <a:ext cx="2907323" cy="2664296"/>
              <a:chOff x="3608893" y="1556792"/>
              <a:chExt cx="2907323" cy="2664296"/>
            </a:xfrm>
          </p:grpSpPr>
          <p:sp>
            <p:nvSpPr>
              <p:cNvPr id="51" name="50 Rectángulo"/>
              <p:cNvSpPr/>
              <p:nvPr/>
            </p:nvSpPr>
            <p:spPr>
              <a:xfrm>
                <a:off x="5193069" y="155679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2" name="51 Rectángulo"/>
              <p:cNvSpPr/>
              <p:nvPr/>
            </p:nvSpPr>
            <p:spPr>
              <a:xfrm>
                <a:off x="5049053" y="1700808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3" name="52 Rectángulo"/>
              <p:cNvSpPr/>
              <p:nvPr/>
            </p:nvSpPr>
            <p:spPr>
              <a:xfrm>
                <a:off x="4905037" y="18448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4" name="53 Rectángulo"/>
              <p:cNvSpPr/>
              <p:nvPr/>
            </p:nvSpPr>
            <p:spPr>
              <a:xfrm>
                <a:off x="4761021" y="19972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5" name="54 Rectángulo"/>
              <p:cNvSpPr/>
              <p:nvPr/>
            </p:nvSpPr>
            <p:spPr>
              <a:xfrm>
                <a:off x="4617005" y="2149624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6" name="55 Rectángulo"/>
              <p:cNvSpPr/>
              <p:nvPr/>
            </p:nvSpPr>
            <p:spPr>
              <a:xfrm>
                <a:off x="4472989" y="2276872"/>
                <a:ext cx="1323147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7" name="56 Rectángulo"/>
              <p:cNvSpPr/>
              <p:nvPr/>
            </p:nvSpPr>
            <p:spPr>
              <a:xfrm>
                <a:off x="4328973" y="24208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8" name="57 Rectángulo"/>
              <p:cNvSpPr/>
              <p:nvPr/>
            </p:nvSpPr>
            <p:spPr>
              <a:xfrm>
                <a:off x="4184957" y="2573288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9" name="58 Rectángulo"/>
              <p:cNvSpPr/>
              <p:nvPr/>
            </p:nvSpPr>
            <p:spPr>
              <a:xfrm>
                <a:off x="4040941" y="2772544"/>
                <a:ext cx="1323147" cy="10081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0" name="59 Rectángulo"/>
              <p:cNvSpPr/>
              <p:nvPr/>
            </p:nvSpPr>
            <p:spPr>
              <a:xfrm>
                <a:off x="3896925" y="29165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1" name="60 Rectángulo"/>
              <p:cNvSpPr/>
              <p:nvPr/>
            </p:nvSpPr>
            <p:spPr>
              <a:xfrm>
                <a:off x="3752909" y="3068960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2" name="61 Rectángulo"/>
              <p:cNvSpPr/>
              <p:nvPr/>
            </p:nvSpPr>
            <p:spPr>
              <a:xfrm>
                <a:off x="3608893" y="3212976"/>
                <a:ext cx="1323147" cy="10081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>
                  <a:rot lat="21054000" lon="19518000" rev="42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105" name="104 Rectángulo"/>
          <p:cNvSpPr/>
          <p:nvPr/>
        </p:nvSpPr>
        <p:spPr>
          <a:xfrm>
            <a:off x="5853154" y="2083333"/>
            <a:ext cx="1323147" cy="10081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78" name="177 Grupo"/>
          <p:cNvGrpSpPr/>
          <p:nvPr/>
        </p:nvGrpSpPr>
        <p:grpSpPr>
          <a:xfrm>
            <a:off x="5853154" y="2083333"/>
            <a:ext cx="1311134" cy="1008112"/>
            <a:chOff x="5853154" y="2083333"/>
            <a:chExt cx="1311134" cy="1008112"/>
          </a:xfrm>
        </p:grpSpPr>
        <p:cxnSp>
          <p:nvCxnSpPr>
            <p:cNvPr id="107" name="106 Conector recto"/>
            <p:cNvCxnSpPr/>
            <p:nvPr/>
          </p:nvCxnSpPr>
          <p:spPr>
            <a:xfrm rot="5400000">
              <a:off x="5565122" y="2587389"/>
              <a:ext cx="1008112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107 Conector recto"/>
            <p:cNvCxnSpPr/>
            <p:nvPr/>
          </p:nvCxnSpPr>
          <p:spPr>
            <a:xfrm rot="5400000">
              <a:off x="5781146" y="2587389"/>
              <a:ext cx="1008112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108 Conector recto"/>
            <p:cNvCxnSpPr/>
            <p:nvPr/>
          </p:nvCxnSpPr>
          <p:spPr>
            <a:xfrm rot="5400000">
              <a:off x="5997170" y="2587389"/>
              <a:ext cx="1008112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109 Conector recto"/>
            <p:cNvCxnSpPr/>
            <p:nvPr/>
          </p:nvCxnSpPr>
          <p:spPr>
            <a:xfrm rot="5400000">
              <a:off x="6213194" y="2587389"/>
              <a:ext cx="1008112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10 Conector recto"/>
            <p:cNvCxnSpPr/>
            <p:nvPr/>
          </p:nvCxnSpPr>
          <p:spPr>
            <a:xfrm rot="5400000">
              <a:off x="6429218" y="2587389"/>
              <a:ext cx="1008112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113 Conector recto"/>
            <p:cNvCxnSpPr/>
            <p:nvPr/>
          </p:nvCxnSpPr>
          <p:spPr>
            <a:xfrm rot="10800000">
              <a:off x="5868144" y="2276872"/>
              <a:ext cx="1296144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119 Conector recto"/>
            <p:cNvCxnSpPr/>
            <p:nvPr/>
          </p:nvCxnSpPr>
          <p:spPr>
            <a:xfrm rot="10800000">
              <a:off x="5853154" y="2465859"/>
              <a:ext cx="1296144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120 Conector recto"/>
            <p:cNvCxnSpPr/>
            <p:nvPr/>
          </p:nvCxnSpPr>
          <p:spPr>
            <a:xfrm rot="10800000">
              <a:off x="5853154" y="2674388"/>
              <a:ext cx="1296144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121 Conector recto"/>
            <p:cNvCxnSpPr/>
            <p:nvPr/>
          </p:nvCxnSpPr>
          <p:spPr>
            <a:xfrm rot="10800000">
              <a:off x="5853154" y="2875422"/>
              <a:ext cx="1296144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173 Grupo"/>
          <p:cNvGrpSpPr/>
          <p:nvPr/>
        </p:nvGrpSpPr>
        <p:grpSpPr>
          <a:xfrm>
            <a:off x="5940152" y="3573016"/>
            <a:ext cx="1080120" cy="792088"/>
            <a:chOff x="5940152" y="3717032"/>
            <a:chExt cx="1080120" cy="792088"/>
          </a:xfrm>
        </p:grpSpPr>
        <p:sp>
          <p:nvSpPr>
            <p:cNvPr id="123" name="122 Rectángulo"/>
            <p:cNvSpPr/>
            <p:nvPr/>
          </p:nvSpPr>
          <p:spPr>
            <a:xfrm>
              <a:off x="5940152" y="3717032"/>
              <a:ext cx="1080120" cy="792088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4" name="123 Elipse"/>
            <p:cNvSpPr/>
            <p:nvPr/>
          </p:nvSpPr>
          <p:spPr>
            <a:xfrm>
              <a:off x="6012160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5" name="124 Elipse"/>
            <p:cNvSpPr/>
            <p:nvPr/>
          </p:nvSpPr>
          <p:spPr>
            <a:xfrm>
              <a:off x="6012160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6" name="125 Elipse"/>
            <p:cNvSpPr/>
            <p:nvPr/>
          </p:nvSpPr>
          <p:spPr>
            <a:xfrm>
              <a:off x="6012160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7" name="126 Elipse"/>
            <p:cNvSpPr/>
            <p:nvPr/>
          </p:nvSpPr>
          <p:spPr>
            <a:xfrm>
              <a:off x="6012160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8" name="127 Elipse"/>
            <p:cNvSpPr/>
            <p:nvPr/>
          </p:nvSpPr>
          <p:spPr>
            <a:xfrm>
              <a:off x="6012160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9" name="128 Elipse"/>
            <p:cNvSpPr/>
            <p:nvPr/>
          </p:nvSpPr>
          <p:spPr>
            <a:xfrm>
              <a:off x="6164560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0" name="129 Elipse"/>
            <p:cNvSpPr/>
            <p:nvPr/>
          </p:nvSpPr>
          <p:spPr>
            <a:xfrm>
              <a:off x="6164560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1" name="130 Elipse"/>
            <p:cNvSpPr/>
            <p:nvPr/>
          </p:nvSpPr>
          <p:spPr>
            <a:xfrm>
              <a:off x="6164560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2" name="131 Elipse"/>
            <p:cNvSpPr/>
            <p:nvPr/>
          </p:nvSpPr>
          <p:spPr>
            <a:xfrm>
              <a:off x="6164560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3" name="132 Elipse"/>
            <p:cNvSpPr/>
            <p:nvPr/>
          </p:nvSpPr>
          <p:spPr>
            <a:xfrm>
              <a:off x="6164560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4" name="133 Elipse"/>
            <p:cNvSpPr/>
            <p:nvPr/>
          </p:nvSpPr>
          <p:spPr>
            <a:xfrm>
              <a:off x="6300192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5" name="134 Elipse"/>
            <p:cNvSpPr/>
            <p:nvPr/>
          </p:nvSpPr>
          <p:spPr>
            <a:xfrm>
              <a:off x="6300192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6" name="135 Elipse"/>
            <p:cNvSpPr/>
            <p:nvPr/>
          </p:nvSpPr>
          <p:spPr>
            <a:xfrm>
              <a:off x="6300192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7" name="136 Elipse"/>
            <p:cNvSpPr/>
            <p:nvPr/>
          </p:nvSpPr>
          <p:spPr>
            <a:xfrm>
              <a:off x="6300192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8" name="137 Elipse"/>
            <p:cNvSpPr/>
            <p:nvPr/>
          </p:nvSpPr>
          <p:spPr>
            <a:xfrm>
              <a:off x="6300192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9" name="138 Elipse"/>
            <p:cNvSpPr/>
            <p:nvPr/>
          </p:nvSpPr>
          <p:spPr>
            <a:xfrm>
              <a:off x="6444208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0" name="139 Elipse"/>
            <p:cNvSpPr/>
            <p:nvPr/>
          </p:nvSpPr>
          <p:spPr>
            <a:xfrm>
              <a:off x="6444208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1" name="140 Elipse"/>
            <p:cNvSpPr/>
            <p:nvPr/>
          </p:nvSpPr>
          <p:spPr>
            <a:xfrm>
              <a:off x="6444208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2" name="141 Elipse"/>
            <p:cNvSpPr/>
            <p:nvPr/>
          </p:nvSpPr>
          <p:spPr>
            <a:xfrm>
              <a:off x="6444208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3" name="142 Elipse"/>
            <p:cNvSpPr/>
            <p:nvPr/>
          </p:nvSpPr>
          <p:spPr>
            <a:xfrm>
              <a:off x="6444208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4" name="143 Elipse"/>
            <p:cNvSpPr/>
            <p:nvPr/>
          </p:nvSpPr>
          <p:spPr>
            <a:xfrm>
              <a:off x="6588224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5" name="144 Elipse"/>
            <p:cNvSpPr/>
            <p:nvPr/>
          </p:nvSpPr>
          <p:spPr>
            <a:xfrm>
              <a:off x="6588224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6" name="145 Elipse"/>
            <p:cNvSpPr/>
            <p:nvPr/>
          </p:nvSpPr>
          <p:spPr>
            <a:xfrm>
              <a:off x="6588224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7" name="146 Elipse"/>
            <p:cNvSpPr/>
            <p:nvPr/>
          </p:nvSpPr>
          <p:spPr>
            <a:xfrm>
              <a:off x="6588224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8" name="147 Elipse"/>
            <p:cNvSpPr/>
            <p:nvPr/>
          </p:nvSpPr>
          <p:spPr>
            <a:xfrm>
              <a:off x="6588224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9" name="148 Elipse"/>
            <p:cNvSpPr/>
            <p:nvPr/>
          </p:nvSpPr>
          <p:spPr>
            <a:xfrm>
              <a:off x="6732240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0" name="149 Elipse"/>
            <p:cNvSpPr/>
            <p:nvPr/>
          </p:nvSpPr>
          <p:spPr>
            <a:xfrm>
              <a:off x="6732240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1" name="150 Elipse"/>
            <p:cNvSpPr/>
            <p:nvPr/>
          </p:nvSpPr>
          <p:spPr>
            <a:xfrm>
              <a:off x="6732240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2" name="151 Elipse"/>
            <p:cNvSpPr/>
            <p:nvPr/>
          </p:nvSpPr>
          <p:spPr>
            <a:xfrm>
              <a:off x="6732240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3" name="152 Elipse"/>
            <p:cNvSpPr/>
            <p:nvPr/>
          </p:nvSpPr>
          <p:spPr>
            <a:xfrm>
              <a:off x="6732240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4" name="153 Elipse"/>
            <p:cNvSpPr/>
            <p:nvPr/>
          </p:nvSpPr>
          <p:spPr>
            <a:xfrm>
              <a:off x="6876256" y="3789040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5" name="154 Elipse"/>
            <p:cNvSpPr/>
            <p:nvPr/>
          </p:nvSpPr>
          <p:spPr>
            <a:xfrm>
              <a:off x="6876256" y="3933056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6" name="155 Elipse"/>
            <p:cNvSpPr/>
            <p:nvPr/>
          </p:nvSpPr>
          <p:spPr>
            <a:xfrm>
              <a:off x="6876256" y="4077072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7" name="156 Elipse"/>
            <p:cNvSpPr/>
            <p:nvPr/>
          </p:nvSpPr>
          <p:spPr>
            <a:xfrm>
              <a:off x="6876256" y="4221088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8" name="157 Elipse"/>
            <p:cNvSpPr/>
            <p:nvPr/>
          </p:nvSpPr>
          <p:spPr>
            <a:xfrm>
              <a:off x="6876256" y="4365104"/>
              <a:ext cx="72008" cy="7200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161" name="160 Conector recto de flecha"/>
          <p:cNvCxnSpPr/>
          <p:nvPr/>
        </p:nvCxnSpPr>
        <p:spPr>
          <a:xfrm flipV="1">
            <a:off x="2123728" y="2060848"/>
            <a:ext cx="3744416" cy="108012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165 Conector recto de flecha"/>
          <p:cNvCxnSpPr/>
          <p:nvPr/>
        </p:nvCxnSpPr>
        <p:spPr>
          <a:xfrm flipV="1">
            <a:off x="3203848" y="3140968"/>
            <a:ext cx="3960440" cy="108012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167 Conector recto de flecha"/>
          <p:cNvCxnSpPr/>
          <p:nvPr/>
        </p:nvCxnSpPr>
        <p:spPr>
          <a:xfrm rot="5400000" flipH="1" flipV="1">
            <a:off x="5688124" y="3176972"/>
            <a:ext cx="648072" cy="14401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170 Conector recto de flecha"/>
          <p:cNvCxnSpPr/>
          <p:nvPr/>
        </p:nvCxnSpPr>
        <p:spPr>
          <a:xfrm rot="10800000">
            <a:off x="6300192" y="2924944"/>
            <a:ext cx="720080" cy="648072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182 CuadroTexto"/>
          <p:cNvSpPr txBox="1"/>
          <p:nvPr/>
        </p:nvSpPr>
        <p:spPr>
          <a:xfrm>
            <a:off x="35496" y="620688"/>
            <a:ext cx="5040560" cy="492443"/>
          </a:xfrm>
          <a:prstGeom prst="rect">
            <a:avLst/>
          </a:prstGeom>
          <a:noFill/>
          <a:effectLst>
            <a:outerShdw blurRad="50800" dist="254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TYPICAL CODING SCHEME</a:t>
            </a:r>
            <a:endParaRPr lang="es-E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777</Words>
  <Application>Microsoft Office PowerPoint</Application>
  <PresentationFormat>Presentación en pantalla (4:3)</PresentationFormat>
  <Paragraphs>199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de Windows</dc:creator>
  <cp:lastModifiedBy>.</cp:lastModifiedBy>
  <cp:revision>95</cp:revision>
  <dcterms:created xsi:type="dcterms:W3CDTF">2011-06-06T18:11:12Z</dcterms:created>
  <dcterms:modified xsi:type="dcterms:W3CDTF">2013-07-09T15:04:47Z</dcterms:modified>
</cp:coreProperties>
</file>