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10080625" cy="756126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40" y="-336"/>
      </p:cViewPr>
      <p:guideLst>
        <p:guide orient="horz" pos="2382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a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a-E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a-E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E95C49-562C-4FE7-9C8D-B835232446EF}" type="slidenum">
              <a:rPr lang="ca-ES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832939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CCC4A0-2A76-4FEF-BDAA-82AF9F54A44C}" type="slidenum">
              <a:rPr lang="ca-ES"/>
              <a:pPr/>
              <a:t>1</a:t>
            </a:fld>
            <a:endParaRPr lang="ca-ES"/>
          </a:p>
        </p:txBody>
      </p:sp>
      <p:sp>
        <p:nvSpPr>
          <p:cNvPr id="512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ln/>
        </p:spPr>
      </p:sp>
      <p:sp>
        <p:nvSpPr>
          <p:cNvPr id="5123" name="Rectangle 3"/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3F5785-499A-48C9-8345-F72A49C04C15}" type="slidenum">
              <a:rPr lang="ca-ES"/>
              <a:pPr/>
              <a:t>10</a:t>
            </a:fld>
            <a:endParaRPr lang="ca-E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492FC-626D-44BB-8752-411C86DF8CE4}" type="slidenum">
              <a:rPr lang="ca-ES"/>
              <a:pPr/>
              <a:t>11</a:t>
            </a:fld>
            <a:endParaRPr lang="ca-E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827545-F7B4-4401-9C25-FFD782464DD5}" type="slidenum">
              <a:rPr lang="ca-ES"/>
              <a:pPr/>
              <a:t>12</a:t>
            </a:fld>
            <a:endParaRPr lang="ca-E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F321A1-7FA1-4BD2-9622-8EE718F71501}" type="slidenum">
              <a:rPr lang="ca-ES"/>
              <a:pPr/>
              <a:t>13</a:t>
            </a:fld>
            <a:endParaRPr lang="ca-E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6DC4DF-5D76-462E-948A-3BEC82EA4174}" type="slidenum">
              <a:rPr lang="ca-ES"/>
              <a:pPr/>
              <a:t>14</a:t>
            </a:fld>
            <a:endParaRPr lang="ca-E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EC0171-67CF-4167-8F64-ECD123513FC6}" type="slidenum">
              <a:rPr lang="ca-ES"/>
              <a:pPr/>
              <a:t>15</a:t>
            </a:fld>
            <a:endParaRPr lang="ca-E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50D730-4CA6-450A-AAE2-9FAD27D82640}" type="slidenum">
              <a:rPr lang="ca-ES"/>
              <a:pPr/>
              <a:t>16</a:t>
            </a:fld>
            <a:endParaRPr lang="ca-E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31020C-66E6-4588-ACB1-8CC152945D27}" type="slidenum">
              <a:rPr lang="ca-ES"/>
              <a:pPr/>
              <a:t>17</a:t>
            </a:fld>
            <a:endParaRPr lang="ca-E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6E8722-EA8B-47DC-AF64-26C13A5A0338}" type="slidenum">
              <a:rPr lang="ca-ES"/>
              <a:pPr/>
              <a:t>18</a:t>
            </a:fld>
            <a:endParaRPr lang="ca-E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7D40A5-3434-411E-ACCD-7D097CFE9358}" type="slidenum">
              <a:rPr lang="ca-ES"/>
              <a:pPr/>
              <a:t>19</a:t>
            </a:fld>
            <a:endParaRPr lang="ca-E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4BFEFA-8A89-4EC6-B562-F751F06F30C7}" type="slidenum">
              <a:rPr lang="ca-ES"/>
              <a:pPr/>
              <a:t>2</a:t>
            </a:fld>
            <a:endParaRPr lang="ca-ES"/>
          </a:p>
        </p:txBody>
      </p:sp>
      <p:sp>
        <p:nvSpPr>
          <p:cNvPr id="717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ln/>
        </p:spPr>
      </p:sp>
      <p:sp>
        <p:nvSpPr>
          <p:cNvPr id="717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3AA9AE-9DB5-4064-98CE-D741A680F8BA}" type="slidenum">
              <a:rPr lang="ca-ES"/>
              <a:pPr/>
              <a:t>20</a:t>
            </a:fld>
            <a:endParaRPr lang="ca-E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44AB66-1BC7-47DE-97C2-A74F58C94377}" type="slidenum">
              <a:rPr lang="ca-ES"/>
              <a:pPr/>
              <a:t>21</a:t>
            </a:fld>
            <a:endParaRPr lang="ca-E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76D116-BD29-4AB0-94D4-57D9A611EB35}" type="slidenum">
              <a:rPr lang="ca-ES"/>
              <a:pPr/>
              <a:t>22</a:t>
            </a:fld>
            <a:endParaRPr lang="ca-E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1101D4-FCE4-40A7-BD60-A46A2FC1515B}" type="slidenum">
              <a:rPr lang="ca-ES"/>
              <a:pPr/>
              <a:t>23</a:t>
            </a:fld>
            <a:endParaRPr lang="ca-ES"/>
          </a:p>
        </p:txBody>
      </p:sp>
      <p:sp>
        <p:nvSpPr>
          <p:cNvPr id="5017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ln/>
        </p:spPr>
      </p:sp>
      <p:sp>
        <p:nvSpPr>
          <p:cNvPr id="5017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0F41E5-0825-4641-BD84-4ABEEBF470CD}" type="slidenum">
              <a:rPr lang="ca-ES"/>
              <a:pPr/>
              <a:t>24</a:t>
            </a:fld>
            <a:endParaRPr lang="ca-E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E986A-2F9B-4B35-86A3-49C399845BB1}" type="slidenum">
              <a:rPr lang="ca-ES"/>
              <a:pPr/>
              <a:t>25</a:t>
            </a:fld>
            <a:endParaRPr lang="ca-E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A153B8-DB50-41A0-9579-6FECEC3FE7BC}" type="slidenum">
              <a:rPr lang="ca-ES"/>
              <a:pPr/>
              <a:t>26</a:t>
            </a:fld>
            <a:endParaRPr lang="ca-E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1409FA-E6FB-4898-9794-63A3A9CE5C44}" type="slidenum">
              <a:rPr lang="ca-ES"/>
              <a:pPr/>
              <a:t>27</a:t>
            </a:fld>
            <a:endParaRPr lang="ca-E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174978-9E0A-479F-903D-63C04FBE4645}" type="slidenum">
              <a:rPr lang="ca-ES"/>
              <a:pPr/>
              <a:t>28</a:t>
            </a:fld>
            <a:endParaRPr lang="ca-E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09D64B-36F3-4C95-962B-E0881BA2B834}" type="slidenum">
              <a:rPr lang="ca-ES"/>
              <a:pPr/>
              <a:t>29</a:t>
            </a:fld>
            <a:endParaRPr lang="ca-E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9561D-6275-46B6-AD09-9B53D57DCC48}" type="slidenum">
              <a:rPr lang="ca-ES"/>
              <a:pPr/>
              <a:t>3</a:t>
            </a:fld>
            <a:endParaRPr lang="ca-ES"/>
          </a:p>
        </p:txBody>
      </p:sp>
      <p:sp>
        <p:nvSpPr>
          <p:cNvPr id="921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ln/>
        </p:spPr>
      </p:sp>
      <p:sp>
        <p:nvSpPr>
          <p:cNvPr id="921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3068D4-2836-4DE9-B331-95A6A3E472DC}" type="slidenum">
              <a:rPr lang="ca-ES"/>
              <a:pPr/>
              <a:t>30</a:t>
            </a:fld>
            <a:endParaRPr lang="ca-E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59BD5-24FD-481A-964C-F222B0534E95}" type="slidenum">
              <a:rPr lang="ca-ES"/>
              <a:pPr/>
              <a:t>31</a:t>
            </a:fld>
            <a:endParaRPr lang="ca-E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8A3FE-B75C-4AF9-BF6D-7E6B21D63D28}" type="slidenum">
              <a:rPr lang="ca-ES"/>
              <a:pPr/>
              <a:t>32</a:t>
            </a:fld>
            <a:endParaRPr lang="ca-E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57BEE3-D700-4814-A4DD-AF36619131B8}" type="slidenum">
              <a:rPr lang="ca-ES"/>
              <a:pPr/>
              <a:t>33</a:t>
            </a:fld>
            <a:endParaRPr lang="ca-ES"/>
          </a:p>
        </p:txBody>
      </p:sp>
      <p:sp>
        <p:nvSpPr>
          <p:cNvPr id="7065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ln/>
        </p:spPr>
      </p:sp>
      <p:sp>
        <p:nvSpPr>
          <p:cNvPr id="7065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4799B0-84D1-445C-922A-8D52B7E9AFA1}" type="slidenum">
              <a:rPr lang="ca-ES"/>
              <a:pPr/>
              <a:t>34</a:t>
            </a:fld>
            <a:endParaRPr lang="ca-E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0D6CBE-0FF8-42D1-934C-550170CE9D6E}" type="slidenum">
              <a:rPr lang="ca-ES"/>
              <a:pPr/>
              <a:t>35</a:t>
            </a:fld>
            <a:endParaRPr lang="ca-E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CB0580-A13A-47A9-B811-19DE2F6903AD}" type="slidenum">
              <a:rPr lang="ca-ES"/>
              <a:pPr/>
              <a:t>36</a:t>
            </a:fld>
            <a:endParaRPr lang="ca-E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FA30DD-9810-4C0C-8647-5D270BCDED08}" type="slidenum">
              <a:rPr lang="ca-ES"/>
              <a:pPr/>
              <a:t>37</a:t>
            </a:fld>
            <a:endParaRPr lang="ca-E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CAA8CD-FC41-488E-9862-7C0760CFC814}" type="slidenum">
              <a:rPr lang="ca-ES"/>
              <a:pPr/>
              <a:t>38</a:t>
            </a:fld>
            <a:endParaRPr lang="ca-E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12A546-4DD6-4BE7-90F3-7943C0007DE6}" type="slidenum">
              <a:rPr lang="ca-ES"/>
              <a:pPr/>
              <a:t>39</a:t>
            </a:fld>
            <a:endParaRPr lang="ca-E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72CF63-0172-40D5-B8B4-2DE84BE1F1EC}" type="slidenum">
              <a:rPr lang="ca-ES"/>
              <a:pPr/>
              <a:t>4</a:t>
            </a:fld>
            <a:endParaRPr lang="ca-E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2C33DD-2755-4C68-9156-85EDF67DB93C}" type="slidenum">
              <a:rPr lang="ca-ES"/>
              <a:pPr/>
              <a:t>40</a:t>
            </a:fld>
            <a:endParaRPr lang="ca-E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963073-5BF9-44BF-A286-55E46B8AD0D1}" type="slidenum">
              <a:rPr lang="ca-ES"/>
              <a:pPr/>
              <a:t>41</a:t>
            </a:fld>
            <a:endParaRPr lang="ca-E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8E4EE3-17B9-403D-9199-3ABC7E67FFD9}" type="slidenum">
              <a:rPr lang="ca-ES"/>
              <a:pPr/>
              <a:t>42</a:t>
            </a:fld>
            <a:endParaRPr lang="ca-ES"/>
          </a:p>
        </p:txBody>
      </p:sp>
      <p:sp>
        <p:nvSpPr>
          <p:cNvPr id="8909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ln/>
        </p:spPr>
      </p:sp>
      <p:sp>
        <p:nvSpPr>
          <p:cNvPr id="8909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FF59EE-77D3-4938-88D9-00C8428AA106}" type="slidenum">
              <a:rPr lang="ca-ES"/>
              <a:pPr/>
              <a:t>43</a:t>
            </a:fld>
            <a:endParaRPr lang="ca-E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E9FE29-25C3-49CE-B50B-64ED11343FAE}" type="slidenum">
              <a:rPr lang="ca-ES"/>
              <a:pPr/>
              <a:t>44</a:t>
            </a:fld>
            <a:endParaRPr lang="ca-E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E358C5-D3CA-42F3-B381-D4C76AFD2223}" type="slidenum">
              <a:rPr lang="ca-ES"/>
              <a:pPr/>
              <a:t>45</a:t>
            </a:fld>
            <a:endParaRPr lang="ca-E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392473-BB88-43A2-9C2F-35053DD98CB5}" type="slidenum">
              <a:rPr lang="ca-ES"/>
              <a:pPr/>
              <a:t>46</a:t>
            </a:fld>
            <a:endParaRPr lang="ca-E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6E76B-1850-4BA7-BF55-D1E4FA810085}" type="slidenum">
              <a:rPr lang="ca-ES"/>
              <a:pPr/>
              <a:t>47</a:t>
            </a:fld>
            <a:endParaRPr lang="ca-E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022063-67D1-4389-A26D-A15C0EBEBC02}" type="slidenum">
              <a:rPr lang="ca-ES"/>
              <a:pPr/>
              <a:t>5</a:t>
            </a:fld>
            <a:endParaRPr lang="ca-E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D7CF9D-D8A1-40CA-8252-703ED78BAF26}" type="slidenum">
              <a:rPr lang="ca-ES"/>
              <a:pPr/>
              <a:t>6</a:t>
            </a:fld>
            <a:endParaRPr lang="ca-E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92C9FA-0E8F-4023-A4AF-2A4FB13A4CF7}" type="slidenum">
              <a:rPr lang="ca-ES"/>
              <a:pPr/>
              <a:t>7</a:t>
            </a:fld>
            <a:endParaRPr lang="ca-E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6D2D8F-F36C-4AAF-9A68-154F077F2AF6}" type="slidenum">
              <a:rPr lang="ca-ES"/>
              <a:pPr/>
              <a:t>8</a:t>
            </a:fld>
            <a:endParaRPr lang="ca-E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F25CA-46AA-4338-B7FB-149E97FD0DA8}" type="slidenum">
              <a:rPr lang="ca-ES"/>
              <a:pPr/>
              <a:t>9</a:t>
            </a:fld>
            <a:endParaRPr lang="ca-E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9325" cy="1620838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888" y="4284663"/>
            <a:ext cx="7056437" cy="1931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492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6047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1763713"/>
            <a:ext cx="9072563" cy="499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65962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1600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1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63414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4825" y="303213"/>
            <a:ext cx="9072563" cy="645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1604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6047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91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9591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925" y="4859338"/>
            <a:ext cx="8567738" cy="15017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925" y="3205163"/>
            <a:ext cx="8567738" cy="1654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41267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6047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6105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60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69285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6047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21408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0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81113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31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825" y="1582738"/>
            <a:ext cx="3316288" cy="517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0782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438" y="5292725"/>
            <a:ext cx="6048375" cy="625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6438" y="676275"/>
            <a:ext cx="6048375" cy="453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6438" y="5918200"/>
            <a:ext cx="6048375" cy="887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3938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roup 17"/>
          <p:cNvGrpSpPr>
            <a:grpSpLocks/>
          </p:cNvGrpSpPr>
          <p:nvPr userDrawn="1"/>
        </p:nvGrpSpPr>
        <p:grpSpPr bwMode="auto">
          <a:xfrm>
            <a:off x="38100" y="138113"/>
            <a:ext cx="10004425" cy="550862"/>
            <a:chOff x="0" y="87"/>
            <a:chExt cx="6302" cy="347"/>
          </a:xfrm>
        </p:grpSpPr>
        <p:grpSp>
          <p:nvGrpSpPr>
            <p:cNvPr id="1042" name="Group 18"/>
            <p:cNvGrpSpPr>
              <a:grpSpLocks/>
            </p:cNvGrpSpPr>
            <p:nvPr userDrawn="1"/>
          </p:nvGrpSpPr>
          <p:grpSpPr bwMode="auto">
            <a:xfrm>
              <a:off x="0" y="87"/>
              <a:ext cx="2812" cy="345"/>
              <a:chOff x="930" y="1111"/>
              <a:chExt cx="3000" cy="369"/>
            </a:xfrm>
          </p:grpSpPr>
          <p:grpSp>
            <p:nvGrpSpPr>
              <p:cNvPr id="1043" name="Group 19"/>
              <p:cNvGrpSpPr>
                <a:grpSpLocks/>
              </p:cNvGrpSpPr>
              <p:nvPr/>
            </p:nvGrpSpPr>
            <p:grpSpPr bwMode="auto">
              <a:xfrm rot="498828">
                <a:off x="930" y="1117"/>
                <a:ext cx="272" cy="271"/>
                <a:chOff x="1281" y="579"/>
                <a:chExt cx="3187" cy="3172"/>
              </a:xfrm>
            </p:grpSpPr>
            <p:sp>
              <p:nvSpPr>
                <p:cNvPr id="1044" name="Oval 20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045" name="AutoShape 21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46" name="AutoShape 22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47" name="AutoShape 23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48" name="AutoShape 24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49" name="AutoShape 25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50" name="AutoShape 26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51" name="AutoShape 27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52" name="AutoShape 28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053" name="Group 29"/>
              <p:cNvGrpSpPr>
                <a:grpSpLocks/>
              </p:cNvGrpSpPr>
              <p:nvPr/>
            </p:nvGrpSpPr>
            <p:grpSpPr bwMode="auto">
              <a:xfrm rot="1612618">
                <a:off x="1175" y="1201"/>
                <a:ext cx="272" cy="271"/>
                <a:chOff x="1281" y="579"/>
                <a:chExt cx="3187" cy="3172"/>
              </a:xfrm>
            </p:grpSpPr>
            <p:sp>
              <p:nvSpPr>
                <p:cNvPr id="1054" name="Oval 30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055" name="AutoShape 31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56" name="AutoShape 32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57" name="AutoShape 33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58" name="AutoShape 34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59" name="AutoShape 35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60" name="AutoShape 36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61" name="AutoShape 37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62" name="AutoShape 38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063" name="Group 39"/>
              <p:cNvGrpSpPr>
                <a:grpSpLocks/>
              </p:cNvGrpSpPr>
              <p:nvPr/>
            </p:nvGrpSpPr>
            <p:grpSpPr bwMode="auto">
              <a:xfrm rot="2646787">
                <a:off x="1428" y="1166"/>
                <a:ext cx="272" cy="271"/>
                <a:chOff x="1281" y="579"/>
                <a:chExt cx="3187" cy="3172"/>
              </a:xfrm>
            </p:grpSpPr>
            <p:sp>
              <p:nvSpPr>
                <p:cNvPr id="1064" name="Oval 40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065" name="AutoShape 41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66" name="AutoShape 42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67" name="AutoShape 43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68" name="AutoShape 44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69" name="AutoShape 45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70" name="AutoShape 46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71" name="AutoShape 47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72" name="AutoShape 48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073" name="Group 49"/>
              <p:cNvGrpSpPr>
                <a:grpSpLocks/>
              </p:cNvGrpSpPr>
              <p:nvPr/>
            </p:nvGrpSpPr>
            <p:grpSpPr bwMode="auto">
              <a:xfrm rot="1056862">
                <a:off x="1676" y="1209"/>
                <a:ext cx="272" cy="271"/>
                <a:chOff x="1281" y="579"/>
                <a:chExt cx="3187" cy="3172"/>
              </a:xfrm>
            </p:grpSpPr>
            <p:sp>
              <p:nvSpPr>
                <p:cNvPr id="1074" name="Oval 50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075" name="AutoShape 51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76" name="AutoShape 52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77" name="AutoShape 53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78" name="AutoShape 54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79" name="AutoShape 55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80" name="AutoShape 56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81" name="AutoShape 57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82" name="AutoShape 58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083" name="Group 59"/>
              <p:cNvGrpSpPr>
                <a:grpSpLocks/>
              </p:cNvGrpSpPr>
              <p:nvPr/>
            </p:nvGrpSpPr>
            <p:grpSpPr bwMode="auto">
              <a:xfrm rot="2437570">
                <a:off x="1922" y="1145"/>
                <a:ext cx="272" cy="271"/>
                <a:chOff x="1281" y="579"/>
                <a:chExt cx="3187" cy="3172"/>
              </a:xfrm>
            </p:grpSpPr>
            <p:sp>
              <p:nvSpPr>
                <p:cNvPr id="1084" name="Oval 60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085" name="AutoShape 61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86" name="AutoShape 62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87" name="AutoShape 63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88" name="AutoShape 64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89" name="AutoShape 65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90" name="AutoShape 66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91" name="AutoShape 67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92" name="AutoShape 68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093" name="Group 69"/>
              <p:cNvGrpSpPr>
                <a:grpSpLocks/>
              </p:cNvGrpSpPr>
              <p:nvPr/>
            </p:nvGrpSpPr>
            <p:grpSpPr bwMode="auto">
              <a:xfrm rot="3308482">
                <a:off x="2174" y="1165"/>
                <a:ext cx="272" cy="271"/>
                <a:chOff x="1281" y="579"/>
                <a:chExt cx="3187" cy="3172"/>
              </a:xfrm>
            </p:grpSpPr>
            <p:sp>
              <p:nvSpPr>
                <p:cNvPr id="1094" name="Oval 70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095" name="AutoShape 71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96" name="AutoShape 72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97" name="AutoShape 73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98" name="AutoShape 74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099" name="AutoShape 75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00" name="AutoShape 76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01" name="AutoShape 77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02" name="AutoShape 78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103" name="Group 79"/>
              <p:cNvGrpSpPr>
                <a:grpSpLocks/>
              </p:cNvGrpSpPr>
              <p:nvPr/>
            </p:nvGrpSpPr>
            <p:grpSpPr bwMode="auto">
              <a:xfrm rot="498828">
                <a:off x="2415" y="1111"/>
                <a:ext cx="272" cy="271"/>
                <a:chOff x="1281" y="579"/>
                <a:chExt cx="3187" cy="3172"/>
              </a:xfrm>
            </p:grpSpPr>
            <p:sp>
              <p:nvSpPr>
                <p:cNvPr id="1104" name="Oval 80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05" name="AutoShape 81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06" name="AutoShape 82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07" name="AutoShape 83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08" name="AutoShape 84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09" name="AutoShape 85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10" name="AutoShape 86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11" name="AutoShape 87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12" name="AutoShape 88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113" name="Group 89"/>
              <p:cNvGrpSpPr>
                <a:grpSpLocks/>
              </p:cNvGrpSpPr>
              <p:nvPr/>
            </p:nvGrpSpPr>
            <p:grpSpPr bwMode="auto">
              <a:xfrm rot="1612618">
                <a:off x="2660" y="1195"/>
                <a:ext cx="272" cy="271"/>
                <a:chOff x="1281" y="579"/>
                <a:chExt cx="3187" cy="3172"/>
              </a:xfrm>
            </p:grpSpPr>
            <p:sp>
              <p:nvSpPr>
                <p:cNvPr id="1114" name="Oval 90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15" name="AutoShape 91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16" name="AutoShape 92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17" name="AutoShape 93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18" name="AutoShape 94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19" name="AutoShape 95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20" name="AutoShape 96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21" name="AutoShape 97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22" name="AutoShape 98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123" name="Group 99"/>
              <p:cNvGrpSpPr>
                <a:grpSpLocks/>
              </p:cNvGrpSpPr>
              <p:nvPr/>
            </p:nvGrpSpPr>
            <p:grpSpPr bwMode="auto">
              <a:xfrm rot="2646787">
                <a:off x="2913" y="1160"/>
                <a:ext cx="272" cy="271"/>
                <a:chOff x="1281" y="579"/>
                <a:chExt cx="3187" cy="3172"/>
              </a:xfrm>
            </p:grpSpPr>
            <p:sp>
              <p:nvSpPr>
                <p:cNvPr id="1124" name="Oval 100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25" name="AutoShape 101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26" name="AutoShape 102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27" name="AutoShape 103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28" name="AutoShape 104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29" name="AutoShape 105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30" name="AutoShape 106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31" name="AutoShape 107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32" name="AutoShape 108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133" name="Group 109"/>
              <p:cNvGrpSpPr>
                <a:grpSpLocks/>
              </p:cNvGrpSpPr>
              <p:nvPr/>
            </p:nvGrpSpPr>
            <p:grpSpPr bwMode="auto">
              <a:xfrm rot="1056862">
                <a:off x="3161" y="1203"/>
                <a:ext cx="272" cy="271"/>
                <a:chOff x="1281" y="579"/>
                <a:chExt cx="3187" cy="3172"/>
              </a:xfrm>
            </p:grpSpPr>
            <p:sp>
              <p:nvSpPr>
                <p:cNvPr id="1134" name="Oval 110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35" name="AutoShape 111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36" name="AutoShape 112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37" name="AutoShape 113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38" name="AutoShape 114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39" name="AutoShape 115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40" name="AutoShape 116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41" name="AutoShape 117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42" name="AutoShape 118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143" name="Group 119"/>
              <p:cNvGrpSpPr>
                <a:grpSpLocks/>
              </p:cNvGrpSpPr>
              <p:nvPr/>
            </p:nvGrpSpPr>
            <p:grpSpPr bwMode="auto">
              <a:xfrm rot="2437570">
                <a:off x="3407" y="1139"/>
                <a:ext cx="272" cy="271"/>
                <a:chOff x="1281" y="579"/>
                <a:chExt cx="3187" cy="3172"/>
              </a:xfrm>
            </p:grpSpPr>
            <p:sp>
              <p:nvSpPr>
                <p:cNvPr id="1144" name="Oval 120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45" name="AutoShape 121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46" name="AutoShape 122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47" name="AutoShape 123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48" name="AutoShape 124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49" name="AutoShape 125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50" name="AutoShape 126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51" name="AutoShape 127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52" name="AutoShape 128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153" name="Group 129"/>
              <p:cNvGrpSpPr>
                <a:grpSpLocks/>
              </p:cNvGrpSpPr>
              <p:nvPr/>
            </p:nvGrpSpPr>
            <p:grpSpPr bwMode="auto">
              <a:xfrm rot="3308482">
                <a:off x="3659" y="1159"/>
                <a:ext cx="272" cy="271"/>
                <a:chOff x="1281" y="579"/>
                <a:chExt cx="3187" cy="3172"/>
              </a:xfrm>
            </p:grpSpPr>
            <p:sp>
              <p:nvSpPr>
                <p:cNvPr id="1154" name="Oval 130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55" name="AutoShape 131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56" name="AutoShape 132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57" name="AutoShape 133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58" name="AutoShape 134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59" name="AutoShape 135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60" name="AutoShape 136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61" name="AutoShape 137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62" name="AutoShape 138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</p:grpSp>
        <p:grpSp>
          <p:nvGrpSpPr>
            <p:cNvPr id="1163" name="Group 139"/>
            <p:cNvGrpSpPr>
              <a:grpSpLocks/>
            </p:cNvGrpSpPr>
            <p:nvPr userDrawn="1"/>
          </p:nvGrpSpPr>
          <p:grpSpPr bwMode="auto">
            <a:xfrm>
              <a:off x="2791" y="89"/>
              <a:ext cx="2812" cy="345"/>
              <a:chOff x="930" y="1111"/>
              <a:chExt cx="3000" cy="369"/>
            </a:xfrm>
          </p:grpSpPr>
          <p:grpSp>
            <p:nvGrpSpPr>
              <p:cNvPr id="1164" name="Group 140"/>
              <p:cNvGrpSpPr>
                <a:grpSpLocks/>
              </p:cNvGrpSpPr>
              <p:nvPr/>
            </p:nvGrpSpPr>
            <p:grpSpPr bwMode="auto">
              <a:xfrm rot="498828">
                <a:off x="930" y="1117"/>
                <a:ext cx="272" cy="271"/>
                <a:chOff x="1281" y="579"/>
                <a:chExt cx="3187" cy="3172"/>
              </a:xfrm>
            </p:grpSpPr>
            <p:sp>
              <p:nvSpPr>
                <p:cNvPr id="1165" name="Oval 141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66" name="AutoShape 142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67" name="AutoShape 143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68" name="AutoShape 144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69" name="AutoShape 145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70" name="AutoShape 146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71" name="AutoShape 147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72" name="AutoShape 148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73" name="AutoShape 149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174" name="Group 150"/>
              <p:cNvGrpSpPr>
                <a:grpSpLocks/>
              </p:cNvGrpSpPr>
              <p:nvPr/>
            </p:nvGrpSpPr>
            <p:grpSpPr bwMode="auto">
              <a:xfrm rot="1612618">
                <a:off x="1175" y="1201"/>
                <a:ext cx="272" cy="271"/>
                <a:chOff x="1281" y="579"/>
                <a:chExt cx="3187" cy="3172"/>
              </a:xfrm>
            </p:grpSpPr>
            <p:sp>
              <p:nvSpPr>
                <p:cNvPr id="1175" name="Oval 151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76" name="AutoShape 152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77" name="AutoShape 153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78" name="AutoShape 154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79" name="AutoShape 155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80" name="AutoShape 156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81" name="AutoShape 157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82" name="AutoShape 158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83" name="AutoShape 159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184" name="Group 160"/>
              <p:cNvGrpSpPr>
                <a:grpSpLocks/>
              </p:cNvGrpSpPr>
              <p:nvPr/>
            </p:nvGrpSpPr>
            <p:grpSpPr bwMode="auto">
              <a:xfrm rot="2646787">
                <a:off x="1428" y="1166"/>
                <a:ext cx="272" cy="271"/>
                <a:chOff x="1281" y="579"/>
                <a:chExt cx="3187" cy="3172"/>
              </a:xfrm>
            </p:grpSpPr>
            <p:sp>
              <p:nvSpPr>
                <p:cNvPr id="1185" name="Oval 161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86" name="AutoShape 162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87" name="AutoShape 163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88" name="AutoShape 164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89" name="AutoShape 165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90" name="AutoShape 166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91" name="AutoShape 167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92" name="AutoShape 168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93" name="AutoShape 169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194" name="Group 170"/>
              <p:cNvGrpSpPr>
                <a:grpSpLocks/>
              </p:cNvGrpSpPr>
              <p:nvPr/>
            </p:nvGrpSpPr>
            <p:grpSpPr bwMode="auto">
              <a:xfrm rot="1056862">
                <a:off x="1676" y="1209"/>
                <a:ext cx="272" cy="271"/>
                <a:chOff x="1281" y="579"/>
                <a:chExt cx="3187" cy="3172"/>
              </a:xfrm>
            </p:grpSpPr>
            <p:sp>
              <p:nvSpPr>
                <p:cNvPr id="1195" name="Oval 171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96" name="AutoShape 172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97" name="AutoShape 173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98" name="AutoShape 174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199" name="AutoShape 175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00" name="AutoShape 176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01" name="AutoShape 177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02" name="AutoShape 178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03" name="AutoShape 179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204" name="Group 180"/>
              <p:cNvGrpSpPr>
                <a:grpSpLocks/>
              </p:cNvGrpSpPr>
              <p:nvPr/>
            </p:nvGrpSpPr>
            <p:grpSpPr bwMode="auto">
              <a:xfrm rot="2437570">
                <a:off x="1922" y="1145"/>
                <a:ext cx="272" cy="271"/>
                <a:chOff x="1281" y="579"/>
                <a:chExt cx="3187" cy="3172"/>
              </a:xfrm>
            </p:grpSpPr>
            <p:sp>
              <p:nvSpPr>
                <p:cNvPr id="1205" name="Oval 181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206" name="AutoShape 182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07" name="AutoShape 183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08" name="AutoShape 184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09" name="AutoShape 185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10" name="AutoShape 186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11" name="AutoShape 187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12" name="AutoShape 188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13" name="AutoShape 189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214" name="Group 190"/>
              <p:cNvGrpSpPr>
                <a:grpSpLocks/>
              </p:cNvGrpSpPr>
              <p:nvPr/>
            </p:nvGrpSpPr>
            <p:grpSpPr bwMode="auto">
              <a:xfrm rot="3308482">
                <a:off x="2174" y="1165"/>
                <a:ext cx="272" cy="271"/>
                <a:chOff x="1281" y="579"/>
                <a:chExt cx="3187" cy="3172"/>
              </a:xfrm>
            </p:grpSpPr>
            <p:sp>
              <p:nvSpPr>
                <p:cNvPr id="1215" name="Oval 191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216" name="AutoShape 192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17" name="AutoShape 193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18" name="AutoShape 194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19" name="AutoShape 195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20" name="AutoShape 196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21" name="AutoShape 197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22" name="AutoShape 198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23" name="AutoShape 199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224" name="Group 200"/>
              <p:cNvGrpSpPr>
                <a:grpSpLocks/>
              </p:cNvGrpSpPr>
              <p:nvPr/>
            </p:nvGrpSpPr>
            <p:grpSpPr bwMode="auto">
              <a:xfrm rot="498828">
                <a:off x="2415" y="1111"/>
                <a:ext cx="272" cy="271"/>
                <a:chOff x="1281" y="579"/>
                <a:chExt cx="3187" cy="3172"/>
              </a:xfrm>
            </p:grpSpPr>
            <p:sp>
              <p:nvSpPr>
                <p:cNvPr id="1225" name="Oval 201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226" name="AutoShape 202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27" name="AutoShape 203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28" name="AutoShape 204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29" name="AutoShape 205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30" name="AutoShape 206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31" name="AutoShape 207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32" name="AutoShape 208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33" name="AutoShape 209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234" name="Group 210"/>
              <p:cNvGrpSpPr>
                <a:grpSpLocks/>
              </p:cNvGrpSpPr>
              <p:nvPr/>
            </p:nvGrpSpPr>
            <p:grpSpPr bwMode="auto">
              <a:xfrm rot="1612618">
                <a:off x="2660" y="1195"/>
                <a:ext cx="272" cy="271"/>
                <a:chOff x="1281" y="579"/>
                <a:chExt cx="3187" cy="3172"/>
              </a:xfrm>
            </p:grpSpPr>
            <p:sp>
              <p:nvSpPr>
                <p:cNvPr id="1235" name="Oval 211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236" name="AutoShape 212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37" name="AutoShape 213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38" name="AutoShape 214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39" name="AutoShape 215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40" name="AutoShape 216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41" name="AutoShape 217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42" name="AutoShape 218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43" name="AutoShape 219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244" name="Group 220"/>
              <p:cNvGrpSpPr>
                <a:grpSpLocks/>
              </p:cNvGrpSpPr>
              <p:nvPr/>
            </p:nvGrpSpPr>
            <p:grpSpPr bwMode="auto">
              <a:xfrm rot="2646787">
                <a:off x="2913" y="1160"/>
                <a:ext cx="272" cy="271"/>
                <a:chOff x="1281" y="579"/>
                <a:chExt cx="3187" cy="3172"/>
              </a:xfrm>
            </p:grpSpPr>
            <p:sp>
              <p:nvSpPr>
                <p:cNvPr id="1245" name="Oval 221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246" name="AutoShape 222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47" name="AutoShape 223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48" name="AutoShape 224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49" name="AutoShape 225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50" name="AutoShape 226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51" name="AutoShape 227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52" name="AutoShape 228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53" name="AutoShape 229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254" name="Group 230"/>
              <p:cNvGrpSpPr>
                <a:grpSpLocks/>
              </p:cNvGrpSpPr>
              <p:nvPr/>
            </p:nvGrpSpPr>
            <p:grpSpPr bwMode="auto">
              <a:xfrm rot="1056862">
                <a:off x="3161" y="1203"/>
                <a:ext cx="272" cy="271"/>
                <a:chOff x="1281" y="579"/>
                <a:chExt cx="3187" cy="3172"/>
              </a:xfrm>
            </p:grpSpPr>
            <p:sp>
              <p:nvSpPr>
                <p:cNvPr id="1255" name="Oval 231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256" name="AutoShape 232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57" name="AutoShape 233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58" name="AutoShape 234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59" name="AutoShape 235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60" name="AutoShape 236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61" name="AutoShape 237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62" name="AutoShape 238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63" name="AutoShape 239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264" name="Group 240"/>
              <p:cNvGrpSpPr>
                <a:grpSpLocks/>
              </p:cNvGrpSpPr>
              <p:nvPr/>
            </p:nvGrpSpPr>
            <p:grpSpPr bwMode="auto">
              <a:xfrm rot="2437570">
                <a:off x="3407" y="1139"/>
                <a:ext cx="272" cy="271"/>
                <a:chOff x="1281" y="579"/>
                <a:chExt cx="3187" cy="3172"/>
              </a:xfrm>
            </p:grpSpPr>
            <p:sp>
              <p:nvSpPr>
                <p:cNvPr id="1265" name="Oval 241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266" name="AutoShape 242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67" name="AutoShape 243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68" name="AutoShape 244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69" name="AutoShape 245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70" name="AutoShape 246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71" name="AutoShape 247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72" name="AutoShape 248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73" name="AutoShape 249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274" name="Group 250"/>
              <p:cNvGrpSpPr>
                <a:grpSpLocks/>
              </p:cNvGrpSpPr>
              <p:nvPr/>
            </p:nvGrpSpPr>
            <p:grpSpPr bwMode="auto">
              <a:xfrm rot="3308482">
                <a:off x="3659" y="1159"/>
                <a:ext cx="272" cy="271"/>
                <a:chOff x="1281" y="579"/>
                <a:chExt cx="3187" cy="3172"/>
              </a:xfrm>
            </p:grpSpPr>
            <p:sp>
              <p:nvSpPr>
                <p:cNvPr id="1275" name="Oval 251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276" name="AutoShape 252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77" name="AutoShape 253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78" name="AutoShape 254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79" name="AutoShape 255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80" name="AutoShape 256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81" name="AutoShape 257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82" name="AutoShape 258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1283" name="AutoShape 259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</p:grpSp>
        <p:grpSp>
          <p:nvGrpSpPr>
            <p:cNvPr id="1284" name="Group 260"/>
            <p:cNvGrpSpPr>
              <a:grpSpLocks/>
            </p:cNvGrpSpPr>
            <p:nvPr userDrawn="1"/>
          </p:nvGrpSpPr>
          <p:grpSpPr bwMode="auto">
            <a:xfrm rot="2437570">
              <a:off x="5585" y="158"/>
              <a:ext cx="255" cy="253"/>
              <a:chOff x="1281" y="579"/>
              <a:chExt cx="3187" cy="3172"/>
            </a:xfrm>
          </p:grpSpPr>
          <p:sp>
            <p:nvSpPr>
              <p:cNvPr id="1285" name="Oval 261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86" name="AutoShape 262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7" name="AutoShape 263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8" name="AutoShape 264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89" name="AutoShape 265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0" name="AutoShape 266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1" name="AutoShape 267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2" name="AutoShape 268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3" name="AutoShape 269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294" name="Group 270"/>
            <p:cNvGrpSpPr>
              <a:grpSpLocks/>
            </p:cNvGrpSpPr>
            <p:nvPr userDrawn="1"/>
          </p:nvGrpSpPr>
          <p:grpSpPr bwMode="auto">
            <a:xfrm rot="3308482">
              <a:off x="5820" y="177"/>
              <a:ext cx="255" cy="254"/>
              <a:chOff x="1281" y="579"/>
              <a:chExt cx="3187" cy="3172"/>
            </a:xfrm>
          </p:grpSpPr>
          <p:sp>
            <p:nvSpPr>
              <p:cNvPr id="1295" name="Oval 271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296" name="AutoShape 272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7" name="AutoShape 273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8" name="AutoShape 274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99" name="AutoShape 275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0" name="AutoShape 276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1" name="AutoShape 277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2" name="AutoShape 278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3" name="AutoShape 279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304" name="Group 280"/>
            <p:cNvGrpSpPr>
              <a:grpSpLocks/>
            </p:cNvGrpSpPr>
            <p:nvPr userDrawn="1"/>
          </p:nvGrpSpPr>
          <p:grpSpPr bwMode="auto">
            <a:xfrm rot="498828">
              <a:off x="6047" y="126"/>
              <a:ext cx="255" cy="253"/>
              <a:chOff x="1281" y="579"/>
              <a:chExt cx="3187" cy="3172"/>
            </a:xfrm>
          </p:grpSpPr>
          <p:sp>
            <p:nvSpPr>
              <p:cNvPr id="1305" name="Oval 281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06" name="AutoShape 282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7" name="AutoShape 283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8" name="AutoShape 284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09" name="AutoShape 285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0" name="AutoShape 286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1" name="AutoShape 287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2" name="AutoShape 288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13" name="AutoShape 289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sp>
        <p:nvSpPr>
          <p:cNvPr id="1314" name="Line 290"/>
          <p:cNvSpPr>
            <a:spLocks noChangeShapeType="1"/>
          </p:cNvSpPr>
          <p:nvPr userDrawn="1"/>
        </p:nvSpPr>
        <p:spPr bwMode="auto">
          <a:xfrm>
            <a:off x="0" y="573088"/>
            <a:ext cx="10080625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15" name="Rectangle 291"/>
          <p:cNvSpPr>
            <a:spLocks noChangeArrowheads="1"/>
          </p:cNvSpPr>
          <p:nvPr userDrawn="1"/>
        </p:nvSpPr>
        <p:spPr bwMode="auto">
          <a:xfrm>
            <a:off x="0" y="585788"/>
            <a:ext cx="10080625" cy="265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4572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9144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13716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18288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77825" indent="-377825" algn="l" defTabSz="1008063" rtl="0" fontAlgn="base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9150" indent="-315913" algn="l" defTabSz="1008063" rtl="0" fontAlgn="base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0475" indent="-252413" algn="l" defTabSz="1008063" rtl="0" fontAlgn="base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63713" indent="-252413" algn="l" defTabSz="1008063" rtl="0" fontAlgn="base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85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257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829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401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0973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0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25.jpeg"/><Relationship Id="rId5" Type="http://schemas.openxmlformats.org/officeDocument/2006/relationships/image" Target="../media/image6.jpeg"/><Relationship Id="rId10" Type="http://schemas.openxmlformats.org/officeDocument/2006/relationships/image" Target="../media/image24.jpeg"/><Relationship Id="rId4" Type="http://schemas.openxmlformats.org/officeDocument/2006/relationships/image" Target="../media/image5.jpeg"/><Relationship Id="rId9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34925"/>
            <a:ext cx="10080625" cy="7634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s-ES" sz="1800" u="sng"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360363" y="1290638"/>
            <a:ext cx="9361487" cy="1958975"/>
            <a:chOff x="657" y="890"/>
            <a:chExt cx="4616" cy="966"/>
          </a:xfrm>
        </p:grpSpPr>
        <p:grpSp>
          <p:nvGrpSpPr>
            <p:cNvPr id="3077" name="Group 5"/>
            <p:cNvGrpSpPr>
              <a:grpSpLocks/>
            </p:cNvGrpSpPr>
            <p:nvPr/>
          </p:nvGrpSpPr>
          <p:grpSpPr bwMode="auto">
            <a:xfrm>
              <a:off x="657" y="1298"/>
              <a:ext cx="4536" cy="558"/>
              <a:chOff x="930" y="1111"/>
              <a:chExt cx="3000" cy="369"/>
            </a:xfrm>
          </p:grpSpPr>
          <p:grpSp>
            <p:nvGrpSpPr>
              <p:cNvPr id="3078" name="Group 6"/>
              <p:cNvGrpSpPr>
                <a:grpSpLocks/>
              </p:cNvGrpSpPr>
              <p:nvPr/>
            </p:nvGrpSpPr>
            <p:grpSpPr bwMode="auto">
              <a:xfrm rot="498828">
                <a:off x="930" y="1117"/>
                <a:ext cx="272" cy="271"/>
                <a:chOff x="1281" y="579"/>
                <a:chExt cx="3187" cy="3172"/>
              </a:xfrm>
            </p:grpSpPr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080" name="AutoShape 8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081" name="AutoShape 9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082" name="AutoShape 10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083" name="AutoShape 11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084" name="AutoShape 12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085" name="AutoShape 13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086" name="AutoShape 14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087" name="AutoShape 15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088" name="Group 16"/>
              <p:cNvGrpSpPr>
                <a:grpSpLocks/>
              </p:cNvGrpSpPr>
              <p:nvPr/>
            </p:nvGrpSpPr>
            <p:grpSpPr bwMode="auto">
              <a:xfrm rot="1612618">
                <a:off x="1175" y="1201"/>
                <a:ext cx="272" cy="271"/>
                <a:chOff x="1281" y="579"/>
                <a:chExt cx="3187" cy="3172"/>
              </a:xfrm>
            </p:grpSpPr>
            <p:sp>
              <p:nvSpPr>
                <p:cNvPr id="3089" name="Oval 17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090" name="AutoShape 18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091" name="AutoShape 19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092" name="AutoShape 20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093" name="AutoShape 21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094" name="AutoShape 22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095" name="AutoShape 23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096" name="AutoShape 24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097" name="AutoShape 25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098" name="Group 26"/>
              <p:cNvGrpSpPr>
                <a:grpSpLocks/>
              </p:cNvGrpSpPr>
              <p:nvPr/>
            </p:nvGrpSpPr>
            <p:grpSpPr bwMode="auto">
              <a:xfrm rot="2646787">
                <a:off x="1428" y="1166"/>
                <a:ext cx="272" cy="271"/>
                <a:chOff x="1281" y="579"/>
                <a:chExt cx="3187" cy="3172"/>
              </a:xfrm>
            </p:grpSpPr>
            <p:sp>
              <p:nvSpPr>
                <p:cNvPr id="3099" name="Oval 27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100" name="AutoShape 28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01" name="AutoShape 29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02" name="AutoShape 30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03" name="AutoShape 31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04" name="AutoShape 32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05" name="AutoShape 33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06" name="AutoShape 34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07" name="AutoShape 35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108" name="Group 36"/>
              <p:cNvGrpSpPr>
                <a:grpSpLocks/>
              </p:cNvGrpSpPr>
              <p:nvPr/>
            </p:nvGrpSpPr>
            <p:grpSpPr bwMode="auto">
              <a:xfrm rot="1056862">
                <a:off x="1676" y="1209"/>
                <a:ext cx="272" cy="271"/>
                <a:chOff x="1281" y="579"/>
                <a:chExt cx="3187" cy="3172"/>
              </a:xfrm>
            </p:grpSpPr>
            <p:sp>
              <p:nvSpPr>
                <p:cNvPr id="3109" name="Oval 37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110" name="AutoShape 38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11" name="AutoShape 39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12" name="AutoShape 40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13" name="AutoShape 41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14" name="AutoShape 42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15" name="AutoShape 43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16" name="AutoShape 44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17" name="AutoShape 45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118" name="Group 46"/>
              <p:cNvGrpSpPr>
                <a:grpSpLocks/>
              </p:cNvGrpSpPr>
              <p:nvPr/>
            </p:nvGrpSpPr>
            <p:grpSpPr bwMode="auto">
              <a:xfrm rot="2437570">
                <a:off x="1922" y="1145"/>
                <a:ext cx="272" cy="271"/>
                <a:chOff x="1281" y="579"/>
                <a:chExt cx="3187" cy="3172"/>
              </a:xfrm>
            </p:grpSpPr>
            <p:sp>
              <p:nvSpPr>
                <p:cNvPr id="3119" name="Oval 47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120" name="AutoShape 48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21" name="AutoShape 49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22" name="AutoShape 50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23" name="AutoShape 51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24" name="AutoShape 52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25" name="AutoShape 53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26" name="AutoShape 54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27" name="AutoShape 55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128" name="Group 56"/>
              <p:cNvGrpSpPr>
                <a:grpSpLocks/>
              </p:cNvGrpSpPr>
              <p:nvPr/>
            </p:nvGrpSpPr>
            <p:grpSpPr bwMode="auto">
              <a:xfrm rot="3308482">
                <a:off x="2174" y="1165"/>
                <a:ext cx="272" cy="271"/>
                <a:chOff x="1281" y="579"/>
                <a:chExt cx="3187" cy="3172"/>
              </a:xfrm>
            </p:grpSpPr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130" name="AutoShape 58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31" name="AutoShape 59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32" name="AutoShape 60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33" name="AutoShape 61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34" name="AutoShape 62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35" name="AutoShape 63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36" name="AutoShape 64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37" name="AutoShape 65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138" name="Group 66"/>
              <p:cNvGrpSpPr>
                <a:grpSpLocks/>
              </p:cNvGrpSpPr>
              <p:nvPr/>
            </p:nvGrpSpPr>
            <p:grpSpPr bwMode="auto">
              <a:xfrm rot="498828">
                <a:off x="2415" y="1111"/>
                <a:ext cx="272" cy="271"/>
                <a:chOff x="1281" y="579"/>
                <a:chExt cx="3187" cy="3172"/>
              </a:xfrm>
            </p:grpSpPr>
            <p:sp>
              <p:nvSpPr>
                <p:cNvPr id="3139" name="Oval 67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140" name="AutoShape 68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41" name="AutoShape 69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42" name="AutoShape 70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43" name="AutoShape 71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44" name="AutoShape 72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45" name="AutoShape 73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46" name="AutoShape 74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47" name="AutoShape 75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148" name="Group 76"/>
              <p:cNvGrpSpPr>
                <a:grpSpLocks/>
              </p:cNvGrpSpPr>
              <p:nvPr/>
            </p:nvGrpSpPr>
            <p:grpSpPr bwMode="auto">
              <a:xfrm rot="1612618">
                <a:off x="2660" y="1195"/>
                <a:ext cx="272" cy="271"/>
                <a:chOff x="1281" y="579"/>
                <a:chExt cx="3187" cy="3172"/>
              </a:xfrm>
            </p:grpSpPr>
            <p:sp>
              <p:nvSpPr>
                <p:cNvPr id="3149" name="Oval 77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150" name="AutoShape 78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51" name="AutoShape 79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52" name="AutoShape 80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53" name="AutoShape 81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54" name="AutoShape 82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55" name="AutoShape 83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56" name="AutoShape 84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57" name="AutoShape 85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158" name="Group 86"/>
              <p:cNvGrpSpPr>
                <a:grpSpLocks/>
              </p:cNvGrpSpPr>
              <p:nvPr/>
            </p:nvGrpSpPr>
            <p:grpSpPr bwMode="auto">
              <a:xfrm rot="2646787">
                <a:off x="2913" y="1160"/>
                <a:ext cx="272" cy="271"/>
                <a:chOff x="1281" y="579"/>
                <a:chExt cx="3187" cy="3172"/>
              </a:xfrm>
            </p:grpSpPr>
            <p:sp>
              <p:nvSpPr>
                <p:cNvPr id="3159" name="Oval 87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160" name="AutoShape 88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61" name="AutoShape 89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62" name="AutoShape 90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63" name="AutoShape 91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64" name="AutoShape 92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65" name="AutoShape 93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66" name="AutoShape 94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67" name="AutoShape 95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168" name="Group 96"/>
              <p:cNvGrpSpPr>
                <a:grpSpLocks/>
              </p:cNvGrpSpPr>
              <p:nvPr/>
            </p:nvGrpSpPr>
            <p:grpSpPr bwMode="auto">
              <a:xfrm rot="1056862">
                <a:off x="3161" y="1203"/>
                <a:ext cx="272" cy="271"/>
                <a:chOff x="1281" y="579"/>
                <a:chExt cx="3187" cy="3172"/>
              </a:xfrm>
            </p:grpSpPr>
            <p:sp>
              <p:nvSpPr>
                <p:cNvPr id="3169" name="Oval 97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170" name="AutoShape 98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71" name="AutoShape 99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72" name="AutoShape 100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73" name="AutoShape 101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74" name="AutoShape 102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75" name="AutoShape 103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76" name="AutoShape 104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77" name="AutoShape 105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178" name="Group 106"/>
              <p:cNvGrpSpPr>
                <a:grpSpLocks/>
              </p:cNvGrpSpPr>
              <p:nvPr/>
            </p:nvGrpSpPr>
            <p:grpSpPr bwMode="auto">
              <a:xfrm rot="2437570">
                <a:off x="3407" y="1139"/>
                <a:ext cx="272" cy="271"/>
                <a:chOff x="1281" y="579"/>
                <a:chExt cx="3187" cy="3172"/>
              </a:xfrm>
            </p:grpSpPr>
            <p:sp>
              <p:nvSpPr>
                <p:cNvPr id="3179" name="Oval 107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180" name="AutoShape 108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81" name="AutoShape 109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82" name="AutoShape 110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83" name="AutoShape 111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84" name="AutoShape 112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85" name="AutoShape 113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86" name="AutoShape 114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87" name="AutoShape 115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188" name="Group 116"/>
              <p:cNvGrpSpPr>
                <a:grpSpLocks/>
              </p:cNvGrpSpPr>
              <p:nvPr/>
            </p:nvGrpSpPr>
            <p:grpSpPr bwMode="auto">
              <a:xfrm rot="3308482">
                <a:off x="3659" y="1159"/>
                <a:ext cx="272" cy="271"/>
                <a:chOff x="1281" y="579"/>
                <a:chExt cx="3187" cy="3172"/>
              </a:xfrm>
            </p:grpSpPr>
            <p:sp>
              <p:nvSpPr>
                <p:cNvPr id="3189" name="Oval 117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190" name="AutoShape 118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91" name="AutoShape 119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92" name="AutoShape 120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93" name="AutoShape 121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94" name="AutoShape 122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95" name="AutoShape 123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96" name="AutoShape 124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197" name="AutoShape 125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</p:grpSp>
        <p:grpSp>
          <p:nvGrpSpPr>
            <p:cNvPr id="3198" name="Group 126"/>
            <p:cNvGrpSpPr>
              <a:grpSpLocks/>
            </p:cNvGrpSpPr>
            <p:nvPr/>
          </p:nvGrpSpPr>
          <p:grpSpPr bwMode="auto">
            <a:xfrm>
              <a:off x="737" y="890"/>
              <a:ext cx="4536" cy="558"/>
              <a:chOff x="930" y="1111"/>
              <a:chExt cx="3000" cy="369"/>
            </a:xfrm>
          </p:grpSpPr>
          <p:grpSp>
            <p:nvGrpSpPr>
              <p:cNvPr id="3199" name="Group 127"/>
              <p:cNvGrpSpPr>
                <a:grpSpLocks/>
              </p:cNvGrpSpPr>
              <p:nvPr/>
            </p:nvGrpSpPr>
            <p:grpSpPr bwMode="auto">
              <a:xfrm rot="498828">
                <a:off x="930" y="1117"/>
                <a:ext cx="272" cy="271"/>
                <a:chOff x="1281" y="579"/>
                <a:chExt cx="3187" cy="3172"/>
              </a:xfrm>
            </p:grpSpPr>
            <p:sp>
              <p:nvSpPr>
                <p:cNvPr id="3200" name="Oval 128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201" name="AutoShape 129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02" name="AutoShape 130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03" name="AutoShape 131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04" name="AutoShape 132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05" name="AutoShape 133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06" name="AutoShape 134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07" name="AutoShape 135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08" name="AutoShape 136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209" name="Group 137"/>
              <p:cNvGrpSpPr>
                <a:grpSpLocks/>
              </p:cNvGrpSpPr>
              <p:nvPr/>
            </p:nvGrpSpPr>
            <p:grpSpPr bwMode="auto">
              <a:xfrm rot="1612618">
                <a:off x="1175" y="1201"/>
                <a:ext cx="272" cy="271"/>
                <a:chOff x="1281" y="579"/>
                <a:chExt cx="3187" cy="3172"/>
              </a:xfrm>
            </p:grpSpPr>
            <p:sp>
              <p:nvSpPr>
                <p:cNvPr id="3210" name="Oval 138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211" name="AutoShape 139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12" name="AutoShape 140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13" name="AutoShape 141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14" name="AutoShape 142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15" name="AutoShape 143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16" name="AutoShape 144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17" name="AutoShape 145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18" name="AutoShape 146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219" name="Group 147"/>
              <p:cNvGrpSpPr>
                <a:grpSpLocks/>
              </p:cNvGrpSpPr>
              <p:nvPr/>
            </p:nvGrpSpPr>
            <p:grpSpPr bwMode="auto">
              <a:xfrm rot="2646787">
                <a:off x="1428" y="1166"/>
                <a:ext cx="272" cy="271"/>
                <a:chOff x="1281" y="579"/>
                <a:chExt cx="3187" cy="3172"/>
              </a:xfrm>
            </p:grpSpPr>
            <p:sp>
              <p:nvSpPr>
                <p:cNvPr id="3220" name="Oval 148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221" name="AutoShape 149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22" name="AutoShape 150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23" name="AutoShape 151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24" name="AutoShape 152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25" name="AutoShape 153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26" name="AutoShape 154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27" name="AutoShape 155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28" name="AutoShape 156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229" name="Group 157"/>
              <p:cNvGrpSpPr>
                <a:grpSpLocks/>
              </p:cNvGrpSpPr>
              <p:nvPr/>
            </p:nvGrpSpPr>
            <p:grpSpPr bwMode="auto">
              <a:xfrm rot="1056862">
                <a:off x="1676" y="1209"/>
                <a:ext cx="272" cy="271"/>
                <a:chOff x="1281" y="579"/>
                <a:chExt cx="3187" cy="3172"/>
              </a:xfrm>
            </p:grpSpPr>
            <p:sp>
              <p:nvSpPr>
                <p:cNvPr id="3230" name="Oval 158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231" name="AutoShape 159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32" name="AutoShape 160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33" name="AutoShape 161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34" name="AutoShape 162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35" name="AutoShape 163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36" name="AutoShape 164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37" name="AutoShape 165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38" name="AutoShape 166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239" name="Group 167"/>
              <p:cNvGrpSpPr>
                <a:grpSpLocks/>
              </p:cNvGrpSpPr>
              <p:nvPr/>
            </p:nvGrpSpPr>
            <p:grpSpPr bwMode="auto">
              <a:xfrm rot="2437570">
                <a:off x="1922" y="1145"/>
                <a:ext cx="272" cy="271"/>
                <a:chOff x="1281" y="579"/>
                <a:chExt cx="3187" cy="3172"/>
              </a:xfrm>
            </p:grpSpPr>
            <p:sp>
              <p:nvSpPr>
                <p:cNvPr id="3240" name="Oval 168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241" name="AutoShape 169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42" name="AutoShape 170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43" name="AutoShape 171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44" name="AutoShape 172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45" name="AutoShape 173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46" name="AutoShape 174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47" name="AutoShape 175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48" name="AutoShape 176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249" name="Group 177"/>
              <p:cNvGrpSpPr>
                <a:grpSpLocks/>
              </p:cNvGrpSpPr>
              <p:nvPr/>
            </p:nvGrpSpPr>
            <p:grpSpPr bwMode="auto">
              <a:xfrm rot="3308482">
                <a:off x="2174" y="1165"/>
                <a:ext cx="272" cy="271"/>
                <a:chOff x="1281" y="579"/>
                <a:chExt cx="3187" cy="3172"/>
              </a:xfrm>
            </p:grpSpPr>
            <p:sp>
              <p:nvSpPr>
                <p:cNvPr id="3250" name="Oval 178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251" name="AutoShape 179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52" name="AutoShape 180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53" name="AutoShape 181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54" name="AutoShape 182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55" name="AutoShape 183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56" name="AutoShape 184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57" name="AutoShape 185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58" name="AutoShape 186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259" name="Group 187"/>
              <p:cNvGrpSpPr>
                <a:grpSpLocks/>
              </p:cNvGrpSpPr>
              <p:nvPr/>
            </p:nvGrpSpPr>
            <p:grpSpPr bwMode="auto">
              <a:xfrm rot="498828">
                <a:off x="2415" y="1111"/>
                <a:ext cx="272" cy="271"/>
                <a:chOff x="1281" y="579"/>
                <a:chExt cx="3187" cy="3172"/>
              </a:xfrm>
            </p:grpSpPr>
            <p:sp>
              <p:nvSpPr>
                <p:cNvPr id="3260" name="Oval 188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261" name="AutoShape 189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62" name="AutoShape 190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63" name="AutoShape 191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64" name="AutoShape 192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65" name="AutoShape 193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66" name="AutoShape 194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67" name="AutoShape 195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68" name="AutoShape 196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269" name="Group 197"/>
              <p:cNvGrpSpPr>
                <a:grpSpLocks/>
              </p:cNvGrpSpPr>
              <p:nvPr/>
            </p:nvGrpSpPr>
            <p:grpSpPr bwMode="auto">
              <a:xfrm rot="1612618">
                <a:off x="2660" y="1195"/>
                <a:ext cx="272" cy="271"/>
                <a:chOff x="1281" y="579"/>
                <a:chExt cx="3187" cy="3172"/>
              </a:xfrm>
            </p:grpSpPr>
            <p:sp>
              <p:nvSpPr>
                <p:cNvPr id="3270" name="Oval 198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271" name="AutoShape 199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72" name="AutoShape 200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73" name="AutoShape 201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74" name="AutoShape 202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75" name="AutoShape 203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76" name="AutoShape 204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77" name="AutoShape 205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78" name="AutoShape 206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279" name="Group 207"/>
              <p:cNvGrpSpPr>
                <a:grpSpLocks/>
              </p:cNvGrpSpPr>
              <p:nvPr/>
            </p:nvGrpSpPr>
            <p:grpSpPr bwMode="auto">
              <a:xfrm rot="2646787">
                <a:off x="2913" y="1160"/>
                <a:ext cx="272" cy="271"/>
                <a:chOff x="1281" y="579"/>
                <a:chExt cx="3187" cy="3172"/>
              </a:xfrm>
            </p:grpSpPr>
            <p:sp>
              <p:nvSpPr>
                <p:cNvPr id="3280" name="Oval 208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281" name="AutoShape 209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82" name="AutoShape 210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83" name="AutoShape 211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84" name="AutoShape 212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85" name="AutoShape 213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86" name="AutoShape 214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87" name="AutoShape 215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88" name="AutoShape 216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289" name="Group 217"/>
              <p:cNvGrpSpPr>
                <a:grpSpLocks/>
              </p:cNvGrpSpPr>
              <p:nvPr/>
            </p:nvGrpSpPr>
            <p:grpSpPr bwMode="auto">
              <a:xfrm rot="1056862">
                <a:off x="3161" y="1203"/>
                <a:ext cx="272" cy="271"/>
                <a:chOff x="1281" y="579"/>
                <a:chExt cx="3187" cy="3172"/>
              </a:xfrm>
            </p:grpSpPr>
            <p:sp>
              <p:nvSpPr>
                <p:cNvPr id="3290" name="Oval 218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291" name="AutoShape 219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92" name="AutoShape 220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93" name="AutoShape 221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94" name="AutoShape 222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95" name="AutoShape 223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96" name="AutoShape 224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97" name="AutoShape 225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298" name="AutoShape 226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299" name="Group 227"/>
              <p:cNvGrpSpPr>
                <a:grpSpLocks/>
              </p:cNvGrpSpPr>
              <p:nvPr/>
            </p:nvGrpSpPr>
            <p:grpSpPr bwMode="auto">
              <a:xfrm rot="2437570">
                <a:off x="3407" y="1139"/>
                <a:ext cx="272" cy="271"/>
                <a:chOff x="1281" y="579"/>
                <a:chExt cx="3187" cy="3172"/>
              </a:xfrm>
            </p:grpSpPr>
            <p:sp>
              <p:nvSpPr>
                <p:cNvPr id="3300" name="Oval 228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301" name="AutoShape 229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302" name="AutoShape 230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303" name="AutoShape 231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304" name="AutoShape 232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305" name="AutoShape 233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306" name="AutoShape 234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307" name="AutoShape 235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308" name="AutoShape 236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3309" name="Group 237"/>
              <p:cNvGrpSpPr>
                <a:grpSpLocks/>
              </p:cNvGrpSpPr>
              <p:nvPr/>
            </p:nvGrpSpPr>
            <p:grpSpPr bwMode="auto">
              <a:xfrm rot="3308482">
                <a:off x="3659" y="1159"/>
                <a:ext cx="272" cy="271"/>
                <a:chOff x="1281" y="579"/>
                <a:chExt cx="3187" cy="3172"/>
              </a:xfrm>
            </p:grpSpPr>
            <p:sp>
              <p:nvSpPr>
                <p:cNvPr id="3310" name="Oval 238"/>
                <p:cNvSpPr>
                  <a:spLocks noChangeArrowheads="1"/>
                </p:cNvSpPr>
                <p:nvPr/>
              </p:nvSpPr>
              <p:spPr bwMode="auto">
                <a:xfrm rot="-14359183">
                  <a:off x="1629" y="913"/>
                  <a:ext cx="2492" cy="2491"/>
                </a:xfrm>
                <a:prstGeom prst="ellipse">
                  <a:avLst/>
                </a:pr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es-ES" sz="1800"/>
                </a:p>
              </p:txBody>
            </p:sp>
            <p:sp>
              <p:nvSpPr>
                <p:cNvPr id="3311" name="AutoShape 239"/>
                <p:cNvSpPr>
                  <a:spLocks noChangeArrowheads="1"/>
                </p:cNvSpPr>
                <p:nvPr/>
              </p:nvSpPr>
              <p:spPr bwMode="auto">
                <a:xfrm rot="-14211571">
                  <a:off x="1361" y="1128"/>
                  <a:ext cx="744" cy="476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312" name="AutoShape 240"/>
                <p:cNvSpPr>
                  <a:spLocks noChangeArrowheads="1"/>
                </p:cNvSpPr>
                <p:nvPr/>
              </p:nvSpPr>
              <p:spPr bwMode="auto">
                <a:xfrm rot="2064809">
                  <a:off x="1706" y="3049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313" name="AutoShape 241"/>
                <p:cNvSpPr>
                  <a:spLocks noChangeArrowheads="1"/>
                </p:cNvSpPr>
                <p:nvPr/>
              </p:nvSpPr>
              <p:spPr bwMode="auto">
                <a:xfrm rot="-8662188">
                  <a:off x="3284" y="783"/>
                  <a:ext cx="738" cy="47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314" name="AutoShape 242"/>
                <p:cNvSpPr>
                  <a:spLocks noChangeArrowheads="1"/>
                </p:cNvSpPr>
                <p:nvPr/>
              </p:nvSpPr>
              <p:spPr bwMode="auto">
                <a:xfrm rot="-70800022">
                  <a:off x="3847" y="1674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315" name="AutoShape 243"/>
                <p:cNvSpPr>
                  <a:spLocks noChangeArrowheads="1"/>
                </p:cNvSpPr>
                <p:nvPr/>
              </p:nvSpPr>
              <p:spPr bwMode="auto">
                <a:xfrm rot="-16735221">
                  <a:off x="1143" y="2129"/>
                  <a:ext cx="758" cy="48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316" name="AutoShape 244"/>
                <p:cNvSpPr>
                  <a:spLocks noChangeArrowheads="1"/>
                </p:cNvSpPr>
                <p:nvPr/>
              </p:nvSpPr>
              <p:spPr bwMode="auto">
                <a:xfrm rot="-714321">
                  <a:off x="2782" y="3267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317" name="AutoShape 245"/>
                <p:cNvSpPr>
                  <a:spLocks noChangeArrowheads="1"/>
                </p:cNvSpPr>
                <p:nvPr/>
              </p:nvSpPr>
              <p:spPr bwMode="auto">
                <a:xfrm rot="-11421312">
                  <a:off x="2260" y="579"/>
                  <a:ext cx="758" cy="484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3318" name="AutoShape 246"/>
                <p:cNvSpPr>
                  <a:spLocks noChangeArrowheads="1"/>
                </p:cNvSpPr>
                <p:nvPr/>
              </p:nvSpPr>
              <p:spPr bwMode="auto">
                <a:xfrm rot="-133001338">
                  <a:off x="3684" y="2695"/>
                  <a:ext cx="708" cy="452"/>
                </a:xfrm>
                <a:custGeom>
                  <a:avLst/>
                  <a:gdLst>
                    <a:gd name="G0" fmla="+- 3462 0 0"/>
                    <a:gd name="G1" fmla="+- 21600 0 3462"/>
                    <a:gd name="G2" fmla="*/ 3462 1 2"/>
                    <a:gd name="G3" fmla="+- 21600 0 G2"/>
                    <a:gd name="G4" fmla="+/ 3462 21600 2"/>
                    <a:gd name="G5" fmla="+/ G1 0 2"/>
                    <a:gd name="G6" fmla="*/ 21600 21600 3462"/>
                    <a:gd name="G7" fmla="*/ G6 1 2"/>
                    <a:gd name="G8" fmla="+- 21600 0 G7"/>
                    <a:gd name="G9" fmla="*/ 21600 1 2"/>
                    <a:gd name="G10" fmla="+- 3462 0 G9"/>
                    <a:gd name="G11" fmla="?: G10 G8 0"/>
                    <a:gd name="G12" fmla="?: G10 G7 21600"/>
                    <a:gd name="T0" fmla="*/ 19869 w 21600"/>
                    <a:gd name="T1" fmla="*/ 10800 h 21600"/>
                    <a:gd name="T2" fmla="*/ 10800 w 21600"/>
                    <a:gd name="T3" fmla="*/ 21600 h 21600"/>
                    <a:gd name="T4" fmla="*/ 1731 w 21600"/>
                    <a:gd name="T5" fmla="*/ 10800 h 21600"/>
                    <a:gd name="T6" fmla="*/ 10800 w 21600"/>
                    <a:gd name="T7" fmla="*/ 0 h 21600"/>
                    <a:gd name="T8" fmla="*/ 3531 w 21600"/>
                    <a:gd name="T9" fmla="*/ 3531 h 21600"/>
                    <a:gd name="T10" fmla="*/ 18069 w 21600"/>
                    <a:gd name="T11" fmla="*/ 18069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462" y="21600"/>
                      </a:lnTo>
                      <a:lnTo>
                        <a:pt x="18138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</p:grpSp>
      </p:grpSp>
      <p:sp>
        <p:nvSpPr>
          <p:cNvPr id="3319" name="Text Box 247"/>
          <p:cNvSpPr txBox="1">
            <a:spLocks noChangeArrowheads="1"/>
          </p:cNvSpPr>
          <p:nvPr/>
        </p:nvSpPr>
        <p:spPr bwMode="auto">
          <a:xfrm>
            <a:off x="288925" y="1658938"/>
            <a:ext cx="9504363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ea typeface="Lucida Sans Unicode" pitchFamily="34" charset="0"/>
                <a:cs typeface="Lucida Sans Unicode" pitchFamily="34" charset="0"/>
              </a:rPr>
              <a:t>Local average-based model of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ea typeface="Lucida Sans Unicode" pitchFamily="34" charset="0"/>
                <a:cs typeface="Lucida Sans Unicode" pitchFamily="34" charset="0"/>
              </a:rPr>
              <a:t>probabilities for bitplane image coding</a:t>
            </a:r>
            <a:endParaRPr lang="en-GB" sz="3600" b="1">
              <a:effectLst>
                <a:outerShdw blurRad="38100" dist="38100" dir="2700000" algn="tl">
                  <a:srgbClr val="C0C0C0"/>
                </a:outerShdw>
              </a:effectLst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49" name="2 Subtítulo"/>
          <p:cNvSpPr txBox="1">
            <a:spLocks/>
          </p:cNvSpPr>
          <p:nvPr/>
        </p:nvSpPr>
        <p:spPr>
          <a:xfrm>
            <a:off x="1550856" y="4646079"/>
            <a:ext cx="6400800" cy="722901"/>
          </a:xfrm>
          <a:prstGeom prst="rect">
            <a:avLst/>
          </a:prstGeom>
        </p:spPr>
        <p:txBody>
          <a:bodyPr>
            <a:normAutofit/>
          </a:bodyPr>
          <a:lstStyle>
            <a:lvl1pPr marL="377825" indent="-377825" algn="l" defTabSz="1008063" rtl="0" fontAlgn="base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315913" algn="l" defTabSz="1008063" rtl="0" fontAlgn="base">
              <a:spcBef>
                <a:spcPct val="20000"/>
              </a:spcBef>
              <a:spcAft>
                <a:spcPct val="0"/>
              </a:spcAft>
              <a:buChar char="–"/>
              <a:defRPr sz="3100">
                <a:solidFill>
                  <a:schemeClr val="tx1"/>
                </a:solidFill>
                <a:latin typeface="+mn-lt"/>
              </a:defRPr>
            </a:lvl2pPr>
            <a:lvl3pPr marL="1260475" indent="-252413" algn="l" defTabSz="1008063" rtl="0" fontAlgn="base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3pPr>
            <a:lvl4pPr marL="1763713" indent="-252413" algn="l" defTabSz="1008063" rtl="0" fontAlgn="base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4pPr>
            <a:lvl5pPr marL="2268538" indent="-252413" algn="l" defTabSz="1008063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5pPr>
            <a:lvl6pPr marL="2725738" indent="-252413" algn="l" defTabSz="1008063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6pPr>
            <a:lvl7pPr marL="3182938" indent="-252413" algn="l" defTabSz="1008063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7pPr>
            <a:lvl8pPr marL="3640138" indent="-252413" algn="l" defTabSz="1008063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8pPr>
            <a:lvl9pPr marL="4097338" indent="-252413" algn="l" defTabSz="1008063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i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Department of Information and Communications Engineering</a:t>
            </a:r>
          </a:p>
          <a:p>
            <a:pPr marL="0" indent="0"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i="1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Universitat</a:t>
            </a:r>
            <a:r>
              <a:rPr lang="en-US" sz="1600" i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</a:t>
            </a:r>
            <a:r>
              <a:rPr lang="en-US" sz="1600" i="1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Autònoma</a:t>
            </a:r>
            <a:r>
              <a:rPr lang="en-US" sz="1600" i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de Barcelona, Spain</a:t>
            </a:r>
            <a:endParaRPr lang="ca-ES" sz="160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0" name="2 Subtítulo"/>
          <p:cNvSpPr txBox="1">
            <a:spLocks/>
          </p:cNvSpPr>
          <p:nvPr/>
        </p:nvSpPr>
        <p:spPr>
          <a:xfrm>
            <a:off x="1591840" y="3740607"/>
            <a:ext cx="6400800" cy="472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Francesc </a:t>
            </a:r>
            <a:r>
              <a:rPr lang="ca-E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Aulí</a:t>
            </a:r>
            <a:r>
              <a:rPr lang="ca-E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-Llinàs</a:t>
            </a:r>
            <a:endParaRPr lang="ca-E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51" name="Picture 72" descr="U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392" y="6522888"/>
            <a:ext cx="2952750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22531" name="Line 3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2532" name="Rectangle 4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MULTI-COMPONENT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TRANSFORM</a:t>
              </a:r>
            </a:p>
          </p:txBody>
        </p:sp>
      </p:grp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22534" name="Line 6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2535" name="Rectangle 7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WAVELET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TRANSFORM</a:t>
              </a:r>
            </a:p>
          </p:txBody>
        </p:sp>
      </p:grpSp>
      <p:grpSp>
        <p:nvGrpSpPr>
          <p:cNvPr id="22536" name="Group 8"/>
          <p:cNvGrpSpPr>
            <a:grpSpLocks/>
          </p:cNvGrpSpPr>
          <p:nvPr/>
        </p:nvGrpSpPr>
        <p:grpSpPr bwMode="auto">
          <a:xfrm>
            <a:off x="7777163" y="3059113"/>
            <a:ext cx="2087562" cy="722312"/>
            <a:chOff x="4899" y="2290"/>
            <a:chExt cx="1315" cy="454"/>
          </a:xfrm>
        </p:grpSpPr>
        <p:sp>
          <p:nvSpPr>
            <p:cNvPr id="22537" name="Line 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2538" name="Rectangle 1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QUANTIZATION</a:t>
              </a:r>
            </a:p>
          </p:txBody>
        </p:sp>
      </p:grpSp>
      <p:sp>
        <p:nvSpPr>
          <p:cNvPr id="22539" name="AutoShape 11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3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ORIGINAL IMAGE</a:t>
            </a:r>
            <a:endParaRPr lang="es-ES" sz="1300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LOSSY IMAGE CODING SYSTEM</a:t>
            </a:r>
          </a:p>
        </p:txBody>
      </p:sp>
      <p:grpSp>
        <p:nvGrpSpPr>
          <p:cNvPr id="22544" name="Group 16"/>
          <p:cNvGrpSpPr>
            <a:grpSpLocks/>
          </p:cNvGrpSpPr>
          <p:nvPr/>
        </p:nvGrpSpPr>
        <p:grpSpPr bwMode="auto">
          <a:xfrm>
            <a:off x="7777163" y="3779838"/>
            <a:ext cx="2087562" cy="1441450"/>
            <a:chOff x="4899" y="2380"/>
            <a:chExt cx="1315" cy="908"/>
          </a:xfrm>
        </p:grpSpPr>
        <p:sp>
          <p:nvSpPr>
            <p:cNvPr id="22545" name="Line 17"/>
            <p:cNvSpPr>
              <a:spLocks noChangeShapeType="1"/>
            </p:cNvSpPr>
            <p:nvPr/>
          </p:nvSpPr>
          <p:spPr bwMode="auto">
            <a:xfrm>
              <a:off x="5534" y="238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2546" name="Rectangle 18"/>
            <p:cNvSpPr>
              <a:spLocks noChangeArrowheads="1"/>
            </p:cNvSpPr>
            <p:nvPr/>
          </p:nvSpPr>
          <p:spPr bwMode="auto">
            <a:xfrm>
              <a:off x="4899" y="251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BITPLANE CODER</a:t>
              </a:r>
            </a:p>
          </p:txBody>
        </p:sp>
        <p:sp>
          <p:nvSpPr>
            <p:cNvPr id="22547" name="Rectangle 19"/>
            <p:cNvSpPr>
              <a:spLocks noChangeArrowheads="1"/>
            </p:cNvSpPr>
            <p:nvPr/>
          </p:nvSpPr>
          <p:spPr bwMode="auto">
            <a:xfrm>
              <a:off x="4899" y="2970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ARITHMETIC CODER</a:t>
              </a:r>
            </a:p>
          </p:txBody>
        </p:sp>
        <p:sp>
          <p:nvSpPr>
            <p:cNvPr id="22548" name="Line 20"/>
            <p:cNvSpPr>
              <a:spLocks noChangeShapeType="1"/>
            </p:cNvSpPr>
            <p:nvPr/>
          </p:nvSpPr>
          <p:spPr bwMode="auto">
            <a:xfrm>
              <a:off x="5182" y="2835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>
              <a:off x="5472" y="2835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2550" name="Line 22"/>
            <p:cNvSpPr>
              <a:spLocks noChangeShapeType="1"/>
            </p:cNvSpPr>
            <p:nvPr/>
          </p:nvSpPr>
          <p:spPr bwMode="auto">
            <a:xfrm>
              <a:off x="5771" y="2835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2551" name="Line 23"/>
            <p:cNvSpPr>
              <a:spLocks noChangeShapeType="1"/>
            </p:cNvSpPr>
            <p:nvPr/>
          </p:nvSpPr>
          <p:spPr bwMode="auto">
            <a:xfrm>
              <a:off x="6054" y="2835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2552" name="Line 24"/>
            <p:cNvSpPr>
              <a:spLocks noChangeShapeType="1"/>
            </p:cNvSpPr>
            <p:nvPr/>
          </p:nvSpPr>
          <p:spPr bwMode="auto">
            <a:xfrm flipV="1">
              <a:off x="5085" y="2835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 flipV="1">
              <a:off x="5376" y="2835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2554" name="Line 26"/>
            <p:cNvSpPr>
              <a:spLocks noChangeShapeType="1"/>
            </p:cNvSpPr>
            <p:nvPr/>
          </p:nvSpPr>
          <p:spPr bwMode="auto">
            <a:xfrm flipV="1">
              <a:off x="5674" y="2835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2555" name="Line 27"/>
            <p:cNvSpPr>
              <a:spLocks noChangeShapeType="1"/>
            </p:cNvSpPr>
            <p:nvPr/>
          </p:nvSpPr>
          <p:spPr bwMode="auto">
            <a:xfrm flipV="1">
              <a:off x="5957" y="2835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pic>
        <p:nvPicPr>
          <p:cNvPr id="3" name="PCRD-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" y="1260351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C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POVchan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576263" y="1331913"/>
            <a:ext cx="6480175" cy="503237"/>
            <a:chOff x="363" y="839"/>
            <a:chExt cx="4082" cy="317"/>
          </a:xfrm>
        </p:grpSpPr>
        <p:sp>
          <p:nvSpPr>
            <p:cNvPr id="24581" name="Rectangle 5"/>
            <p:cNvSpPr>
              <a:spLocks noChangeArrowheads="1"/>
            </p:cNvSpPr>
            <p:nvPr/>
          </p:nvSpPr>
          <p:spPr bwMode="auto">
            <a:xfrm>
              <a:off x="363" y="839"/>
              <a:ext cx="317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82" name="Rectangle 6"/>
            <p:cNvSpPr>
              <a:spLocks noChangeArrowheads="1"/>
            </p:cNvSpPr>
            <p:nvPr/>
          </p:nvSpPr>
          <p:spPr bwMode="auto">
            <a:xfrm>
              <a:off x="726" y="839"/>
              <a:ext cx="226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83" name="Rectangle 7"/>
            <p:cNvSpPr>
              <a:spLocks noChangeArrowheads="1"/>
            </p:cNvSpPr>
            <p:nvPr/>
          </p:nvSpPr>
          <p:spPr bwMode="auto">
            <a:xfrm>
              <a:off x="998" y="839"/>
              <a:ext cx="499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84" name="Rectangle 8"/>
            <p:cNvSpPr>
              <a:spLocks noChangeArrowheads="1"/>
            </p:cNvSpPr>
            <p:nvPr/>
          </p:nvSpPr>
          <p:spPr bwMode="auto">
            <a:xfrm>
              <a:off x="1542" y="839"/>
              <a:ext cx="31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85" name="Rectangle 9"/>
            <p:cNvSpPr>
              <a:spLocks noChangeArrowheads="1"/>
            </p:cNvSpPr>
            <p:nvPr/>
          </p:nvSpPr>
          <p:spPr bwMode="auto">
            <a:xfrm>
              <a:off x="1905" y="839"/>
              <a:ext cx="499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86" name="Rectangle 10"/>
            <p:cNvSpPr>
              <a:spLocks noChangeArrowheads="1"/>
            </p:cNvSpPr>
            <p:nvPr/>
          </p:nvSpPr>
          <p:spPr bwMode="auto">
            <a:xfrm>
              <a:off x="2449" y="839"/>
              <a:ext cx="136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87" name="Rectangle 11"/>
            <p:cNvSpPr>
              <a:spLocks noChangeArrowheads="1"/>
            </p:cNvSpPr>
            <p:nvPr/>
          </p:nvSpPr>
          <p:spPr bwMode="auto">
            <a:xfrm>
              <a:off x="2631" y="839"/>
              <a:ext cx="317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88" name="Rectangle 12"/>
            <p:cNvSpPr>
              <a:spLocks noChangeArrowheads="1"/>
            </p:cNvSpPr>
            <p:nvPr/>
          </p:nvSpPr>
          <p:spPr bwMode="auto">
            <a:xfrm>
              <a:off x="2994" y="839"/>
              <a:ext cx="589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89" name="Rectangle 13"/>
            <p:cNvSpPr>
              <a:spLocks noChangeArrowheads="1"/>
            </p:cNvSpPr>
            <p:nvPr/>
          </p:nvSpPr>
          <p:spPr bwMode="auto">
            <a:xfrm>
              <a:off x="3629" y="839"/>
              <a:ext cx="317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90" name="Rectangle 14"/>
            <p:cNvSpPr>
              <a:spLocks noChangeArrowheads="1"/>
            </p:cNvSpPr>
            <p:nvPr/>
          </p:nvSpPr>
          <p:spPr bwMode="auto">
            <a:xfrm>
              <a:off x="3991" y="839"/>
              <a:ext cx="273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91" name="Rectangle 15"/>
            <p:cNvSpPr>
              <a:spLocks noChangeArrowheads="1"/>
            </p:cNvSpPr>
            <p:nvPr/>
          </p:nvSpPr>
          <p:spPr bwMode="auto">
            <a:xfrm>
              <a:off x="4309" y="839"/>
              <a:ext cx="136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92" name="Rectangle 16"/>
            <p:cNvSpPr>
              <a:spLocks noChangeArrowheads="1"/>
            </p:cNvSpPr>
            <p:nvPr/>
          </p:nvSpPr>
          <p:spPr bwMode="auto">
            <a:xfrm>
              <a:off x="363" y="1080"/>
              <a:ext cx="40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93" name="Rectangle 17"/>
            <p:cNvSpPr>
              <a:spLocks noChangeArrowheads="1"/>
            </p:cNvSpPr>
            <p:nvPr/>
          </p:nvSpPr>
          <p:spPr bwMode="auto">
            <a:xfrm>
              <a:off x="816" y="1080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94" name="Rectangle 18"/>
            <p:cNvSpPr>
              <a:spLocks noChangeArrowheads="1"/>
            </p:cNvSpPr>
            <p:nvPr/>
          </p:nvSpPr>
          <p:spPr bwMode="auto">
            <a:xfrm>
              <a:off x="1043" y="1080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95" name="Rectangle 19"/>
            <p:cNvSpPr>
              <a:spLocks noChangeArrowheads="1"/>
            </p:cNvSpPr>
            <p:nvPr/>
          </p:nvSpPr>
          <p:spPr bwMode="auto">
            <a:xfrm>
              <a:off x="1542" y="1080"/>
              <a:ext cx="363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96" name="Rectangle 20"/>
            <p:cNvSpPr>
              <a:spLocks noChangeArrowheads="1"/>
            </p:cNvSpPr>
            <p:nvPr/>
          </p:nvSpPr>
          <p:spPr bwMode="auto">
            <a:xfrm>
              <a:off x="1950" y="1080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97" name="Rectangle 21"/>
            <p:cNvSpPr>
              <a:spLocks noChangeArrowheads="1"/>
            </p:cNvSpPr>
            <p:nvPr/>
          </p:nvSpPr>
          <p:spPr bwMode="auto">
            <a:xfrm>
              <a:off x="2449" y="1080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98" name="Rectangle 22"/>
            <p:cNvSpPr>
              <a:spLocks noChangeArrowheads="1"/>
            </p:cNvSpPr>
            <p:nvPr/>
          </p:nvSpPr>
          <p:spPr bwMode="auto">
            <a:xfrm>
              <a:off x="2676" y="1080"/>
              <a:ext cx="181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599" name="Rectangle 23"/>
            <p:cNvSpPr>
              <a:spLocks noChangeArrowheads="1"/>
            </p:cNvSpPr>
            <p:nvPr/>
          </p:nvSpPr>
          <p:spPr bwMode="auto">
            <a:xfrm>
              <a:off x="2903" y="1080"/>
              <a:ext cx="680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600" name="Rectangle 24"/>
            <p:cNvSpPr>
              <a:spLocks noChangeArrowheads="1"/>
            </p:cNvSpPr>
            <p:nvPr/>
          </p:nvSpPr>
          <p:spPr bwMode="auto">
            <a:xfrm>
              <a:off x="3629" y="1080"/>
              <a:ext cx="317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601" name="Rectangle 25"/>
            <p:cNvSpPr>
              <a:spLocks noChangeArrowheads="1"/>
            </p:cNvSpPr>
            <p:nvPr/>
          </p:nvSpPr>
          <p:spPr bwMode="auto">
            <a:xfrm>
              <a:off x="3991" y="1080"/>
              <a:ext cx="137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602" name="Rectangle 26"/>
            <p:cNvSpPr>
              <a:spLocks noChangeArrowheads="1"/>
            </p:cNvSpPr>
            <p:nvPr/>
          </p:nvSpPr>
          <p:spPr bwMode="auto">
            <a:xfrm>
              <a:off x="4173" y="1080"/>
              <a:ext cx="136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603" name="Rectangle 27"/>
            <p:cNvSpPr>
              <a:spLocks noChangeArrowheads="1"/>
            </p:cNvSpPr>
            <p:nvPr/>
          </p:nvSpPr>
          <p:spPr bwMode="auto">
            <a:xfrm>
              <a:off x="363" y="956"/>
              <a:ext cx="27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604" name="Rectangle 28"/>
            <p:cNvSpPr>
              <a:spLocks noChangeArrowheads="1"/>
            </p:cNvSpPr>
            <p:nvPr/>
          </p:nvSpPr>
          <p:spPr bwMode="auto">
            <a:xfrm>
              <a:off x="680" y="956"/>
              <a:ext cx="31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605" name="Rectangle 29"/>
            <p:cNvSpPr>
              <a:spLocks noChangeArrowheads="1"/>
            </p:cNvSpPr>
            <p:nvPr/>
          </p:nvSpPr>
          <p:spPr bwMode="auto">
            <a:xfrm>
              <a:off x="1043" y="956"/>
              <a:ext cx="31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606" name="Rectangle 30"/>
            <p:cNvSpPr>
              <a:spLocks noChangeArrowheads="1"/>
            </p:cNvSpPr>
            <p:nvPr/>
          </p:nvSpPr>
          <p:spPr bwMode="auto">
            <a:xfrm>
              <a:off x="1406" y="956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607" name="Rectangle 31"/>
            <p:cNvSpPr>
              <a:spLocks noChangeArrowheads="1"/>
            </p:cNvSpPr>
            <p:nvPr/>
          </p:nvSpPr>
          <p:spPr bwMode="auto">
            <a:xfrm>
              <a:off x="1905" y="956"/>
              <a:ext cx="54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608" name="Rectangle 32"/>
            <p:cNvSpPr>
              <a:spLocks noChangeArrowheads="1"/>
            </p:cNvSpPr>
            <p:nvPr/>
          </p:nvSpPr>
          <p:spPr bwMode="auto">
            <a:xfrm>
              <a:off x="2495" y="956"/>
              <a:ext cx="27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609" name="Rectangle 33"/>
            <p:cNvSpPr>
              <a:spLocks noChangeArrowheads="1"/>
            </p:cNvSpPr>
            <p:nvPr/>
          </p:nvSpPr>
          <p:spPr bwMode="auto">
            <a:xfrm>
              <a:off x="2812" y="956"/>
              <a:ext cx="590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610" name="Rectangle 34"/>
            <p:cNvSpPr>
              <a:spLocks noChangeArrowheads="1"/>
            </p:cNvSpPr>
            <p:nvPr/>
          </p:nvSpPr>
          <p:spPr bwMode="auto">
            <a:xfrm>
              <a:off x="3447" y="956"/>
              <a:ext cx="136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611" name="Rectangle 35"/>
            <p:cNvSpPr>
              <a:spLocks noChangeArrowheads="1"/>
            </p:cNvSpPr>
            <p:nvPr/>
          </p:nvSpPr>
          <p:spPr bwMode="auto">
            <a:xfrm>
              <a:off x="3629" y="956"/>
              <a:ext cx="27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612" name="Rectangle 36"/>
            <p:cNvSpPr>
              <a:spLocks noChangeArrowheads="1"/>
            </p:cNvSpPr>
            <p:nvPr/>
          </p:nvSpPr>
          <p:spPr bwMode="auto">
            <a:xfrm>
              <a:off x="3946" y="956"/>
              <a:ext cx="31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24614" name="Text Box 38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sp>
        <p:nvSpPr>
          <p:cNvPr id="24615" name="Text Box 39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LOSSY IMAGE CODING SYSTEM</a:t>
            </a:r>
          </a:p>
        </p:txBody>
      </p:sp>
      <p:grpSp>
        <p:nvGrpSpPr>
          <p:cNvPr id="24616" name="Group 40"/>
          <p:cNvGrpSpPr>
            <a:grpSpLocks/>
          </p:cNvGrpSpPr>
          <p:nvPr/>
        </p:nvGrpSpPr>
        <p:grpSpPr bwMode="auto">
          <a:xfrm>
            <a:off x="7777163" y="5211763"/>
            <a:ext cx="2087562" cy="1225550"/>
            <a:chOff x="4899" y="2834"/>
            <a:chExt cx="1315" cy="772"/>
          </a:xfrm>
        </p:grpSpPr>
        <p:grpSp>
          <p:nvGrpSpPr>
            <p:cNvPr id="24617" name="Group 41"/>
            <p:cNvGrpSpPr>
              <a:grpSpLocks/>
            </p:cNvGrpSpPr>
            <p:nvPr/>
          </p:nvGrpSpPr>
          <p:grpSpPr bwMode="auto">
            <a:xfrm>
              <a:off x="4899" y="2834"/>
              <a:ext cx="1315" cy="454"/>
              <a:chOff x="4899" y="2290"/>
              <a:chExt cx="1315" cy="454"/>
            </a:xfrm>
          </p:grpSpPr>
          <p:sp>
            <p:nvSpPr>
              <p:cNvPr id="24618" name="Line 42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4619" name="Rectangle 43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sz="1300" b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CODESTREAM </a:t>
                </a:r>
              </a:p>
              <a:p>
                <a:pPr algn="ctr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sz="1300" b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REORGANIZATION</a:t>
                </a:r>
              </a:p>
            </p:txBody>
          </p:sp>
        </p:grpSp>
        <p:sp>
          <p:nvSpPr>
            <p:cNvPr id="24620" name="Line 44"/>
            <p:cNvSpPr>
              <a:spLocks noChangeShapeType="1"/>
            </p:cNvSpPr>
            <p:nvPr/>
          </p:nvSpPr>
          <p:spPr bwMode="auto">
            <a:xfrm>
              <a:off x="5534" y="3288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21" name="AutoShape 45"/>
            <p:cNvSpPr>
              <a:spLocks noChangeArrowheads="1"/>
            </p:cNvSpPr>
            <p:nvPr/>
          </p:nvSpPr>
          <p:spPr bwMode="auto">
            <a:xfrm>
              <a:off x="4899" y="3424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JP2 codestream</a:t>
              </a:r>
              <a:endParaRPr lang="es-ES" sz="1300"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grpSp>
        <p:nvGrpSpPr>
          <p:cNvPr id="24622" name="Group 46"/>
          <p:cNvGrpSpPr>
            <a:grpSpLocks/>
          </p:cNvGrpSpPr>
          <p:nvPr/>
        </p:nvGrpSpPr>
        <p:grpSpPr bwMode="auto">
          <a:xfrm>
            <a:off x="6553200" y="5162550"/>
            <a:ext cx="2159000" cy="288925"/>
            <a:chOff x="4128" y="2803"/>
            <a:chExt cx="1360" cy="182"/>
          </a:xfrm>
        </p:grpSpPr>
        <p:sp>
          <p:nvSpPr>
            <p:cNvPr id="24623" name="Text Box 47"/>
            <p:cNvSpPr txBox="1">
              <a:spLocks noChangeArrowheads="1"/>
            </p:cNvSpPr>
            <p:nvPr/>
          </p:nvSpPr>
          <p:spPr bwMode="auto">
            <a:xfrm>
              <a:off x="4128" y="2803"/>
              <a:ext cx="811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RD-opt</a:t>
              </a:r>
            </a:p>
          </p:txBody>
        </p:sp>
        <p:sp>
          <p:nvSpPr>
            <p:cNvPr id="24624" name="Line 48"/>
            <p:cNvSpPr>
              <a:spLocks noChangeShapeType="1"/>
            </p:cNvSpPr>
            <p:nvPr/>
          </p:nvSpPr>
          <p:spPr bwMode="auto">
            <a:xfrm>
              <a:off x="4944" y="2899"/>
              <a:ext cx="5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4625" name="Group 49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24626" name="Line 50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27" name="Rectangle 51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MULTI-COMPONENT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TRANSFORM</a:t>
              </a:r>
            </a:p>
          </p:txBody>
        </p:sp>
      </p:grpSp>
      <p:grpSp>
        <p:nvGrpSpPr>
          <p:cNvPr id="24628" name="Group 52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24629" name="Line 53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30" name="Rectangle 54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WAVELET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TRANSFORM</a:t>
              </a:r>
            </a:p>
          </p:txBody>
        </p:sp>
      </p:grpSp>
      <p:grpSp>
        <p:nvGrpSpPr>
          <p:cNvPr id="24631" name="Group 55"/>
          <p:cNvGrpSpPr>
            <a:grpSpLocks/>
          </p:cNvGrpSpPr>
          <p:nvPr/>
        </p:nvGrpSpPr>
        <p:grpSpPr bwMode="auto">
          <a:xfrm>
            <a:off x="7777163" y="3059113"/>
            <a:ext cx="2087562" cy="722312"/>
            <a:chOff x="4899" y="2290"/>
            <a:chExt cx="1315" cy="454"/>
          </a:xfrm>
        </p:grpSpPr>
        <p:sp>
          <p:nvSpPr>
            <p:cNvPr id="24632" name="Line 56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33" name="Rectangle 57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QUANTIZATION</a:t>
              </a:r>
            </a:p>
          </p:txBody>
        </p:sp>
      </p:grpSp>
      <p:sp>
        <p:nvSpPr>
          <p:cNvPr id="24634" name="AutoShape 58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3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ORIGINAL IMAGE</a:t>
            </a:r>
            <a:endParaRPr lang="es-ES" sz="1300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24635" name="Group 59"/>
          <p:cNvGrpSpPr>
            <a:grpSpLocks/>
          </p:cNvGrpSpPr>
          <p:nvPr/>
        </p:nvGrpSpPr>
        <p:grpSpPr bwMode="auto">
          <a:xfrm>
            <a:off x="7777163" y="3779838"/>
            <a:ext cx="2087562" cy="1441450"/>
            <a:chOff x="4899" y="2380"/>
            <a:chExt cx="1315" cy="908"/>
          </a:xfrm>
        </p:grpSpPr>
        <p:sp>
          <p:nvSpPr>
            <p:cNvPr id="24636" name="Line 60"/>
            <p:cNvSpPr>
              <a:spLocks noChangeShapeType="1"/>
            </p:cNvSpPr>
            <p:nvPr/>
          </p:nvSpPr>
          <p:spPr bwMode="auto">
            <a:xfrm>
              <a:off x="5534" y="238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37" name="Rectangle 61"/>
            <p:cNvSpPr>
              <a:spLocks noChangeArrowheads="1"/>
            </p:cNvSpPr>
            <p:nvPr/>
          </p:nvSpPr>
          <p:spPr bwMode="auto">
            <a:xfrm>
              <a:off x="4899" y="251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BITPLANE CODER</a:t>
              </a:r>
            </a:p>
          </p:txBody>
        </p:sp>
        <p:sp>
          <p:nvSpPr>
            <p:cNvPr id="24638" name="Rectangle 62"/>
            <p:cNvSpPr>
              <a:spLocks noChangeArrowheads="1"/>
            </p:cNvSpPr>
            <p:nvPr/>
          </p:nvSpPr>
          <p:spPr bwMode="auto">
            <a:xfrm>
              <a:off x="4899" y="2970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ARITHMETIC CODER</a:t>
              </a:r>
            </a:p>
          </p:txBody>
        </p:sp>
        <p:sp>
          <p:nvSpPr>
            <p:cNvPr id="24639" name="Line 63"/>
            <p:cNvSpPr>
              <a:spLocks noChangeShapeType="1"/>
            </p:cNvSpPr>
            <p:nvPr/>
          </p:nvSpPr>
          <p:spPr bwMode="auto">
            <a:xfrm>
              <a:off x="5182" y="2835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40" name="Line 64"/>
            <p:cNvSpPr>
              <a:spLocks noChangeShapeType="1"/>
            </p:cNvSpPr>
            <p:nvPr/>
          </p:nvSpPr>
          <p:spPr bwMode="auto">
            <a:xfrm>
              <a:off x="5472" y="2835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41" name="Line 65"/>
            <p:cNvSpPr>
              <a:spLocks noChangeShapeType="1"/>
            </p:cNvSpPr>
            <p:nvPr/>
          </p:nvSpPr>
          <p:spPr bwMode="auto">
            <a:xfrm>
              <a:off x="5771" y="2835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42" name="Line 66"/>
            <p:cNvSpPr>
              <a:spLocks noChangeShapeType="1"/>
            </p:cNvSpPr>
            <p:nvPr/>
          </p:nvSpPr>
          <p:spPr bwMode="auto">
            <a:xfrm>
              <a:off x="6054" y="2835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43" name="Line 67"/>
            <p:cNvSpPr>
              <a:spLocks noChangeShapeType="1"/>
            </p:cNvSpPr>
            <p:nvPr/>
          </p:nvSpPr>
          <p:spPr bwMode="auto">
            <a:xfrm flipV="1">
              <a:off x="5085" y="2835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44" name="Line 68"/>
            <p:cNvSpPr>
              <a:spLocks noChangeShapeType="1"/>
            </p:cNvSpPr>
            <p:nvPr/>
          </p:nvSpPr>
          <p:spPr bwMode="auto">
            <a:xfrm flipV="1">
              <a:off x="5376" y="2835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45" name="Line 69"/>
            <p:cNvSpPr>
              <a:spLocks noChangeShapeType="1"/>
            </p:cNvSpPr>
            <p:nvPr/>
          </p:nvSpPr>
          <p:spPr bwMode="auto">
            <a:xfrm flipV="1">
              <a:off x="5674" y="2835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4646" name="Line 70"/>
            <p:cNvSpPr>
              <a:spLocks noChangeShapeType="1"/>
            </p:cNvSpPr>
            <p:nvPr/>
          </p:nvSpPr>
          <p:spPr bwMode="auto">
            <a:xfrm flipV="1">
              <a:off x="5957" y="2835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24647" name="Rectangle 71"/>
          <p:cNvSpPr>
            <a:spLocks noChangeArrowheads="1"/>
          </p:cNvSpPr>
          <p:nvPr/>
        </p:nvSpPr>
        <p:spPr bwMode="auto">
          <a:xfrm>
            <a:off x="7704138" y="3925888"/>
            <a:ext cx="2232025" cy="137001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OVchan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27" name="Group 3"/>
          <p:cNvGrpSpPr>
            <a:grpSpLocks/>
          </p:cNvGrpSpPr>
          <p:nvPr/>
        </p:nvGrpSpPr>
        <p:grpSpPr bwMode="auto">
          <a:xfrm>
            <a:off x="576263" y="1714500"/>
            <a:ext cx="6264275" cy="120650"/>
            <a:chOff x="363" y="1080"/>
            <a:chExt cx="3946" cy="76"/>
          </a:xfrm>
        </p:grpSpPr>
        <p:sp>
          <p:nvSpPr>
            <p:cNvPr id="26628" name="Rectangle 4"/>
            <p:cNvSpPr>
              <a:spLocks noChangeArrowheads="1"/>
            </p:cNvSpPr>
            <p:nvPr/>
          </p:nvSpPr>
          <p:spPr bwMode="auto">
            <a:xfrm>
              <a:off x="363" y="1080"/>
              <a:ext cx="40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29" name="Rectangle 5"/>
            <p:cNvSpPr>
              <a:spLocks noChangeArrowheads="1"/>
            </p:cNvSpPr>
            <p:nvPr/>
          </p:nvSpPr>
          <p:spPr bwMode="auto">
            <a:xfrm>
              <a:off x="816" y="1080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30" name="Rectangle 6"/>
            <p:cNvSpPr>
              <a:spLocks noChangeArrowheads="1"/>
            </p:cNvSpPr>
            <p:nvPr/>
          </p:nvSpPr>
          <p:spPr bwMode="auto">
            <a:xfrm>
              <a:off x="1043" y="1080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31" name="Rectangle 7"/>
            <p:cNvSpPr>
              <a:spLocks noChangeArrowheads="1"/>
            </p:cNvSpPr>
            <p:nvPr/>
          </p:nvSpPr>
          <p:spPr bwMode="auto">
            <a:xfrm>
              <a:off x="1542" y="1080"/>
              <a:ext cx="363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32" name="Rectangle 8"/>
            <p:cNvSpPr>
              <a:spLocks noChangeArrowheads="1"/>
            </p:cNvSpPr>
            <p:nvPr/>
          </p:nvSpPr>
          <p:spPr bwMode="auto">
            <a:xfrm>
              <a:off x="1950" y="1080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33" name="Rectangle 9"/>
            <p:cNvSpPr>
              <a:spLocks noChangeArrowheads="1"/>
            </p:cNvSpPr>
            <p:nvPr/>
          </p:nvSpPr>
          <p:spPr bwMode="auto">
            <a:xfrm>
              <a:off x="2449" y="1080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34" name="Rectangle 10"/>
            <p:cNvSpPr>
              <a:spLocks noChangeArrowheads="1"/>
            </p:cNvSpPr>
            <p:nvPr/>
          </p:nvSpPr>
          <p:spPr bwMode="auto">
            <a:xfrm>
              <a:off x="2676" y="1080"/>
              <a:ext cx="181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35" name="Rectangle 11"/>
            <p:cNvSpPr>
              <a:spLocks noChangeArrowheads="1"/>
            </p:cNvSpPr>
            <p:nvPr/>
          </p:nvSpPr>
          <p:spPr bwMode="auto">
            <a:xfrm>
              <a:off x="2903" y="1080"/>
              <a:ext cx="680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36" name="Rectangle 12"/>
            <p:cNvSpPr>
              <a:spLocks noChangeArrowheads="1"/>
            </p:cNvSpPr>
            <p:nvPr/>
          </p:nvSpPr>
          <p:spPr bwMode="auto">
            <a:xfrm>
              <a:off x="3629" y="1080"/>
              <a:ext cx="317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37" name="Rectangle 13"/>
            <p:cNvSpPr>
              <a:spLocks noChangeArrowheads="1"/>
            </p:cNvSpPr>
            <p:nvPr/>
          </p:nvSpPr>
          <p:spPr bwMode="auto">
            <a:xfrm>
              <a:off x="3991" y="1080"/>
              <a:ext cx="137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38" name="Rectangle 14"/>
            <p:cNvSpPr>
              <a:spLocks noChangeArrowheads="1"/>
            </p:cNvSpPr>
            <p:nvPr/>
          </p:nvSpPr>
          <p:spPr bwMode="auto">
            <a:xfrm>
              <a:off x="4173" y="1080"/>
              <a:ext cx="136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26639" name="Group 15"/>
          <p:cNvGrpSpPr>
            <a:grpSpLocks/>
          </p:cNvGrpSpPr>
          <p:nvPr/>
        </p:nvGrpSpPr>
        <p:grpSpPr bwMode="auto">
          <a:xfrm>
            <a:off x="576263" y="1331913"/>
            <a:ext cx="6480175" cy="306387"/>
            <a:chOff x="363" y="839"/>
            <a:chExt cx="4082" cy="193"/>
          </a:xfrm>
        </p:grpSpPr>
        <p:sp>
          <p:nvSpPr>
            <p:cNvPr id="26640" name="Rectangle 16"/>
            <p:cNvSpPr>
              <a:spLocks noChangeArrowheads="1"/>
            </p:cNvSpPr>
            <p:nvPr/>
          </p:nvSpPr>
          <p:spPr bwMode="auto">
            <a:xfrm>
              <a:off x="363" y="839"/>
              <a:ext cx="317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41" name="Rectangle 17"/>
            <p:cNvSpPr>
              <a:spLocks noChangeArrowheads="1"/>
            </p:cNvSpPr>
            <p:nvPr/>
          </p:nvSpPr>
          <p:spPr bwMode="auto">
            <a:xfrm>
              <a:off x="726" y="839"/>
              <a:ext cx="226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42" name="Rectangle 18"/>
            <p:cNvSpPr>
              <a:spLocks noChangeArrowheads="1"/>
            </p:cNvSpPr>
            <p:nvPr/>
          </p:nvSpPr>
          <p:spPr bwMode="auto">
            <a:xfrm>
              <a:off x="998" y="839"/>
              <a:ext cx="499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43" name="Rectangle 19"/>
            <p:cNvSpPr>
              <a:spLocks noChangeArrowheads="1"/>
            </p:cNvSpPr>
            <p:nvPr/>
          </p:nvSpPr>
          <p:spPr bwMode="auto">
            <a:xfrm>
              <a:off x="1542" y="839"/>
              <a:ext cx="31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44" name="Rectangle 20"/>
            <p:cNvSpPr>
              <a:spLocks noChangeArrowheads="1"/>
            </p:cNvSpPr>
            <p:nvPr/>
          </p:nvSpPr>
          <p:spPr bwMode="auto">
            <a:xfrm>
              <a:off x="1905" y="839"/>
              <a:ext cx="499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45" name="Rectangle 21"/>
            <p:cNvSpPr>
              <a:spLocks noChangeArrowheads="1"/>
            </p:cNvSpPr>
            <p:nvPr/>
          </p:nvSpPr>
          <p:spPr bwMode="auto">
            <a:xfrm>
              <a:off x="2449" y="839"/>
              <a:ext cx="136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46" name="Rectangle 22"/>
            <p:cNvSpPr>
              <a:spLocks noChangeArrowheads="1"/>
            </p:cNvSpPr>
            <p:nvPr/>
          </p:nvSpPr>
          <p:spPr bwMode="auto">
            <a:xfrm>
              <a:off x="2631" y="839"/>
              <a:ext cx="317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47" name="Rectangle 23"/>
            <p:cNvSpPr>
              <a:spLocks noChangeArrowheads="1"/>
            </p:cNvSpPr>
            <p:nvPr/>
          </p:nvSpPr>
          <p:spPr bwMode="auto">
            <a:xfrm>
              <a:off x="2994" y="839"/>
              <a:ext cx="589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48" name="Rectangle 24"/>
            <p:cNvSpPr>
              <a:spLocks noChangeArrowheads="1"/>
            </p:cNvSpPr>
            <p:nvPr/>
          </p:nvSpPr>
          <p:spPr bwMode="auto">
            <a:xfrm>
              <a:off x="3629" y="839"/>
              <a:ext cx="317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49" name="Rectangle 25"/>
            <p:cNvSpPr>
              <a:spLocks noChangeArrowheads="1"/>
            </p:cNvSpPr>
            <p:nvPr/>
          </p:nvSpPr>
          <p:spPr bwMode="auto">
            <a:xfrm>
              <a:off x="3991" y="839"/>
              <a:ext cx="273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50" name="Rectangle 26"/>
            <p:cNvSpPr>
              <a:spLocks noChangeArrowheads="1"/>
            </p:cNvSpPr>
            <p:nvPr/>
          </p:nvSpPr>
          <p:spPr bwMode="auto">
            <a:xfrm>
              <a:off x="4309" y="839"/>
              <a:ext cx="136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51" name="Rectangle 27"/>
            <p:cNvSpPr>
              <a:spLocks noChangeArrowheads="1"/>
            </p:cNvSpPr>
            <p:nvPr/>
          </p:nvSpPr>
          <p:spPr bwMode="auto">
            <a:xfrm>
              <a:off x="363" y="956"/>
              <a:ext cx="27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52" name="Rectangle 28"/>
            <p:cNvSpPr>
              <a:spLocks noChangeArrowheads="1"/>
            </p:cNvSpPr>
            <p:nvPr/>
          </p:nvSpPr>
          <p:spPr bwMode="auto">
            <a:xfrm>
              <a:off x="680" y="956"/>
              <a:ext cx="31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53" name="Rectangle 29"/>
            <p:cNvSpPr>
              <a:spLocks noChangeArrowheads="1"/>
            </p:cNvSpPr>
            <p:nvPr/>
          </p:nvSpPr>
          <p:spPr bwMode="auto">
            <a:xfrm>
              <a:off x="1043" y="956"/>
              <a:ext cx="31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54" name="Rectangle 30"/>
            <p:cNvSpPr>
              <a:spLocks noChangeArrowheads="1"/>
            </p:cNvSpPr>
            <p:nvPr/>
          </p:nvSpPr>
          <p:spPr bwMode="auto">
            <a:xfrm>
              <a:off x="1406" y="956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55" name="Rectangle 31"/>
            <p:cNvSpPr>
              <a:spLocks noChangeArrowheads="1"/>
            </p:cNvSpPr>
            <p:nvPr/>
          </p:nvSpPr>
          <p:spPr bwMode="auto">
            <a:xfrm>
              <a:off x="1905" y="956"/>
              <a:ext cx="54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56" name="Rectangle 32"/>
            <p:cNvSpPr>
              <a:spLocks noChangeArrowheads="1"/>
            </p:cNvSpPr>
            <p:nvPr/>
          </p:nvSpPr>
          <p:spPr bwMode="auto">
            <a:xfrm>
              <a:off x="2495" y="956"/>
              <a:ext cx="27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57" name="Rectangle 33"/>
            <p:cNvSpPr>
              <a:spLocks noChangeArrowheads="1"/>
            </p:cNvSpPr>
            <p:nvPr/>
          </p:nvSpPr>
          <p:spPr bwMode="auto">
            <a:xfrm>
              <a:off x="2812" y="956"/>
              <a:ext cx="590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58" name="Rectangle 34"/>
            <p:cNvSpPr>
              <a:spLocks noChangeArrowheads="1"/>
            </p:cNvSpPr>
            <p:nvPr/>
          </p:nvSpPr>
          <p:spPr bwMode="auto">
            <a:xfrm>
              <a:off x="3447" y="956"/>
              <a:ext cx="136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59" name="Rectangle 35"/>
            <p:cNvSpPr>
              <a:spLocks noChangeArrowheads="1"/>
            </p:cNvSpPr>
            <p:nvPr/>
          </p:nvSpPr>
          <p:spPr bwMode="auto">
            <a:xfrm>
              <a:off x="3629" y="956"/>
              <a:ext cx="27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660" name="Rectangle 36"/>
            <p:cNvSpPr>
              <a:spLocks noChangeArrowheads="1"/>
            </p:cNvSpPr>
            <p:nvPr/>
          </p:nvSpPr>
          <p:spPr bwMode="auto">
            <a:xfrm>
              <a:off x="3946" y="956"/>
              <a:ext cx="31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26662" name="Text Box 38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sp>
        <p:nvSpPr>
          <p:cNvPr id="26663" name="Text Box 39"/>
          <p:cNvSpPr txBox="1">
            <a:spLocks noChangeArrowheads="1"/>
          </p:cNvSpPr>
          <p:nvPr/>
        </p:nvSpPr>
        <p:spPr bwMode="auto">
          <a:xfrm>
            <a:off x="287338" y="827088"/>
            <a:ext cx="97932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CONTEXT-ADAPTIVE BINARY ARITHMETIC CODING</a:t>
            </a:r>
          </a:p>
        </p:txBody>
      </p:sp>
      <p:grpSp>
        <p:nvGrpSpPr>
          <p:cNvPr id="26664" name="Group 40"/>
          <p:cNvGrpSpPr>
            <a:grpSpLocks/>
          </p:cNvGrpSpPr>
          <p:nvPr/>
        </p:nvGrpSpPr>
        <p:grpSpPr bwMode="auto">
          <a:xfrm>
            <a:off x="6553200" y="1330325"/>
            <a:ext cx="3382963" cy="5106988"/>
            <a:chOff x="4128" y="838"/>
            <a:chExt cx="2131" cy="3216"/>
          </a:xfrm>
        </p:grpSpPr>
        <p:grpSp>
          <p:nvGrpSpPr>
            <p:cNvPr id="26665" name="Group 41"/>
            <p:cNvGrpSpPr>
              <a:grpSpLocks/>
            </p:cNvGrpSpPr>
            <p:nvPr/>
          </p:nvGrpSpPr>
          <p:grpSpPr bwMode="auto">
            <a:xfrm>
              <a:off x="4899" y="3282"/>
              <a:ext cx="1315" cy="772"/>
              <a:chOff x="4899" y="2834"/>
              <a:chExt cx="1315" cy="772"/>
            </a:xfrm>
          </p:grpSpPr>
          <p:grpSp>
            <p:nvGrpSpPr>
              <p:cNvPr id="26666" name="Group 42"/>
              <p:cNvGrpSpPr>
                <a:grpSpLocks/>
              </p:cNvGrpSpPr>
              <p:nvPr/>
            </p:nvGrpSpPr>
            <p:grpSpPr bwMode="auto">
              <a:xfrm>
                <a:off x="4899" y="2834"/>
                <a:ext cx="1315" cy="454"/>
                <a:chOff x="4899" y="2290"/>
                <a:chExt cx="1315" cy="454"/>
              </a:xfrm>
            </p:grpSpPr>
            <p:sp>
              <p:nvSpPr>
                <p:cNvPr id="26667" name="Line 43"/>
                <p:cNvSpPr>
                  <a:spLocks noChangeShapeType="1"/>
                </p:cNvSpPr>
                <p:nvPr/>
              </p:nvSpPr>
              <p:spPr bwMode="auto">
                <a:xfrm>
                  <a:off x="5534" y="2290"/>
                  <a:ext cx="0" cy="1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26668" name="Rectangle 44"/>
                <p:cNvSpPr>
                  <a:spLocks noChangeArrowheads="1"/>
                </p:cNvSpPr>
                <p:nvPr/>
              </p:nvSpPr>
              <p:spPr bwMode="auto">
                <a:xfrm>
                  <a:off x="4899" y="2426"/>
                  <a:ext cx="1315" cy="3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hangingPunct="0">
                    <a:lnSpc>
                      <a:spcPct val="93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</a:pPr>
                  <a:r>
                    <a:rPr lang="es-ES" sz="1300" b="1">
                      <a:latin typeface="Verdana" pitchFamily="34" charset="0"/>
                      <a:ea typeface="Lucida Sans Unicode" pitchFamily="34" charset="0"/>
                      <a:cs typeface="Lucida Sans Unicode" pitchFamily="34" charset="0"/>
                    </a:rPr>
                    <a:t>CODESTREAM </a:t>
                  </a:r>
                </a:p>
                <a:p>
                  <a:pPr algn="ctr" hangingPunct="0">
                    <a:lnSpc>
                      <a:spcPct val="93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</a:pPr>
                  <a:r>
                    <a:rPr lang="es-ES" sz="1300" b="1">
                      <a:latin typeface="Verdana" pitchFamily="34" charset="0"/>
                      <a:ea typeface="Lucida Sans Unicode" pitchFamily="34" charset="0"/>
                      <a:cs typeface="Lucida Sans Unicode" pitchFamily="34" charset="0"/>
                    </a:rPr>
                    <a:t>REORGANIZATION</a:t>
                  </a:r>
                </a:p>
              </p:txBody>
            </p:sp>
          </p:grpSp>
          <p:sp>
            <p:nvSpPr>
              <p:cNvPr id="26669" name="Line 45"/>
              <p:cNvSpPr>
                <a:spLocks noChangeShapeType="1"/>
              </p:cNvSpPr>
              <p:nvPr/>
            </p:nvSpPr>
            <p:spPr bwMode="auto">
              <a:xfrm>
                <a:off x="5534" y="3288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6670" name="AutoShape 46"/>
              <p:cNvSpPr>
                <a:spLocks noChangeArrowheads="1"/>
              </p:cNvSpPr>
              <p:nvPr/>
            </p:nvSpPr>
            <p:spPr bwMode="auto">
              <a:xfrm>
                <a:off x="4899" y="3424"/>
                <a:ext cx="1315" cy="182"/>
              </a:xfrm>
              <a:prstGeom prst="roundRect">
                <a:avLst>
                  <a:gd name="adj" fmla="val 16667"/>
                </a:avLst>
              </a:prstGeom>
              <a:solidFill>
                <a:srgbClr val="EAEAEA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sz="1300" b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JP2 codestream</a:t>
                </a:r>
                <a:endParaRPr lang="es-ES" sz="1300">
                  <a:latin typeface="Verdana" pitchFamily="34" charset="0"/>
                  <a:ea typeface="Lucida Sans Unicode" pitchFamily="34" charset="0"/>
                  <a:cs typeface="Lucida Sans Unicode" pitchFamily="34" charset="0"/>
                </a:endParaRPr>
              </a:p>
            </p:txBody>
          </p:sp>
        </p:grpSp>
        <p:grpSp>
          <p:nvGrpSpPr>
            <p:cNvPr id="26671" name="Group 47"/>
            <p:cNvGrpSpPr>
              <a:grpSpLocks/>
            </p:cNvGrpSpPr>
            <p:nvPr/>
          </p:nvGrpSpPr>
          <p:grpSpPr bwMode="auto">
            <a:xfrm>
              <a:off x="4128" y="3251"/>
              <a:ext cx="1360" cy="182"/>
              <a:chOff x="4128" y="2803"/>
              <a:chExt cx="1360" cy="182"/>
            </a:xfrm>
          </p:grpSpPr>
          <p:sp>
            <p:nvSpPr>
              <p:cNvPr id="26672" name="Text Box 48"/>
              <p:cNvSpPr txBox="1">
                <a:spLocks noChangeArrowheads="1"/>
              </p:cNvSpPr>
              <p:nvPr/>
            </p:nvSpPr>
            <p:spPr bwMode="auto">
              <a:xfrm>
                <a:off x="4128" y="2803"/>
                <a:ext cx="811" cy="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hangingPunct="0">
                  <a:lnSpc>
                    <a:spcPct val="101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sz="1300" b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RD-opt</a:t>
                </a:r>
              </a:p>
            </p:txBody>
          </p:sp>
          <p:sp>
            <p:nvSpPr>
              <p:cNvPr id="26673" name="Line 49"/>
              <p:cNvSpPr>
                <a:spLocks noChangeShapeType="1"/>
              </p:cNvSpPr>
              <p:nvPr/>
            </p:nvSpPr>
            <p:spPr bwMode="auto">
              <a:xfrm>
                <a:off x="4944" y="2899"/>
                <a:ext cx="5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26674" name="Group 50"/>
            <p:cNvGrpSpPr>
              <a:grpSpLocks/>
            </p:cNvGrpSpPr>
            <p:nvPr/>
          </p:nvGrpSpPr>
          <p:grpSpPr bwMode="auto">
            <a:xfrm>
              <a:off x="4899" y="1020"/>
              <a:ext cx="1315" cy="454"/>
              <a:chOff x="4899" y="1383"/>
              <a:chExt cx="1315" cy="454"/>
            </a:xfrm>
          </p:grpSpPr>
          <p:sp>
            <p:nvSpPr>
              <p:cNvPr id="26675" name="Line 51"/>
              <p:cNvSpPr>
                <a:spLocks noChangeShapeType="1"/>
              </p:cNvSpPr>
              <p:nvPr/>
            </p:nvSpPr>
            <p:spPr bwMode="auto">
              <a:xfrm>
                <a:off x="5534" y="1383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6676" name="Rectangle 52"/>
              <p:cNvSpPr>
                <a:spLocks noChangeArrowheads="1"/>
              </p:cNvSpPr>
              <p:nvPr/>
            </p:nvSpPr>
            <p:spPr bwMode="auto">
              <a:xfrm>
                <a:off x="4899" y="1519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sz="1300" b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MULTI-COMPONENT</a:t>
                </a:r>
              </a:p>
              <a:p>
                <a:pPr algn="ctr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sz="1300" b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TRANSFORM</a:t>
                </a:r>
              </a:p>
            </p:txBody>
          </p:sp>
        </p:grpSp>
        <p:grpSp>
          <p:nvGrpSpPr>
            <p:cNvPr id="26677" name="Group 53"/>
            <p:cNvGrpSpPr>
              <a:grpSpLocks/>
            </p:cNvGrpSpPr>
            <p:nvPr/>
          </p:nvGrpSpPr>
          <p:grpSpPr bwMode="auto">
            <a:xfrm>
              <a:off x="4899" y="1474"/>
              <a:ext cx="1315" cy="454"/>
              <a:chOff x="4899" y="1837"/>
              <a:chExt cx="1315" cy="454"/>
            </a:xfrm>
          </p:grpSpPr>
          <p:sp>
            <p:nvSpPr>
              <p:cNvPr id="26678" name="Line 54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6679" name="Rectangle 55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sz="1300" b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WAVELET</a:t>
                </a:r>
              </a:p>
              <a:p>
                <a:pPr algn="ctr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sz="1300" b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TRANSFORM</a:t>
                </a:r>
              </a:p>
            </p:txBody>
          </p:sp>
        </p:grpSp>
        <p:grpSp>
          <p:nvGrpSpPr>
            <p:cNvPr id="26680" name="Group 56"/>
            <p:cNvGrpSpPr>
              <a:grpSpLocks/>
            </p:cNvGrpSpPr>
            <p:nvPr/>
          </p:nvGrpSpPr>
          <p:grpSpPr bwMode="auto">
            <a:xfrm>
              <a:off x="4899" y="1927"/>
              <a:ext cx="1315" cy="454"/>
              <a:chOff x="4899" y="2290"/>
              <a:chExt cx="1315" cy="454"/>
            </a:xfrm>
          </p:grpSpPr>
          <p:sp>
            <p:nvSpPr>
              <p:cNvPr id="26681" name="Line 57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6682" name="Rectangle 58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sz="1300" b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QUANTIZATION</a:t>
                </a:r>
              </a:p>
            </p:txBody>
          </p:sp>
        </p:grpSp>
        <p:sp>
          <p:nvSpPr>
            <p:cNvPr id="26683" name="AutoShape 59"/>
            <p:cNvSpPr>
              <a:spLocks noChangeArrowheads="1"/>
            </p:cNvSpPr>
            <p:nvPr/>
          </p:nvSpPr>
          <p:spPr bwMode="auto">
            <a:xfrm>
              <a:off x="4899" y="838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ORIGINAL IMAGE</a:t>
              </a:r>
              <a:endParaRPr lang="es-ES" sz="1300"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grpSp>
          <p:nvGrpSpPr>
            <p:cNvPr id="26684" name="Group 60"/>
            <p:cNvGrpSpPr>
              <a:grpSpLocks/>
            </p:cNvGrpSpPr>
            <p:nvPr/>
          </p:nvGrpSpPr>
          <p:grpSpPr bwMode="auto">
            <a:xfrm>
              <a:off x="4899" y="2380"/>
              <a:ext cx="1315" cy="908"/>
              <a:chOff x="4899" y="2380"/>
              <a:chExt cx="1315" cy="908"/>
            </a:xfrm>
          </p:grpSpPr>
          <p:sp>
            <p:nvSpPr>
              <p:cNvPr id="26685" name="Line 61"/>
              <p:cNvSpPr>
                <a:spLocks noChangeShapeType="1"/>
              </p:cNvSpPr>
              <p:nvPr/>
            </p:nvSpPr>
            <p:spPr bwMode="auto">
              <a:xfrm>
                <a:off x="5534" y="238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6686" name="Rectangle 62"/>
              <p:cNvSpPr>
                <a:spLocks noChangeArrowheads="1"/>
              </p:cNvSpPr>
              <p:nvPr/>
            </p:nvSpPr>
            <p:spPr bwMode="auto">
              <a:xfrm>
                <a:off x="4899" y="251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sz="1300" b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BITPLANE CODER</a:t>
                </a:r>
              </a:p>
            </p:txBody>
          </p:sp>
          <p:sp>
            <p:nvSpPr>
              <p:cNvPr id="26687" name="Rectangle 63"/>
              <p:cNvSpPr>
                <a:spLocks noChangeArrowheads="1"/>
              </p:cNvSpPr>
              <p:nvPr/>
            </p:nvSpPr>
            <p:spPr bwMode="auto">
              <a:xfrm>
                <a:off x="4899" y="2970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sz="1300" b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ARITHMETIC CODER</a:t>
                </a:r>
              </a:p>
            </p:txBody>
          </p:sp>
          <p:sp>
            <p:nvSpPr>
              <p:cNvPr id="26688" name="Line 64"/>
              <p:cNvSpPr>
                <a:spLocks noChangeShapeType="1"/>
              </p:cNvSpPr>
              <p:nvPr/>
            </p:nvSpPr>
            <p:spPr bwMode="auto">
              <a:xfrm>
                <a:off x="5182" y="2835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6689" name="Line 65"/>
              <p:cNvSpPr>
                <a:spLocks noChangeShapeType="1"/>
              </p:cNvSpPr>
              <p:nvPr/>
            </p:nvSpPr>
            <p:spPr bwMode="auto">
              <a:xfrm>
                <a:off x="5472" y="2835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6690" name="Line 66"/>
              <p:cNvSpPr>
                <a:spLocks noChangeShapeType="1"/>
              </p:cNvSpPr>
              <p:nvPr/>
            </p:nvSpPr>
            <p:spPr bwMode="auto">
              <a:xfrm>
                <a:off x="5771" y="2835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6691" name="Line 67"/>
              <p:cNvSpPr>
                <a:spLocks noChangeShapeType="1"/>
              </p:cNvSpPr>
              <p:nvPr/>
            </p:nvSpPr>
            <p:spPr bwMode="auto">
              <a:xfrm>
                <a:off x="6054" y="2835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6692" name="Line 68"/>
              <p:cNvSpPr>
                <a:spLocks noChangeShapeType="1"/>
              </p:cNvSpPr>
              <p:nvPr/>
            </p:nvSpPr>
            <p:spPr bwMode="auto">
              <a:xfrm flipV="1">
                <a:off x="5085" y="2835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6693" name="Line 69"/>
              <p:cNvSpPr>
                <a:spLocks noChangeShapeType="1"/>
              </p:cNvSpPr>
              <p:nvPr/>
            </p:nvSpPr>
            <p:spPr bwMode="auto">
              <a:xfrm flipV="1">
                <a:off x="5376" y="2835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6694" name="Line 70"/>
              <p:cNvSpPr>
                <a:spLocks noChangeShapeType="1"/>
              </p:cNvSpPr>
              <p:nvPr/>
            </p:nvSpPr>
            <p:spPr bwMode="auto">
              <a:xfrm flipV="1">
                <a:off x="5674" y="2835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6695" name="Line 71"/>
              <p:cNvSpPr>
                <a:spLocks noChangeShapeType="1"/>
              </p:cNvSpPr>
              <p:nvPr/>
            </p:nvSpPr>
            <p:spPr bwMode="auto">
              <a:xfrm flipV="1">
                <a:off x="5957" y="2835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26696" name="Rectangle 72"/>
            <p:cNvSpPr>
              <a:spLocks noChangeArrowheads="1"/>
            </p:cNvSpPr>
            <p:nvPr/>
          </p:nvSpPr>
          <p:spPr bwMode="auto">
            <a:xfrm>
              <a:off x="4853" y="2472"/>
              <a:ext cx="1406" cy="863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pic>
        <p:nvPicPr>
          <p:cNvPr id="26697" name="Picture 73" descr="T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9">
            <a:off x="1682750" y="3203575"/>
            <a:ext cx="693738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805E-6 -3.94958E-6 L 0.54637 0.5892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19" y="2945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4746E-6 3.02521E-6 L -0.1214 -0.20966 " pathEditMode="relative" ptsTypes="AA">
                                      <p:cBhvr>
                                        <p:cTn id="21" dur="2000" fill="hold"/>
                                        <p:tgtEl>
                                          <p:spTgt spid="266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6086475" y="6169025"/>
            <a:ext cx="3959225" cy="120650"/>
            <a:chOff x="3810" y="3893"/>
            <a:chExt cx="2494" cy="76"/>
          </a:xfrm>
        </p:grpSpPr>
        <p:sp>
          <p:nvSpPr>
            <p:cNvPr id="28675" name="Rectangle 3"/>
            <p:cNvSpPr>
              <a:spLocks noChangeArrowheads="1"/>
            </p:cNvSpPr>
            <p:nvPr/>
          </p:nvSpPr>
          <p:spPr bwMode="auto">
            <a:xfrm>
              <a:off x="3810" y="3893"/>
              <a:ext cx="40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676" name="Rectangle 4"/>
            <p:cNvSpPr>
              <a:spLocks noChangeArrowheads="1"/>
            </p:cNvSpPr>
            <p:nvPr/>
          </p:nvSpPr>
          <p:spPr bwMode="auto">
            <a:xfrm>
              <a:off x="4263" y="3893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677" name="Rectangle 5"/>
            <p:cNvSpPr>
              <a:spLocks noChangeArrowheads="1"/>
            </p:cNvSpPr>
            <p:nvPr/>
          </p:nvSpPr>
          <p:spPr bwMode="auto">
            <a:xfrm>
              <a:off x="4490" y="3893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678" name="Rectangle 6"/>
            <p:cNvSpPr>
              <a:spLocks noChangeArrowheads="1"/>
            </p:cNvSpPr>
            <p:nvPr/>
          </p:nvSpPr>
          <p:spPr bwMode="auto">
            <a:xfrm>
              <a:off x="4989" y="3893"/>
              <a:ext cx="363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679" name="Rectangle 7"/>
            <p:cNvSpPr>
              <a:spLocks noChangeArrowheads="1"/>
            </p:cNvSpPr>
            <p:nvPr/>
          </p:nvSpPr>
          <p:spPr bwMode="auto">
            <a:xfrm>
              <a:off x="5397" y="3893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680" name="Rectangle 8"/>
            <p:cNvSpPr>
              <a:spLocks noChangeArrowheads="1"/>
            </p:cNvSpPr>
            <p:nvPr/>
          </p:nvSpPr>
          <p:spPr bwMode="auto">
            <a:xfrm>
              <a:off x="5896" y="3893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681" name="Rectangle 9"/>
            <p:cNvSpPr>
              <a:spLocks noChangeArrowheads="1"/>
            </p:cNvSpPr>
            <p:nvPr/>
          </p:nvSpPr>
          <p:spPr bwMode="auto">
            <a:xfrm>
              <a:off x="6123" y="3893"/>
              <a:ext cx="181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28684" name="Picture 12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9">
            <a:off x="457200" y="1619250"/>
            <a:ext cx="693738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685" name="Group 13"/>
          <p:cNvGrpSpPr>
            <a:grpSpLocks/>
          </p:cNvGrpSpPr>
          <p:nvPr/>
        </p:nvGrpSpPr>
        <p:grpSpPr bwMode="auto">
          <a:xfrm rot="498828">
            <a:off x="4033838" y="5759450"/>
            <a:ext cx="782637" cy="779463"/>
            <a:chOff x="1281" y="579"/>
            <a:chExt cx="3187" cy="3172"/>
          </a:xfrm>
        </p:grpSpPr>
        <p:sp>
          <p:nvSpPr>
            <p:cNvPr id="28686" name="Oval 14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28687" name="AutoShape 15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688" name="AutoShape 16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689" name="AutoShape 17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690" name="AutoShape 18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691" name="AutoShape 19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692" name="AutoShape 20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693" name="AutoShape 21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694" name="AutoShape 22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28695" name="Group 23"/>
          <p:cNvGrpSpPr>
            <a:grpSpLocks/>
          </p:cNvGrpSpPr>
          <p:nvPr/>
        </p:nvGrpSpPr>
        <p:grpSpPr bwMode="auto">
          <a:xfrm rot="1606593">
            <a:off x="4738688" y="6051550"/>
            <a:ext cx="649287" cy="646113"/>
            <a:chOff x="1281" y="579"/>
            <a:chExt cx="3187" cy="3172"/>
          </a:xfrm>
        </p:grpSpPr>
        <p:sp>
          <p:nvSpPr>
            <p:cNvPr id="28696" name="Oval 24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28697" name="AutoShape 25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698" name="AutoShape 26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699" name="AutoShape 27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700" name="AutoShape 28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701" name="AutoShape 29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702" name="AutoShape 30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703" name="AutoShape 31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704" name="AutoShape 32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28705" name="Rectangle 33"/>
          <p:cNvSpPr>
            <a:spLocks noChangeArrowheads="1"/>
          </p:cNvSpPr>
          <p:nvPr/>
        </p:nvSpPr>
        <p:spPr bwMode="auto">
          <a:xfrm>
            <a:off x="3671888" y="5653088"/>
            <a:ext cx="1944687" cy="11303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800" b="1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ARITHMETIC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CODER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8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8706" name="Line 34"/>
          <p:cNvSpPr>
            <a:spLocks noChangeShapeType="1"/>
          </p:cNvSpPr>
          <p:nvPr/>
        </p:nvSpPr>
        <p:spPr bwMode="auto">
          <a:xfrm>
            <a:off x="5616575" y="6229350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grpSp>
        <p:nvGrpSpPr>
          <p:cNvPr id="28707" name="Group 35"/>
          <p:cNvGrpSpPr>
            <a:grpSpLocks/>
          </p:cNvGrpSpPr>
          <p:nvPr/>
        </p:nvGrpSpPr>
        <p:grpSpPr bwMode="auto">
          <a:xfrm>
            <a:off x="1008063" y="1619250"/>
            <a:ext cx="5111750" cy="1728788"/>
            <a:chOff x="635" y="1020"/>
            <a:chExt cx="3220" cy="1089"/>
          </a:xfrm>
        </p:grpSpPr>
        <p:sp>
          <p:nvSpPr>
            <p:cNvPr id="28708" name="AutoShape 36"/>
            <p:cNvSpPr>
              <a:spLocks noChangeArrowheads="1"/>
            </p:cNvSpPr>
            <p:nvPr/>
          </p:nvSpPr>
          <p:spPr bwMode="auto">
            <a:xfrm>
              <a:off x="2041" y="1020"/>
              <a:ext cx="1814" cy="1089"/>
            </a:xfrm>
            <a:prstGeom prst="parallelogram">
              <a:avLst>
                <a:gd name="adj" fmla="val 25896"/>
              </a:avLst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28709" name="Line 37"/>
            <p:cNvSpPr>
              <a:spLocks noChangeShapeType="1"/>
            </p:cNvSpPr>
            <p:nvPr/>
          </p:nvSpPr>
          <p:spPr bwMode="auto">
            <a:xfrm flipV="1">
              <a:off x="680" y="1020"/>
              <a:ext cx="163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28710" name="Line 38"/>
            <p:cNvSpPr>
              <a:spLocks noChangeShapeType="1"/>
            </p:cNvSpPr>
            <p:nvPr/>
          </p:nvSpPr>
          <p:spPr bwMode="auto">
            <a:xfrm>
              <a:off x="635" y="1202"/>
              <a:ext cx="1406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grpSp>
          <p:nvGrpSpPr>
            <p:cNvPr id="28711" name="Group 39"/>
            <p:cNvGrpSpPr>
              <a:grpSpLocks/>
            </p:cNvGrpSpPr>
            <p:nvPr/>
          </p:nvGrpSpPr>
          <p:grpSpPr bwMode="auto">
            <a:xfrm rot="825044">
              <a:off x="2243" y="1041"/>
              <a:ext cx="91" cy="1043"/>
              <a:chOff x="3765" y="975"/>
              <a:chExt cx="91" cy="1043"/>
            </a:xfrm>
          </p:grpSpPr>
          <p:sp>
            <p:nvSpPr>
              <p:cNvPr id="28712" name="Oval 4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13" name="Oval 4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14" name="Oval 4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15" name="Oval 4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16" name="Oval 4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17" name="Oval 4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18" name="Oval 4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19" name="Oval 4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28720" name="Group 48"/>
            <p:cNvGrpSpPr>
              <a:grpSpLocks/>
            </p:cNvGrpSpPr>
            <p:nvPr/>
          </p:nvGrpSpPr>
          <p:grpSpPr bwMode="auto">
            <a:xfrm rot="825044">
              <a:off x="2391" y="1042"/>
              <a:ext cx="91" cy="1043"/>
              <a:chOff x="3765" y="975"/>
              <a:chExt cx="91" cy="1043"/>
            </a:xfrm>
          </p:grpSpPr>
          <p:sp>
            <p:nvSpPr>
              <p:cNvPr id="28721" name="Oval 4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22" name="Oval 5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23" name="Oval 5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24" name="Oval 5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25" name="Oval 5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26" name="Oval 5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27" name="Oval 5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28" name="Oval 5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28729" name="Group 57"/>
            <p:cNvGrpSpPr>
              <a:grpSpLocks/>
            </p:cNvGrpSpPr>
            <p:nvPr/>
          </p:nvGrpSpPr>
          <p:grpSpPr bwMode="auto">
            <a:xfrm rot="825044">
              <a:off x="2541" y="1042"/>
              <a:ext cx="91" cy="1043"/>
              <a:chOff x="3765" y="975"/>
              <a:chExt cx="91" cy="1043"/>
            </a:xfrm>
          </p:grpSpPr>
          <p:sp>
            <p:nvSpPr>
              <p:cNvPr id="28730" name="Oval 5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31" name="Oval 5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32" name="Oval 6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33" name="Oval 6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34" name="Oval 6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35" name="Oval 6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36" name="Oval 6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37" name="Oval 6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28738" name="Group 66"/>
            <p:cNvGrpSpPr>
              <a:grpSpLocks/>
            </p:cNvGrpSpPr>
            <p:nvPr/>
          </p:nvGrpSpPr>
          <p:grpSpPr bwMode="auto">
            <a:xfrm rot="825044">
              <a:off x="2689" y="1043"/>
              <a:ext cx="91" cy="1043"/>
              <a:chOff x="3765" y="975"/>
              <a:chExt cx="91" cy="1043"/>
            </a:xfrm>
          </p:grpSpPr>
          <p:sp>
            <p:nvSpPr>
              <p:cNvPr id="28739" name="Oval 6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40" name="Oval 6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41" name="Oval 6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42" name="Oval 7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43" name="Oval 7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44" name="Oval 7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45" name="Oval 7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46" name="Oval 7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28747" name="Group 75"/>
            <p:cNvGrpSpPr>
              <a:grpSpLocks/>
            </p:cNvGrpSpPr>
            <p:nvPr/>
          </p:nvGrpSpPr>
          <p:grpSpPr bwMode="auto">
            <a:xfrm rot="825044">
              <a:off x="2832" y="1042"/>
              <a:ext cx="91" cy="1043"/>
              <a:chOff x="3765" y="975"/>
              <a:chExt cx="91" cy="1043"/>
            </a:xfrm>
          </p:grpSpPr>
          <p:sp>
            <p:nvSpPr>
              <p:cNvPr id="28748" name="Oval 7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49" name="Oval 7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50" name="Oval 7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51" name="Oval 7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52" name="Oval 8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53" name="Oval 8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54" name="Oval 8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55" name="Oval 8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28756" name="Group 84"/>
            <p:cNvGrpSpPr>
              <a:grpSpLocks/>
            </p:cNvGrpSpPr>
            <p:nvPr/>
          </p:nvGrpSpPr>
          <p:grpSpPr bwMode="auto">
            <a:xfrm rot="825044">
              <a:off x="2980" y="1043"/>
              <a:ext cx="91" cy="1043"/>
              <a:chOff x="3765" y="975"/>
              <a:chExt cx="91" cy="1043"/>
            </a:xfrm>
          </p:grpSpPr>
          <p:sp>
            <p:nvSpPr>
              <p:cNvPr id="28757" name="Oval 8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58" name="Oval 8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59" name="Oval 8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60" name="Oval 8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61" name="Oval 8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62" name="Oval 9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63" name="Oval 9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64" name="Oval 9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28765" name="Group 93"/>
            <p:cNvGrpSpPr>
              <a:grpSpLocks/>
            </p:cNvGrpSpPr>
            <p:nvPr/>
          </p:nvGrpSpPr>
          <p:grpSpPr bwMode="auto">
            <a:xfrm rot="825044">
              <a:off x="3130" y="1043"/>
              <a:ext cx="91" cy="1043"/>
              <a:chOff x="3765" y="975"/>
              <a:chExt cx="91" cy="1043"/>
            </a:xfrm>
          </p:grpSpPr>
          <p:sp>
            <p:nvSpPr>
              <p:cNvPr id="28766" name="Oval 9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67" name="Oval 9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68" name="Oval 9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69" name="Oval 9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70" name="Oval 9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71" name="Oval 9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72" name="Oval 10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73" name="Oval 10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28774" name="Group 102"/>
            <p:cNvGrpSpPr>
              <a:grpSpLocks/>
            </p:cNvGrpSpPr>
            <p:nvPr/>
          </p:nvGrpSpPr>
          <p:grpSpPr bwMode="auto">
            <a:xfrm rot="825044">
              <a:off x="3278" y="1044"/>
              <a:ext cx="91" cy="1043"/>
              <a:chOff x="3765" y="975"/>
              <a:chExt cx="91" cy="1043"/>
            </a:xfrm>
          </p:grpSpPr>
          <p:sp>
            <p:nvSpPr>
              <p:cNvPr id="28775" name="Oval 10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76" name="Oval 10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77" name="Oval 10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78" name="Oval 10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79" name="Oval 10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80" name="Oval 10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81" name="Oval 10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82" name="Oval 11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28783" name="Group 111"/>
            <p:cNvGrpSpPr>
              <a:grpSpLocks/>
            </p:cNvGrpSpPr>
            <p:nvPr/>
          </p:nvGrpSpPr>
          <p:grpSpPr bwMode="auto">
            <a:xfrm rot="825044">
              <a:off x="3413" y="1042"/>
              <a:ext cx="91" cy="1043"/>
              <a:chOff x="3765" y="975"/>
              <a:chExt cx="91" cy="1043"/>
            </a:xfrm>
          </p:grpSpPr>
          <p:sp>
            <p:nvSpPr>
              <p:cNvPr id="28784" name="Oval 11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85" name="Oval 11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86" name="Oval 11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87" name="Oval 11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88" name="Oval 11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89" name="Oval 11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90" name="Oval 11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91" name="Oval 11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28792" name="Group 120"/>
            <p:cNvGrpSpPr>
              <a:grpSpLocks/>
            </p:cNvGrpSpPr>
            <p:nvPr/>
          </p:nvGrpSpPr>
          <p:grpSpPr bwMode="auto">
            <a:xfrm rot="825044">
              <a:off x="3561" y="1043"/>
              <a:ext cx="91" cy="1043"/>
              <a:chOff x="3765" y="975"/>
              <a:chExt cx="91" cy="1043"/>
            </a:xfrm>
          </p:grpSpPr>
          <p:sp>
            <p:nvSpPr>
              <p:cNvPr id="28793" name="Oval 12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94" name="Oval 12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95" name="Oval 12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96" name="Oval 12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97" name="Oval 12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98" name="Oval 12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799" name="Oval 12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28800" name="Oval 12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sp>
        <p:nvSpPr>
          <p:cNvPr id="28801" name="Oval 129"/>
          <p:cNvSpPr>
            <a:spLocks noChangeArrowheads="1"/>
          </p:cNvSpPr>
          <p:nvPr/>
        </p:nvSpPr>
        <p:spPr bwMode="auto">
          <a:xfrm rot="825044">
            <a:off x="3740150" y="1674813"/>
            <a:ext cx="144463" cy="144462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28802" name="Group 130"/>
          <p:cNvGrpSpPr>
            <a:grpSpLocks/>
          </p:cNvGrpSpPr>
          <p:nvPr/>
        </p:nvGrpSpPr>
        <p:grpSpPr bwMode="auto">
          <a:xfrm>
            <a:off x="3636963" y="1676400"/>
            <a:ext cx="1744662" cy="1609725"/>
            <a:chOff x="2291" y="1056"/>
            <a:chExt cx="1099" cy="1014"/>
          </a:xfrm>
        </p:grpSpPr>
        <p:sp>
          <p:nvSpPr>
            <p:cNvPr id="28803" name="Oval 131"/>
            <p:cNvSpPr>
              <a:spLocks noChangeArrowheads="1"/>
            </p:cNvSpPr>
            <p:nvPr/>
          </p:nvSpPr>
          <p:spPr bwMode="auto">
            <a:xfrm rot="825044">
              <a:off x="2291" y="131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28804" name="Oval 132"/>
            <p:cNvSpPr>
              <a:spLocks noChangeArrowheads="1"/>
            </p:cNvSpPr>
            <p:nvPr/>
          </p:nvSpPr>
          <p:spPr bwMode="auto">
            <a:xfrm rot="825044">
              <a:off x="2370" y="158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28805" name="Oval 133"/>
            <p:cNvSpPr>
              <a:spLocks noChangeArrowheads="1"/>
            </p:cNvSpPr>
            <p:nvPr/>
          </p:nvSpPr>
          <p:spPr bwMode="auto">
            <a:xfrm rot="825044">
              <a:off x="2734" y="132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28806" name="Oval 134"/>
            <p:cNvSpPr>
              <a:spLocks noChangeArrowheads="1"/>
            </p:cNvSpPr>
            <p:nvPr/>
          </p:nvSpPr>
          <p:spPr bwMode="auto">
            <a:xfrm rot="825044">
              <a:off x="2780" y="171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28807" name="Oval 135"/>
            <p:cNvSpPr>
              <a:spLocks noChangeArrowheads="1"/>
            </p:cNvSpPr>
            <p:nvPr/>
          </p:nvSpPr>
          <p:spPr bwMode="auto">
            <a:xfrm rot="825044">
              <a:off x="3093" y="105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28808" name="Oval 136"/>
            <p:cNvSpPr>
              <a:spLocks noChangeArrowheads="1"/>
            </p:cNvSpPr>
            <p:nvPr/>
          </p:nvSpPr>
          <p:spPr bwMode="auto">
            <a:xfrm rot="825044">
              <a:off x="3145" y="1447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28809" name="Oval 137"/>
            <p:cNvSpPr>
              <a:spLocks noChangeArrowheads="1"/>
            </p:cNvSpPr>
            <p:nvPr/>
          </p:nvSpPr>
          <p:spPr bwMode="auto">
            <a:xfrm rot="825044">
              <a:off x="3299" y="1979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28810" name="Group 138"/>
          <p:cNvGrpSpPr>
            <a:grpSpLocks/>
          </p:cNvGrpSpPr>
          <p:nvPr/>
        </p:nvGrpSpPr>
        <p:grpSpPr bwMode="auto">
          <a:xfrm>
            <a:off x="5327650" y="2627313"/>
            <a:ext cx="2667000" cy="576262"/>
            <a:chOff x="3356" y="1655"/>
            <a:chExt cx="1680" cy="363"/>
          </a:xfrm>
        </p:grpSpPr>
        <p:sp>
          <p:nvSpPr>
            <p:cNvPr id="28811" name="Line 139"/>
            <p:cNvSpPr>
              <a:spLocks noChangeShapeType="1"/>
            </p:cNvSpPr>
            <p:nvPr/>
          </p:nvSpPr>
          <p:spPr bwMode="auto">
            <a:xfrm flipV="1">
              <a:off x="3356" y="1837"/>
              <a:ext cx="726" cy="18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28812" name="Text Box 140"/>
            <p:cNvSpPr txBox="1">
              <a:spLocks noChangeArrowheads="1"/>
            </p:cNvSpPr>
            <p:nvPr/>
          </p:nvSpPr>
          <p:spPr bwMode="auto">
            <a:xfrm>
              <a:off x="4082" y="1655"/>
              <a:ext cx="95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significant </a:t>
              </a:r>
            </a:p>
            <a:p>
              <a:pPr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coefficients</a:t>
              </a:r>
              <a:endParaRPr lang="en-GB" sz="1400" b="1" i="1">
                <a:solidFill>
                  <a:srgbClr val="333333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sp>
        <p:nvSpPr>
          <p:cNvPr id="28813" name="Text Box 141"/>
          <p:cNvSpPr txBox="1">
            <a:spLocks noChangeArrowheads="1"/>
          </p:cNvSpPr>
          <p:nvPr/>
        </p:nvSpPr>
        <p:spPr bwMode="auto">
          <a:xfrm>
            <a:off x="287338" y="827088"/>
            <a:ext cx="97932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CONTEXT-ADAPTIVE BINARY ARITHMETIC CODING</a:t>
            </a:r>
          </a:p>
        </p:txBody>
      </p:sp>
      <p:sp>
        <p:nvSpPr>
          <p:cNvPr id="28814" name="Rectangle 142"/>
          <p:cNvSpPr>
            <a:spLocks noChangeArrowheads="1"/>
          </p:cNvSpPr>
          <p:nvPr/>
        </p:nvSpPr>
        <p:spPr bwMode="auto">
          <a:xfrm>
            <a:off x="288925" y="1381125"/>
            <a:ext cx="30956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BITPLANE CODER</a:t>
            </a:r>
            <a:endParaRPr lang="ca-ES" sz="18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0677E-7 -3.89834E-6 L -0.03637 0.19849 L 0.02031 -0.00126 L -0.01464 0.1966 L 0.04629 -0.00063 L 0.01087 0.19471 L 0.06849 -3.89834E-6 L 0.03401 0.1966 L 0.0907 -0.00063 L 0.05527 0.19597 L 0.1129 0.00063 L 0.07983 0.19471 L 0.13793 0.00063 L 0.10298 0.19597 L 0.16249 0.00252 L 0.12518 0.19849 L 0.18422 -3.89834E-6 L 0.14832 0.19597 L 0.20642 -0.00063 L 0.17178 0.19429 " pathEditMode="relative" rAng="0" ptsTypes="AAAAAAAAAAAAAAAAAAAA">
                                      <p:cBhvr>
                                        <p:cTn id="14" dur="5000" fill="hold"/>
                                        <p:tgtEl>
                                          <p:spTgt spid="288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3" y="98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28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8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01" grpId="0" animBg="1"/>
      <p:bldP spid="28801" grpId="1" animBg="1"/>
      <p:bldP spid="28801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6086475" y="6169025"/>
            <a:ext cx="3959225" cy="120650"/>
            <a:chOff x="3810" y="3893"/>
            <a:chExt cx="2494" cy="76"/>
          </a:xfrm>
        </p:grpSpPr>
        <p:sp>
          <p:nvSpPr>
            <p:cNvPr id="30723" name="Rectangle 3"/>
            <p:cNvSpPr>
              <a:spLocks noChangeArrowheads="1"/>
            </p:cNvSpPr>
            <p:nvPr/>
          </p:nvSpPr>
          <p:spPr bwMode="auto">
            <a:xfrm>
              <a:off x="3810" y="3893"/>
              <a:ext cx="40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24" name="Rectangle 4"/>
            <p:cNvSpPr>
              <a:spLocks noChangeArrowheads="1"/>
            </p:cNvSpPr>
            <p:nvPr/>
          </p:nvSpPr>
          <p:spPr bwMode="auto">
            <a:xfrm>
              <a:off x="4263" y="3893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25" name="Rectangle 5"/>
            <p:cNvSpPr>
              <a:spLocks noChangeArrowheads="1"/>
            </p:cNvSpPr>
            <p:nvPr/>
          </p:nvSpPr>
          <p:spPr bwMode="auto">
            <a:xfrm>
              <a:off x="4490" y="3893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26" name="Rectangle 6"/>
            <p:cNvSpPr>
              <a:spLocks noChangeArrowheads="1"/>
            </p:cNvSpPr>
            <p:nvPr/>
          </p:nvSpPr>
          <p:spPr bwMode="auto">
            <a:xfrm>
              <a:off x="4989" y="3893"/>
              <a:ext cx="363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27" name="Rectangle 7"/>
            <p:cNvSpPr>
              <a:spLocks noChangeArrowheads="1"/>
            </p:cNvSpPr>
            <p:nvPr/>
          </p:nvSpPr>
          <p:spPr bwMode="auto">
            <a:xfrm>
              <a:off x="5397" y="3893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28" name="Rectangle 8"/>
            <p:cNvSpPr>
              <a:spLocks noChangeArrowheads="1"/>
            </p:cNvSpPr>
            <p:nvPr/>
          </p:nvSpPr>
          <p:spPr bwMode="auto">
            <a:xfrm>
              <a:off x="5896" y="3893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>
              <a:off x="6123" y="3893"/>
              <a:ext cx="181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30732" name="Picture 12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9">
            <a:off x="457200" y="1619250"/>
            <a:ext cx="693738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33" name="Group 13"/>
          <p:cNvGrpSpPr>
            <a:grpSpLocks/>
          </p:cNvGrpSpPr>
          <p:nvPr/>
        </p:nvGrpSpPr>
        <p:grpSpPr bwMode="auto">
          <a:xfrm rot="498828">
            <a:off x="4033838" y="5759450"/>
            <a:ext cx="782637" cy="779463"/>
            <a:chOff x="1281" y="579"/>
            <a:chExt cx="3187" cy="3172"/>
          </a:xfrm>
        </p:grpSpPr>
        <p:sp>
          <p:nvSpPr>
            <p:cNvPr id="30734" name="Oval 14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30735" name="AutoShape 15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36" name="AutoShape 16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37" name="AutoShape 17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38" name="AutoShape 18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39" name="AutoShape 19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40" name="AutoShape 20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41" name="AutoShape 21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42" name="AutoShape 22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30743" name="Group 23"/>
          <p:cNvGrpSpPr>
            <a:grpSpLocks/>
          </p:cNvGrpSpPr>
          <p:nvPr/>
        </p:nvGrpSpPr>
        <p:grpSpPr bwMode="auto">
          <a:xfrm rot="1606593">
            <a:off x="4738688" y="6051550"/>
            <a:ext cx="649287" cy="646113"/>
            <a:chOff x="1281" y="579"/>
            <a:chExt cx="3187" cy="3172"/>
          </a:xfrm>
        </p:grpSpPr>
        <p:sp>
          <p:nvSpPr>
            <p:cNvPr id="30744" name="Oval 24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30745" name="AutoShape 25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46" name="AutoShape 26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47" name="AutoShape 27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48" name="AutoShape 28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49" name="AutoShape 29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50" name="AutoShape 30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51" name="AutoShape 31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752" name="AutoShape 32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0753" name="Rectangle 33"/>
          <p:cNvSpPr>
            <a:spLocks noChangeArrowheads="1"/>
          </p:cNvSpPr>
          <p:nvPr/>
        </p:nvSpPr>
        <p:spPr bwMode="auto">
          <a:xfrm>
            <a:off x="3671888" y="5653088"/>
            <a:ext cx="1944687" cy="11303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800" b="1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ARITHMETIC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CODER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8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0754" name="Line 34"/>
          <p:cNvSpPr>
            <a:spLocks noChangeShapeType="1"/>
          </p:cNvSpPr>
          <p:nvPr/>
        </p:nvSpPr>
        <p:spPr bwMode="auto">
          <a:xfrm>
            <a:off x="5616575" y="6229350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grpSp>
        <p:nvGrpSpPr>
          <p:cNvPr id="30755" name="Group 35"/>
          <p:cNvGrpSpPr>
            <a:grpSpLocks/>
          </p:cNvGrpSpPr>
          <p:nvPr/>
        </p:nvGrpSpPr>
        <p:grpSpPr bwMode="auto">
          <a:xfrm>
            <a:off x="1008063" y="1619250"/>
            <a:ext cx="5111750" cy="1728788"/>
            <a:chOff x="635" y="1020"/>
            <a:chExt cx="3220" cy="1089"/>
          </a:xfrm>
        </p:grpSpPr>
        <p:grpSp>
          <p:nvGrpSpPr>
            <p:cNvPr id="30756" name="Group 36"/>
            <p:cNvGrpSpPr>
              <a:grpSpLocks/>
            </p:cNvGrpSpPr>
            <p:nvPr/>
          </p:nvGrpSpPr>
          <p:grpSpPr bwMode="auto">
            <a:xfrm>
              <a:off x="635" y="1020"/>
              <a:ext cx="3220" cy="1089"/>
              <a:chOff x="635" y="1020"/>
              <a:chExt cx="3220" cy="1089"/>
            </a:xfrm>
          </p:grpSpPr>
          <p:sp>
            <p:nvSpPr>
              <p:cNvPr id="30757" name="AutoShape 37"/>
              <p:cNvSpPr>
                <a:spLocks noChangeArrowheads="1"/>
              </p:cNvSpPr>
              <p:nvPr/>
            </p:nvSpPr>
            <p:spPr bwMode="auto">
              <a:xfrm>
                <a:off x="2041" y="1020"/>
                <a:ext cx="1814" cy="1089"/>
              </a:xfrm>
              <a:prstGeom prst="parallelogram">
                <a:avLst>
                  <a:gd name="adj" fmla="val 25896"/>
                </a:avLst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0758" name="Line 38"/>
              <p:cNvSpPr>
                <a:spLocks noChangeShapeType="1"/>
              </p:cNvSpPr>
              <p:nvPr/>
            </p:nvSpPr>
            <p:spPr bwMode="auto">
              <a:xfrm flipV="1">
                <a:off x="680" y="1020"/>
                <a:ext cx="1633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0759" name="Line 39"/>
              <p:cNvSpPr>
                <a:spLocks noChangeShapeType="1"/>
              </p:cNvSpPr>
              <p:nvPr/>
            </p:nvSpPr>
            <p:spPr bwMode="auto">
              <a:xfrm>
                <a:off x="635" y="1202"/>
                <a:ext cx="1406" cy="9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endParaRPr lang="ca-ES"/>
              </a:p>
            </p:txBody>
          </p:sp>
          <p:grpSp>
            <p:nvGrpSpPr>
              <p:cNvPr id="30760" name="Group 40"/>
              <p:cNvGrpSpPr>
                <a:grpSpLocks/>
              </p:cNvGrpSpPr>
              <p:nvPr/>
            </p:nvGrpSpPr>
            <p:grpSpPr bwMode="auto">
              <a:xfrm rot="825044">
                <a:off x="2243" y="1041"/>
                <a:ext cx="91" cy="1043"/>
                <a:chOff x="3765" y="975"/>
                <a:chExt cx="91" cy="1043"/>
              </a:xfrm>
            </p:grpSpPr>
            <p:sp>
              <p:nvSpPr>
                <p:cNvPr id="30761" name="Oval 4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62" name="Oval 4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63" name="Oval 4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64" name="Oval 4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65" name="Oval 4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66" name="Oval 4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67" name="Oval 4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68" name="Oval 4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30769" name="Group 49"/>
              <p:cNvGrpSpPr>
                <a:grpSpLocks/>
              </p:cNvGrpSpPr>
              <p:nvPr/>
            </p:nvGrpSpPr>
            <p:grpSpPr bwMode="auto">
              <a:xfrm rot="825044">
                <a:off x="2391" y="1042"/>
                <a:ext cx="91" cy="1043"/>
                <a:chOff x="3765" y="975"/>
                <a:chExt cx="91" cy="1043"/>
              </a:xfrm>
            </p:grpSpPr>
            <p:sp>
              <p:nvSpPr>
                <p:cNvPr id="30770" name="Oval 5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71" name="Oval 5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72" name="Oval 5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73" name="Oval 5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74" name="Oval 5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75" name="Oval 5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76" name="Oval 5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77" name="Oval 5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30778" name="Group 58"/>
              <p:cNvGrpSpPr>
                <a:grpSpLocks/>
              </p:cNvGrpSpPr>
              <p:nvPr/>
            </p:nvGrpSpPr>
            <p:grpSpPr bwMode="auto">
              <a:xfrm rot="825044">
                <a:off x="2541" y="1042"/>
                <a:ext cx="91" cy="1043"/>
                <a:chOff x="3765" y="975"/>
                <a:chExt cx="91" cy="1043"/>
              </a:xfrm>
            </p:grpSpPr>
            <p:sp>
              <p:nvSpPr>
                <p:cNvPr id="30779" name="Oval 5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80" name="Oval 6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81" name="Oval 6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82" name="Oval 6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83" name="Oval 6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84" name="Oval 6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85" name="Oval 6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86" name="Oval 6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30787" name="Group 67"/>
              <p:cNvGrpSpPr>
                <a:grpSpLocks/>
              </p:cNvGrpSpPr>
              <p:nvPr/>
            </p:nvGrpSpPr>
            <p:grpSpPr bwMode="auto">
              <a:xfrm rot="825044">
                <a:off x="2689" y="1043"/>
                <a:ext cx="91" cy="1043"/>
                <a:chOff x="3765" y="975"/>
                <a:chExt cx="91" cy="1043"/>
              </a:xfrm>
            </p:grpSpPr>
            <p:sp>
              <p:nvSpPr>
                <p:cNvPr id="30788" name="Oval 6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89" name="Oval 6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90" name="Oval 7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91" name="Oval 7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92" name="Oval 7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93" name="Oval 7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94" name="Oval 7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95" name="Oval 7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30796" name="Group 76"/>
              <p:cNvGrpSpPr>
                <a:grpSpLocks/>
              </p:cNvGrpSpPr>
              <p:nvPr/>
            </p:nvGrpSpPr>
            <p:grpSpPr bwMode="auto">
              <a:xfrm rot="825044">
                <a:off x="2832" y="1042"/>
                <a:ext cx="91" cy="1043"/>
                <a:chOff x="3765" y="975"/>
                <a:chExt cx="91" cy="1043"/>
              </a:xfrm>
            </p:grpSpPr>
            <p:sp>
              <p:nvSpPr>
                <p:cNvPr id="30797" name="Oval 7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98" name="Oval 7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799" name="Oval 7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00" name="Oval 8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01" name="Oval 8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02" name="Oval 8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03" name="Oval 8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04" name="Oval 8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30805" name="Group 85"/>
              <p:cNvGrpSpPr>
                <a:grpSpLocks/>
              </p:cNvGrpSpPr>
              <p:nvPr/>
            </p:nvGrpSpPr>
            <p:grpSpPr bwMode="auto">
              <a:xfrm rot="825044">
                <a:off x="2980" y="1043"/>
                <a:ext cx="91" cy="1043"/>
                <a:chOff x="3765" y="975"/>
                <a:chExt cx="91" cy="1043"/>
              </a:xfrm>
            </p:grpSpPr>
            <p:sp>
              <p:nvSpPr>
                <p:cNvPr id="30806" name="Oval 8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07" name="Oval 8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08" name="Oval 8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09" name="Oval 8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10" name="Oval 9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11" name="Oval 9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12" name="Oval 9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13" name="Oval 9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30814" name="Group 94"/>
              <p:cNvGrpSpPr>
                <a:grpSpLocks/>
              </p:cNvGrpSpPr>
              <p:nvPr/>
            </p:nvGrpSpPr>
            <p:grpSpPr bwMode="auto">
              <a:xfrm rot="825044">
                <a:off x="3130" y="1043"/>
                <a:ext cx="91" cy="1043"/>
                <a:chOff x="3765" y="975"/>
                <a:chExt cx="91" cy="1043"/>
              </a:xfrm>
            </p:grpSpPr>
            <p:sp>
              <p:nvSpPr>
                <p:cNvPr id="30815" name="Oval 9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16" name="Oval 9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17" name="Oval 9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18" name="Oval 9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19" name="Oval 9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20" name="Oval 10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21" name="Oval 10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22" name="Oval 10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30823" name="Group 103"/>
              <p:cNvGrpSpPr>
                <a:grpSpLocks/>
              </p:cNvGrpSpPr>
              <p:nvPr/>
            </p:nvGrpSpPr>
            <p:grpSpPr bwMode="auto">
              <a:xfrm rot="825044">
                <a:off x="3278" y="1044"/>
                <a:ext cx="91" cy="1043"/>
                <a:chOff x="3765" y="975"/>
                <a:chExt cx="91" cy="1043"/>
              </a:xfrm>
            </p:grpSpPr>
            <p:sp>
              <p:nvSpPr>
                <p:cNvPr id="30824" name="Oval 10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25" name="Oval 10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26" name="Oval 10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27" name="Oval 10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28" name="Oval 10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29" name="Oval 10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30" name="Oval 11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31" name="Oval 11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30832" name="Group 112"/>
              <p:cNvGrpSpPr>
                <a:grpSpLocks/>
              </p:cNvGrpSpPr>
              <p:nvPr/>
            </p:nvGrpSpPr>
            <p:grpSpPr bwMode="auto">
              <a:xfrm rot="825044">
                <a:off x="3413" y="1042"/>
                <a:ext cx="91" cy="1043"/>
                <a:chOff x="3765" y="975"/>
                <a:chExt cx="91" cy="1043"/>
              </a:xfrm>
            </p:grpSpPr>
            <p:sp>
              <p:nvSpPr>
                <p:cNvPr id="30833" name="Oval 11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34" name="Oval 11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35" name="Oval 11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36" name="Oval 11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37" name="Oval 11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38" name="Oval 11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39" name="Oval 11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40" name="Oval 12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30841" name="Group 121"/>
              <p:cNvGrpSpPr>
                <a:grpSpLocks/>
              </p:cNvGrpSpPr>
              <p:nvPr/>
            </p:nvGrpSpPr>
            <p:grpSpPr bwMode="auto">
              <a:xfrm rot="825044">
                <a:off x="3561" y="1043"/>
                <a:ext cx="91" cy="1043"/>
                <a:chOff x="3765" y="975"/>
                <a:chExt cx="91" cy="1043"/>
              </a:xfrm>
            </p:grpSpPr>
            <p:sp>
              <p:nvSpPr>
                <p:cNvPr id="30842" name="Oval 12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43" name="Oval 12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44" name="Oval 12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45" name="Oval 12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46" name="Oval 12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47" name="Oval 12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48" name="Oval 12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0849" name="Oval 12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</p:grpSp>
        <p:grpSp>
          <p:nvGrpSpPr>
            <p:cNvPr id="30850" name="Group 130"/>
            <p:cNvGrpSpPr>
              <a:grpSpLocks/>
            </p:cNvGrpSpPr>
            <p:nvPr/>
          </p:nvGrpSpPr>
          <p:grpSpPr bwMode="auto">
            <a:xfrm>
              <a:off x="2291" y="1056"/>
              <a:ext cx="1099" cy="1014"/>
              <a:chOff x="2291" y="1056"/>
              <a:chExt cx="1099" cy="1014"/>
            </a:xfrm>
          </p:grpSpPr>
          <p:sp>
            <p:nvSpPr>
              <p:cNvPr id="30851" name="Oval 131"/>
              <p:cNvSpPr>
                <a:spLocks noChangeArrowheads="1"/>
              </p:cNvSpPr>
              <p:nvPr/>
            </p:nvSpPr>
            <p:spPr bwMode="auto">
              <a:xfrm rot="825044">
                <a:off x="2291" y="131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0852" name="Oval 132"/>
              <p:cNvSpPr>
                <a:spLocks noChangeArrowheads="1"/>
              </p:cNvSpPr>
              <p:nvPr/>
            </p:nvSpPr>
            <p:spPr bwMode="auto">
              <a:xfrm rot="825044">
                <a:off x="2370" y="158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0853" name="Oval 133"/>
              <p:cNvSpPr>
                <a:spLocks noChangeArrowheads="1"/>
              </p:cNvSpPr>
              <p:nvPr/>
            </p:nvSpPr>
            <p:spPr bwMode="auto">
              <a:xfrm rot="825044">
                <a:off x="2734" y="132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0854" name="Oval 134"/>
              <p:cNvSpPr>
                <a:spLocks noChangeArrowheads="1"/>
              </p:cNvSpPr>
              <p:nvPr/>
            </p:nvSpPr>
            <p:spPr bwMode="auto">
              <a:xfrm rot="825044">
                <a:off x="2780" y="171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0855" name="Oval 135"/>
              <p:cNvSpPr>
                <a:spLocks noChangeArrowheads="1"/>
              </p:cNvSpPr>
              <p:nvPr/>
            </p:nvSpPr>
            <p:spPr bwMode="auto">
              <a:xfrm rot="825044">
                <a:off x="3093" y="105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0856" name="Oval 136"/>
              <p:cNvSpPr>
                <a:spLocks noChangeArrowheads="1"/>
              </p:cNvSpPr>
              <p:nvPr/>
            </p:nvSpPr>
            <p:spPr bwMode="auto">
              <a:xfrm rot="825044">
                <a:off x="3145" y="1447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0857" name="Oval 137"/>
              <p:cNvSpPr>
                <a:spLocks noChangeArrowheads="1"/>
              </p:cNvSpPr>
              <p:nvPr/>
            </p:nvSpPr>
            <p:spPr bwMode="auto">
              <a:xfrm rot="825044">
                <a:off x="3299" y="1979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sp>
        <p:nvSpPr>
          <p:cNvPr id="30858" name="Oval 138"/>
          <p:cNvSpPr>
            <a:spLocks noChangeArrowheads="1"/>
          </p:cNvSpPr>
          <p:nvPr/>
        </p:nvSpPr>
        <p:spPr bwMode="auto">
          <a:xfrm rot="825044">
            <a:off x="3740150" y="1825625"/>
            <a:ext cx="144463" cy="144463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30859" name="Group 139"/>
          <p:cNvGrpSpPr>
            <a:grpSpLocks/>
          </p:cNvGrpSpPr>
          <p:nvPr/>
        </p:nvGrpSpPr>
        <p:grpSpPr bwMode="auto">
          <a:xfrm>
            <a:off x="3429000" y="1816100"/>
            <a:ext cx="2208213" cy="1401763"/>
            <a:chOff x="2160" y="1144"/>
            <a:chExt cx="1391" cy="883"/>
          </a:xfrm>
        </p:grpSpPr>
        <p:sp>
          <p:nvSpPr>
            <p:cNvPr id="30860" name="Oval 140"/>
            <p:cNvSpPr>
              <a:spLocks noChangeArrowheads="1"/>
            </p:cNvSpPr>
            <p:nvPr/>
          </p:nvSpPr>
          <p:spPr bwMode="auto">
            <a:xfrm rot="825044">
              <a:off x="2465" y="127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0861" name="Oval 141"/>
            <p:cNvSpPr>
              <a:spLocks noChangeArrowheads="1"/>
            </p:cNvSpPr>
            <p:nvPr/>
          </p:nvSpPr>
          <p:spPr bwMode="auto">
            <a:xfrm rot="825044">
              <a:off x="2487" y="180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0862" name="Oval 142"/>
            <p:cNvSpPr>
              <a:spLocks noChangeArrowheads="1"/>
            </p:cNvSpPr>
            <p:nvPr/>
          </p:nvSpPr>
          <p:spPr bwMode="auto">
            <a:xfrm rot="825044">
              <a:off x="2665" y="167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0863" name="Oval 143"/>
            <p:cNvSpPr>
              <a:spLocks noChangeArrowheads="1"/>
            </p:cNvSpPr>
            <p:nvPr/>
          </p:nvSpPr>
          <p:spPr bwMode="auto">
            <a:xfrm rot="825044">
              <a:off x="3026" y="141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0864" name="Oval 144"/>
            <p:cNvSpPr>
              <a:spLocks noChangeArrowheads="1"/>
            </p:cNvSpPr>
            <p:nvPr/>
          </p:nvSpPr>
          <p:spPr bwMode="auto">
            <a:xfrm rot="825044">
              <a:off x="3078" y="180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0865" name="Oval 145"/>
            <p:cNvSpPr>
              <a:spLocks noChangeArrowheads="1"/>
            </p:cNvSpPr>
            <p:nvPr/>
          </p:nvSpPr>
          <p:spPr bwMode="auto">
            <a:xfrm rot="825044">
              <a:off x="3460" y="140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0866" name="Oval 146"/>
            <p:cNvSpPr>
              <a:spLocks noChangeArrowheads="1"/>
            </p:cNvSpPr>
            <p:nvPr/>
          </p:nvSpPr>
          <p:spPr bwMode="auto">
            <a:xfrm rot="825044">
              <a:off x="3389" y="1149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0867" name="Oval 147"/>
            <p:cNvSpPr>
              <a:spLocks noChangeArrowheads="1"/>
            </p:cNvSpPr>
            <p:nvPr/>
          </p:nvSpPr>
          <p:spPr bwMode="auto">
            <a:xfrm rot="825044">
              <a:off x="3393" y="167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0868" name="Oval 148"/>
            <p:cNvSpPr>
              <a:spLocks noChangeArrowheads="1"/>
            </p:cNvSpPr>
            <p:nvPr/>
          </p:nvSpPr>
          <p:spPr bwMode="auto">
            <a:xfrm rot="825044">
              <a:off x="2160" y="193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0869" name="Oval 149"/>
            <p:cNvSpPr>
              <a:spLocks noChangeArrowheads="1"/>
            </p:cNvSpPr>
            <p:nvPr/>
          </p:nvSpPr>
          <p:spPr bwMode="auto">
            <a:xfrm rot="825044">
              <a:off x="2652" y="114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30870" name="Text Box 150"/>
          <p:cNvSpPr txBox="1">
            <a:spLocks noChangeArrowheads="1"/>
          </p:cNvSpPr>
          <p:nvPr/>
        </p:nvSpPr>
        <p:spPr bwMode="auto">
          <a:xfrm>
            <a:off x="287338" y="827088"/>
            <a:ext cx="97932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CONTEXT-ADAPTIVE BINARY ARITHMETIC CODING</a:t>
            </a:r>
          </a:p>
        </p:txBody>
      </p:sp>
      <p:sp>
        <p:nvSpPr>
          <p:cNvPr id="30871" name="Rectangle 151"/>
          <p:cNvSpPr>
            <a:spLocks noChangeArrowheads="1"/>
          </p:cNvSpPr>
          <p:nvPr/>
        </p:nvSpPr>
        <p:spPr bwMode="auto">
          <a:xfrm>
            <a:off x="288925" y="1381125"/>
            <a:ext cx="30956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BITPLANE CODER</a:t>
            </a:r>
            <a:endParaRPr lang="ca-ES" sz="18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7693E-6 -3.99076E-8 L 1.47693E-6 0.01891 " pathEditMode="relative" ptsTypes="AA">
                                      <p:cBhvr>
                                        <p:cTn id="6" dur="2000" fill="hold"/>
                                        <p:tgtEl>
                                          <p:spTgt spid="30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0677E-7 -3.89834E-6 L -0.03637 0.19849 L 0.02031 -0.00126 L -0.01464 0.1966 L 0.04629 -0.00063 L 0.01087 0.19471 L 0.06849 -3.89834E-6 L 0.03401 0.1966 L 0.0907 -0.00063 L 0.05527 0.19597 L 0.1129 0.00063 L 0.07983 0.19471 L 0.13793 0.00063 L 0.10298 0.19597 L 0.16249 0.00252 L 0.12518 0.19849 L 0.18422 -3.89834E-6 L 0.14832 0.19597 L 0.20642 -0.00063 L 0.17178 0.19429 " pathEditMode="relative" rAng="0" ptsTypes="AAAAAAAAAAAAAAAAAAAA">
                                      <p:cBhvr>
                                        <p:cTn id="12" dur="5000" fill="hold"/>
                                        <p:tgtEl>
                                          <p:spTgt spid="30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3" y="98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30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0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8" grpId="0" animBg="1"/>
      <p:bldP spid="30858" grpId="1" animBg="1"/>
      <p:bldP spid="30858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6086475" y="6169025"/>
            <a:ext cx="3959225" cy="120650"/>
            <a:chOff x="3810" y="3893"/>
            <a:chExt cx="2494" cy="76"/>
          </a:xfrm>
        </p:grpSpPr>
        <p:sp>
          <p:nvSpPr>
            <p:cNvPr id="32771" name="Rectangle 3"/>
            <p:cNvSpPr>
              <a:spLocks noChangeArrowheads="1"/>
            </p:cNvSpPr>
            <p:nvPr/>
          </p:nvSpPr>
          <p:spPr bwMode="auto">
            <a:xfrm>
              <a:off x="3810" y="3893"/>
              <a:ext cx="40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72" name="Rectangle 4"/>
            <p:cNvSpPr>
              <a:spLocks noChangeArrowheads="1"/>
            </p:cNvSpPr>
            <p:nvPr/>
          </p:nvSpPr>
          <p:spPr bwMode="auto">
            <a:xfrm>
              <a:off x="4263" y="3893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73" name="Rectangle 5"/>
            <p:cNvSpPr>
              <a:spLocks noChangeArrowheads="1"/>
            </p:cNvSpPr>
            <p:nvPr/>
          </p:nvSpPr>
          <p:spPr bwMode="auto">
            <a:xfrm>
              <a:off x="4490" y="3893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74" name="Rectangle 6"/>
            <p:cNvSpPr>
              <a:spLocks noChangeArrowheads="1"/>
            </p:cNvSpPr>
            <p:nvPr/>
          </p:nvSpPr>
          <p:spPr bwMode="auto">
            <a:xfrm>
              <a:off x="4989" y="3893"/>
              <a:ext cx="363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75" name="Rectangle 7"/>
            <p:cNvSpPr>
              <a:spLocks noChangeArrowheads="1"/>
            </p:cNvSpPr>
            <p:nvPr/>
          </p:nvSpPr>
          <p:spPr bwMode="auto">
            <a:xfrm>
              <a:off x="5397" y="3893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76" name="Rectangle 8"/>
            <p:cNvSpPr>
              <a:spLocks noChangeArrowheads="1"/>
            </p:cNvSpPr>
            <p:nvPr/>
          </p:nvSpPr>
          <p:spPr bwMode="auto">
            <a:xfrm>
              <a:off x="5896" y="3893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77" name="Rectangle 9"/>
            <p:cNvSpPr>
              <a:spLocks noChangeArrowheads="1"/>
            </p:cNvSpPr>
            <p:nvPr/>
          </p:nvSpPr>
          <p:spPr bwMode="auto">
            <a:xfrm>
              <a:off x="6123" y="3893"/>
              <a:ext cx="181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32780" name="Picture 12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9">
            <a:off x="457200" y="1619250"/>
            <a:ext cx="693738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781" name="Group 13"/>
          <p:cNvGrpSpPr>
            <a:grpSpLocks/>
          </p:cNvGrpSpPr>
          <p:nvPr/>
        </p:nvGrpSpPr>
        <p:grpSpPr bwMode="auto">
          <a:xfrm rot="498828">
            <a:off x="4033838" y="5759450"/>
            <a:ext cx="782637" cy="779463"/>
            <a:chOff x="1281" y="579"/>
            <a:chExt cx="3187" cy="3172"/>
          </a:xfrm>
        </p:grpSpPr>
        <p:sp>
          <p:nvSpPr>
            <p:cNvPr id="32782" name="Oval 14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32783" name="AutoShape 15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84" name="AutoShape 16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85" name="AutoShape 17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86" name="AutoShape 18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87" name="AutoShape 19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88" name="AutoShape 20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89" name="AutoShape 21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90" name="AutoShape 22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32791" name="Group 23"/>
          <p:cNvGrpSpPr>
            <a:grpSpLocks/>
          </p:cNvGrpSpPr>
          <p:nvPr/>
        </p:nvGrpSpPr>
        <p:grpSpPr bwMode="auto">
          <a:xfrm rot="1606593">
            <a:off x="4738688" y="6051550"/>
            <a:ext cx="649287" cy="646113"/>
            <a:chOff x="1281" y="579"/>
            <a:chExt cx="3187" cy="3172"/>
          </a:xfrm>
        </p:grpSpPr>
        <p:sp>
          <p:nvSpPr>
            <p:cNvPr id="32792" name="Oval 24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32793" name="AutoShape 25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94" name="AutoShape 26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95" name="AutoShape 27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96" name="AutoShape 28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97" name="AutoShape 29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98" name="AutoShape 30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799" name="AutoShape 31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2800" name="AutoShape 32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2801" name="Rectangle 33"/>
          <p:cNvSpPr>
            <a:spLocks noChangeArrowheads="1"/>
          </p:cNvSpPr>
          <p:nvPr/>
        </p:nvSpPr>
        <p:spPr bwMode="auto">
          <a:xfrm>
            <a:off x="3671888" y="5653088"/>
            <a:ext cx="1944687" cy="11303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800" b="1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ARITHMETIC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CODER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8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2802" name="Line 34"/>
          <p:cNvSpPr>
            <a:spLocks noChangeShapeType="1"/>
          </p:cNvSpPr>
          <p:nvPr/>
        </p:nvSpPr>
        <p:spPr bwMode="auto">
          <a:xfrm>
            <a:off x="5616575" y="6229350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grpSp>
        <p:nvGrpSpPr>
          <p:cNvPr id="32803" name="Group 35"/>
          <p:cNvGrpSpPr>
            <a:grpSpLocks/>
          </p:cNvGrpSpPr>
          <p:nvPr/>
        </p:nvGrpSpPr>
        <p:grpSpPr bwMode="auto">
          <a:xfrm>
            <a:off x="1008063" y="1763713"/>
            <a:ext cx="5111750" cy="1728787"/>
            <a:chOff x="635" y="1111"/>
            <a:chExt cx="3220" cy="1089"/>
          </a:xfrm>
        </p:grpSpPr>
        <p:grpSp>
          <p:nvGrpSpPr>
            <p:cNvPr id="32804" name="Group 36"/>
            <p:cNvGrpSpPr>
              <a:grpSpLocks/>
            </p:cNvGrpSpPr>
            <p:nvPr/>
          </p:nvGrpSpPr>
          <p:grpSpPr bwMode="auto">
            <a:xfrm>
              <a:off x="635" y="1111"/>
              <a:ext cx="3220" cy="1089"/>
              <a:chOff x="635" y="1020"/>
              <a:chExt cx="3220" cy="1089"/>
            </a:xfrm>
          </p:grpSpPr>
          <p:grpSp>
            <p:nvGrpSpPr>
              <p:cNvPr id="32805" name="Group 37"/>
              <p:cNvGrpSpPr>
                <a:grpSpLocks/>
              </p:cNvGrpSpPr>
              <p:nvPr/>
            </p:nvGrpSpPr>
            <p:grpSpPr bwMode="auto">
              <a:xfrm>
                <a:off x="635" y="1020"/>
                <a:ext cx="3220" cy="1089"/>
                <a:chOff x="635" y="1020"/>
                <a:chExt cx="3220" cy="1089"/>
              </a:xfrm>
            </p:grpSpPr>
            <p:sp>
              <p:nvSpPr>
                <p:cNvPr id="32806" name="AutoShape 38"/>
                <p:cNvSpPr>
                  <a:spLocks noChangeArrowheads="1"/>
                </p:cNvSpPr>
                <p:nvPr/>
              </p:nvSpPr>
              <p:spPr bwMode="auto">
                <a:xfrm>
                  <a:off x="2041" y="1020"/>
                  <a:ext cx="1814" cy="1089"/>
                </a:xfrm>
                <a:prstGeom prst="parallelogram">
                  <a:avLst>
                    <a:gd name="adj" fmla="val 25896"/>
                  </a:avLst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2807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680" y="1020"/>
                  <a:ext cx="1633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2808" name="Line 40"/>
                <p:cNvSpPr>
                  <a:spLocks noChangeShapeType="1"/>
                </p:cNvSpPr>
                <p:nvPr/>
              </p:nvSpPr>
              <p:spPr bwMode="auto">
                <a:xfrm>
                  <a:off x="635" y="1202"/>
                  <a:ext cx="1406" cy="9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/>
                <a:p>
                  <a:endParaRPr lang="ca-ES"/>
                </a:p>
              </p:txBody>
            </p:sp>
            <p:grpSp>
              <p:nvGrpSpPr>
                <p:cNvPr id="32809" name="Group 41"/>
                <p:cNvGrpSpPr>
                  <a:grpSpLocks/>
                </p:cNvGrpSpPr>
                <p:nvPr/>
              </p:nvGrpSpPr>
              <p:grpSpPr bwMode="auto">
                <a:xfrm rot="825044">
                  <a:off x="2243" y="1041"/>
                  <a:ext cx="91" cy="1043"/>
                  <a:chOff x="3765" y="975"/>
                  <a:chExt cx="91" cy="1043"/>
                </a:xfrm>
              </p:grpSpPr>
              <p:sp>
                <p:nvSpPr>
                  <p:cNvPr id="32810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11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12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13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14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15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16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17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32818" name="Group 50"/>
                <p:cNvGrpSpPr>
                  <a:grpSpLocks/>
                </p:cNvGrpSpPr>
                <p:nvPr/>
              </p:nvGrpSpPr>
              <p:grpSpPr bwMode="auto">
                <a:xfrm rot="825044">
                  <a:off x="2391" y="1042"/>
                  <a:ext cx="91" cy="1043"/>
                  <a:chOff x="3765" y="975"/>
                  <a:chExt cx="91" cy="1043"/>
                </a:xfrm>
              </p:grpSpPr>
              <p:sp>
                <p:nvSpPr>
                  <p:cNvPr id="32819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20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21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22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23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24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25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26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32827" name="Group 59"/>
                <p:cNvGrpSpPr>
                  <a:grpSpLocks/>
                </p:cNvGrpSpPr>
                <p:nvPr/>
              </p:nvGrpSpPr>
              <p:grpSpPr bwMode="auto">
                <a:xfrm rot="825044">
                  <a:off x="2541" y="1042"/>
                  <a:ext cx="91" cy="1043"/>
                  <a:chOff x="3765" y="975"/>
                  <a:chExt cx="91" cy="1043"/>
                </a:xfrm>
              </p:grpSpPr>
              <p:sp>
                <p:nvSpPr>
                  <p:cNvPr id="32828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29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30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31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32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33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34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35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32836" name="Group 68"/>
                <p:cNvGrpSpPr>
                  <a:grpSpLocks/>
                </p:cNvGrpSpPr>
                <p:nvPr/>
              </p:nvGrpSpPr>
              <p:grpSpPr bwMode="auto">
                <a:xfrm rot="825044">
                  <a:off x="2689" y="1043"/>
                  <a:ext cx="91" cy="1043"/>
                  <a:chOff x="3765" y="975"/>
                  <a:chExt cx="91" cy="1043"/>
                </a:xfrm>
              </p:grpSpPr>
              <p:sp>
                <p:nvSpPr>
                  <p:cNvPr id="32837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38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39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40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41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42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43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44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32845" name="Group 77"/>
                <p:cNvGrpSpPr>
                  <a:grpSpLocks/>
                </p:cNvGrpSpPr>
                <p:nvPr/>
              </p:nvGrpSpPr>
              <p:grpSpPr bwMode="auto">
                <a:xfrm rot="825044">
                  <a:off x="2832" y="1042"/>
                  <a:ext cx="91" cy="1043"/>
                  <a:chOff x="3765" y="975"/>
                  <a:chExt cx="91" cy="1043"/>
                </a:xfrm>
              </p:grpSpPr>
              <p:sp>
                <p:nvSpPr>
                  <p:cNvPr id="32846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47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48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49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5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51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52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53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32854" name="Group 86"/>
                <p:cNvGrpSpPr>
                  <a:grpSpLocks/>
                </p:cNvGrpSpPr>
                <p:nvPr/>
              </p:nvGrpSpPr>
              <p:grpSpPr bwMode="auto">
                <a:xfrm rot="825044">
                  <a:off x="2980" y="1043"/>
                  <a:ext cx="91" cy="1043"/>
                  <a:chOff x="3765" y="975"/>
                  <a:chExt cx="91" cy="1043"/>
                </a:xfrm>
              </p:grpSpPr>
              <p:sp>
                <p:nvSpPr>
                  <p:cNvPr id="32855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56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57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58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59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60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61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62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32863" name="Group 95"/>
                <p:cNvGrpSpPr>
                  <a:grpSpLocks/>
                </p:cNvGrpSpPr>
                <p:nvPr/>
              </p:nvGrpSpPr>
              <p:grpSpPr bwMode="auto">
                <a:xfrm rot="825044">
                  <a:off x="3130" y="1043"/>
                  <a:ext cx="91" cy="1043"/>
                  <a:chOff x="3765" y="975"/>
                  <a:chExt cx="91" cy="1043"/>
                </a:xfrm>
              </p:grpSpPr>
              <p:sp>
                <p:nvSpPr>
                  <p:cNvPr id="32864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65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66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67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68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69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70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71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32872" name="Group 104"/>
                <p:cNvGrpSpPr>
                  <a:grpSpLocks/>
                </p:cNvGrpSpPr>
                <p:nvPr/>
              </p:nvGrpSpPr>
              <p:grpSpPr bwMode="auto">
                <a:xfrm rot="825044">
                  <a:off x="3278" y="1044"/>
                  <a:ext cx="91" cy="1043"/>
                  <a:chOff x="3765" y="975"/>
                  <a:chExt cx="91" cy="1043"/>
                </a:xfrm>
              </p:grpSpPr>
              <p:sp>
                <p:nvSpPr>
                  <p:cNvPr id="32873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74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75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76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77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78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79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80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32881" name="Group 113"/>
                <p:cNvGrpSpPr>
                  <a:grpSpLocks/>
                </p:cNvGrpSpPr>
                <p:nvPr/>
              </p:nvGrpSpPr>
              <p:grpSpPr bwMode="auto">
                <a:xfrm rot="825044">
                  <a:off x="3413" y="1042"/>
                  <a:ext cx="91" cy="1043"/>
                  <a:chOff x="3765" y="975"/>
                  <a:chExt cx="91" cy="1043"/>
                </a:xfrm>
              </p:grpSpPr>
              <p:sp>
                <p:nvSpPr>
                  <p:cNvPr id="32882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83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84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85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86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87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88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89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32890" name="Group 122"/>
                <p:cNvGrpSpPr>
                  <a:grpSpLocks/>
                </p:cNvGrpSpPr>
                <p:nvPr/>
              </p:nvGrpSpPr>
              <p:grpSpPr bwMode="auto">
                <a:xfrm rot="825044">
                  <a:off x="3561" y="1043"/>
                  <a:ext cx="91" cy="1043"/>
                  <a:chOff x="3765" y="975"/>
                  <a:chExt cx="91" cy="1043"/>
                </a:xfrm>
              </p:grpSpPr>
              <p:sp>
                <p:nvSpPr>
                  <p:cNvPr id="32891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92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93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94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95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96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97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32898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</p:grpSp>
          <p:grpSp>
            <p:nvGrpSpPr>
              <p:cNvPr id="32899" name="Group 131"/>
              <p:cNvGrpSpPr>
                <a:grpSpLocks/>
              </p:cNvGrpSpPr>
              <p:nvPr/>
            </p:nvGrpSpPr>
            <p:grpSpPr bwMode="auto">
              <a:xfrm>
                <a:off x="2291" y="1056"/>
                <a:ext cx="1099" cy="1014"/>
                <a:chOff x="2291" y="1056"/>
                <a:chExt cx="1099" cy="1014"/>
              </a:xfrm>
            </p:grpSpPr>
            <p:sp>
              <p:nvSpPr>
                <p:cNvPr id="32900" name="Oval 132"/>
                <p:cNvSpPr>
                  <a:spLocks noChangeArrowheads="1"/>
                </p:cNvSpPr>
                <p:nvPr/>
              </p:nvSpPr>
              <p:spPr bwMode="auto">
                <a:xfrm rot="825044">
                  <a:off x="2291" y="1316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2901" name="Oval 133"/>
                <p:cNvSpPr>
                  <a:spLocks noChangeArrowheads="1"/>
                </p:cNvSpPr>
                <p:nvPr/>
              </p:nvSpPr>
              <p:spPr bwMode="auto">
                <a:xfrm rot="825044">
                  <a:off x="2370" y="1581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2902" name="Oval 134"/>
                <p:cNvSpPr>
                  <a:spLocks noChangeArrowheads="1"/>
                </p:cNvSpPr>
                <p:nvPr/>
              </p:nvSpPr>
              <p:spPr bwMode="auto">
                <a:xfrm rot="825044">
                  <a:off x="2734" y="1321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2903" name="Oval 135"/>
                <p:cNvSpPr>
                  <a:spLocks noChangeArrowheads="1"/>
                </p:cNvSpPr>
                <p:nvPr/>
              </p:nvSpPr>
              <p:spPr bwMode="auto">
                <a:xfrm rot="825044">
                  <a:off x="2780" y="1715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2904" name="Oval 136"/>
                <p:cNvSpPr>
                  <a:spLocks noChangeArrowheads="1"/>
                </p:cNvSpPr>
                <p:nvPr/>
              </p:nvSpPr>
              <p:spPr bwMode="auto">
                <a:xfrm rot="825044">
                  <a:off x="3093" y="1056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2905" name="Oval 137"/>
                <p:cNvSpPr>
                  <a:spLocks noChangeArrowheads="1"/>
                </p:cNvSpPr>
                <p:nvPr/>
              </p:nvSpPr>
              <p:spPr bwMode="auto">
                <a:xfrm rot="825044">
                  <a:off x="3145" y="1447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32906" name="Oval 138"/>
                <p:cNvSpPr>
                  <a:spLocks noChangeArrowheads="1"/>
                </p:cNvSpPr>
                <p:nvPr/>
              </p:nvSpPr>
              <p:spPr bwMode="auto">
                <a:xfrm rot="825044">
                  <a:off x="3299" y="1979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</p:grpSp>
        <p:grpSp>
          <p:nvGrpSpPr>
            <p:cNvPr id="32907" name="Group 139"/>
            <p:cNvGrpSpPr>
              <a:grpSpLocks/>
            </p:cNvGrpSpPr>
            <p:nvPr/>
          </p:nvGrpSpPr>
          <p:grpSpPr bwMode="auto">
            <a:xfrm>
              <a:off x="2160" y="1144"/>
              <a:ext cx="1391" cy="883"/>
              <a:chOff x="2160" y="1144"/>
              <a:chExt cx="1391" cy="883"/>
            </a:xfrm>
          </p:grpSpPr>
          <p:sp>
            <p:nvSpPr>
              <p:cNvPr id="32908" name="Oval 140"/>
              <p:cNvSpPr>
                <a:spLocks noChangeArrowheads="1"/>
              </p:cNvSpPr>
              <p:nvPr/>
            </p:nvSpPr>
            <p:spPr bwMode="auto">
              <a:xfrm rot="825044">
                <a:off x="2465" y="127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2909" name="Oval 141"/>
              <p:cNvSpPr>
                <a:spLocks noChangeArrowheads="1"/>
              </p:cNvSpPr>
              <p:nvPr/>
            </p:nvSpPr>
            <p:spPr bwMode="auto">
              <a:xfrm rot="825044">
                <a:off x="2487" y="1804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2910" name="Oval 142"/>
              <p:cNvSpPr>
                <a:spLocks noChangeArrowheads="1"/>
              </p:cNvSpPr>
              <p:nvPr/>
            </p:nvSpPr>
            <p:spPr bwMode="auto">
              <a:xfrm rot="825044">
                <a:off x="2665" y="167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2911" name="Oval 143"/>
              <p:cNvSpPr>
                <a:spLocks noChangeArrowheads="1"/>
              </p:cNvSpPr>
              <p:nvPr/>
            </p:nvSpPr>
            <p:spPr bwMode="auto">
              <a:xfrm rot="825044">
                <a:off x="3026" y="141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2912" name="Oval 144"/>
              <p:cNvSpPr>
                <a:spLocks noChangeArrowheads="1"/>
              </p:cNvSpPr>
              <p:nvPr/>
            </p:nvSpPr>
            <p:spPr bwMode="auto">
              <a:xfrm rot="825044">
                <a:off x="3078" y="180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2913" name="Oval 145"/>
              <p:cNvSpPr>
                <a:spLocks noChangeArrowheads="1"/>
              </p:cNvSpPr>
              <p:nvPr/>
            </p:nvSpPr>
            <p:spPr bwMode="auto">
              <a:xfrm rot="825044">
                <a:off x="3460" y="140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2914" name="Oval 146"/>
              <p:cNvSpPr>
                <a:spLocks noChangeArrowheads="1"/>
              </p:cNvSpPr>
              <p:nvPr/>
            </p:nvSpPr>
            <p:spPr bwMode="auto">
              <a:xfrm rot="825044">
                <a:off x="3389" y="1149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2915" name="Oval 147"/>
              <p:cNvSpPr>
                <a:spLocks noChangeArrowheads="1"/>
              </p:cNvSpPr>
              <p:nvPr/>
            </p:nvSpPr>
            <p:spPr bwMode="auto">
              <a:xfrm rot="825044">
                <a:off x="3393" y="167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2916" name="Oval 148"/>
              <p:cNvSpPr>
                <a:spLocks noChangeArrowheads="1"/>
              </p:cNvSpPr>
              <p:nvPr/>
            </p:nvSpPr>
            <p:spPr bwMode="auto">
              <a:xfrm rot="825044">
                <a:off x="2160" y="193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32917" name="Oval 149"/>
              <p:cNvSpPr>
                <a:spLocks noChangeArrowheads="1"/>
              </p:cNvSpPr>
              <p:nvPr/>
            </p:nvSpPr>
            <p:spPr bwMode="auto">
              <a:xfrm rot="825044">
                <a:off x="2652" y="1144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sp>
        <p:nvSpPr>
          <p:cNvPr id="32918" name="Oval 150"/>
          <p:cNvSpPr>
            <a:spLocks noChangeArrowheads="1"/>
          </p:cNvSpPr>
          <p:nvPr/>
        </p:nvSpPr>
        <p:spPr bwMode="auto">
          <a:xfrm rot="825044">
            <a:off x="3740150" y="1960563"/>
            <a:ext cx="144463" cy="144462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32919" name="Group 151"/>
          <p:cNvGrpSpPr>
            <a:grpSpLocks/>
          </p:cNvGrpSpPr>
          <p:nvPr/>
        </p:nvGrpSpPr>
        <p:grpSpPr bwMode="auto">
          <a:xfrm>
            <a:off x="3606800" y="1965325"/>
            <a:ext cx="2360613" cy="1604963"/>
            <a:chOff x="2272" y="1238"/>
            <a:chExt cx="1487" cy="1011"/>
          </a:xfrm>
        </p:grpSpPr>
        <p:sp>
          <p:nvSpPr>
            <p:cNvPr id="32920" name="Oval 152"/>
            <p:cNvSpPr>
              <a:spLocks noChangeArrowheads="1"/>
            </p:cNvSpPr>
            <p:nvPr/>
          </p:nvSpPr>
          <p:spPr bwMode="auto">
            <a:xfrm rot="825044">
              <a:off x="2437" y="150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2921" name="Oval 153"/>
            <p:cNvSpPr>
              <a:spLocks noChangeArrowheads="1"/>
            </p:cNvSpPr>
            <p:nvPr/>
          </p:nvSpPr>
          <p:spPr bwMode="auto">
            <a:xfrm rot="825044">
              <a:off x="2912" y="136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2922" name="Oval 154"/>
            <p:cNvSpPr>
              <a:spLocks noChangeArrowheads="1"/>
            </p:cNvSpPr>
            <p:nvPr/>
          </p:nvSpPr>
          <p:spPr bwMode="auto">
            <a:xfrm rot="825044">
              <a:off x="2604" y="202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2923" name="Oval 155"/>
            <p:cNvSpPr>
              <a:spLocks noChangeArrowheads="1"/>
            </p:cNvSpPr>
            <p:nvPr/>
          </p:nvSpPr>
          <p:spPr bwMode="auto">
            <a:xfrm rot="825044">
              <a:off x="2893" y="202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2924" name="Oval 156"/>
            <p:cNvSpPr>
              <a:spLocks noChangeArrowheads="1"/>
            </p:cNvSpPr>
            <p:nvPr/>
          </p:nvSpPr>
          <p:spPr bwMode="auto">
            <a:xfrm rot="825044">
              <a:off x="3359" y="137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2925" name="Oval 157"/>
            <p:cNvSpPr>
              <a:spLocks noChangeArrowheads="1"/>
            </p:cNvSpPr>
            <p:nvPr/>
          </p:nvSpPr>
          <p:spPr bwMode="auto">
            <a:xfrm rot="825044">
              <a:off x="3195" y="203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2926" name="Oval 158"/>
            <p:cNvSpPr>
              <a:spLocks noChangeArrowheads="1"/>
            </p:cNvSpPr>
            <p:nvPr/>
          </p:nvSpPr>
          <p:spPr bwMode="auto">
            <a:xfrm rot="825044">
              <a:off x="2272" y="215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2927" name="Oval 159"/>
            <p:cNvSpPr>
              <a:spLocks noChangeArrowheads="1"/>
            </p:cNvSpPr>
            <p:nvPr/>
          </p:nvSpPr>
          <p:spPr bwMode="auto">
            <a:xfrm rot="825044">
              <a:off x="3668" y="123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2928" name="Oval 160"/>
            <p:cNvSpPr>
              <a:spLocks noChangeArrowheads="1"/>
            </p:cNvSpPr>
            <p:nvPr/>
          </p:nvSpPr>
          <p:spPr bwMode="auto">
            <a:xfrm rot="825044">
              <a:off x="2844" y="163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2929" name="Oval 161"/>
            <p:cNvSpPr>
              <a:spLocks noChangeArrowheads="1"/>
            </p:cNvSpPr>
            <p:nvPr/>
          </p:nvSpPr>
          <p:spPr bwMode="auto">
            <a:xfrm rot="825044">
              <a:off x="2590" y="149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32930" name="Text Box 162"/>
          <p:cNvSpPr txBox="1">
            <a:spLocks noChangeArrowheads="1"/>
          </p:cNvSpPr>
          <p:nvPr/>
        </p:nvSpPr>
        <p:spPr bwMode="auto">
          <a:xfrm>
            <a:off x="287338" y="827088"/>
            <a:ext cx="97932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CONTEXT-ADAPTIVE BINARY ARITHMETIC CODING</a:t>
            </a:r>
          </a:p>
        </p:txBody>
      </p:sp>
      <p:sp>
        <p:nvSpPr>
          <p:cNvPr id="32931" name="Rectangle 163"/>
          <p:cNvSpPr>
            <a:spLocks noChangeArrowheads="1"/>
          </p:cNvSpPr>
          <p:nvPr/>
        </p:nvSpPr>
        <p:spPr bwMode="auto">
          <a:xfrm>
            <a:off x="288925" y="1381125"/>
            <a:ext cx="30956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BITPLANE CODER</a:t>
            </a:r>
            <a:endParaRPr lang="ca-ES" sz="18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033E-6 1.68766E-6 L 4.71033E-6 0.01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0677E-7 -3.89834E-6 L -0.03637 0.19849 L 0.02031 -0.00126 L -0.01464 0.1966 L 0.04629 -0.00063 L 0.01087 0.19471 L 0.06849 -3.89834E-6 L 0.03401 0.1966 L 0.0907 -0.00063 L 0.05527 0.19597 L 0.1129 0.00063 L 0.07983 0.19471 L 0.13793 0.00063 L 0.10298 0.19597 L 0.16249 0.00252 L 0.12518 0.19849 L 0.18422 -3.89834E-6 L 0.14832 0.19597 L 0.20642 -0.00063 L 0.17178 0.19429 " pathEditMode="relative" rAng="0" ptsTypes="AAAAAAAAAAAAAAAAAAAA">
                                      <p:cBhvr>
                                        <p:cTn id="12" dur="5000" fill="hold"/>
                                        <p:tgtEl>
                                          <p:spTgt spid="329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3" y="98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32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2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18" grpId="0" animBg="1"/>
      <p:bldP spid="32918" grpId="1" animBg="1"/>
      <p:bldP spid="32918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2"/>
          <p:cNvSpPr>
            <a:spLocks noChangeArrowheads="1"/>
          </p:cNvSpPr>
          <p:nvPr/>
        </p:nvSpPr>
        <p:spPr bwMode="auto">
          <a:xfrm rot="825044">
            <a:off x="4938713" y="2805113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4594225" y="2565400"/>
            <a:ext cx="838200" cy="622300"/>
            <a:chOff x="2894" y="1616"/>
            <a:chExt cx="528" cy="392"/>
          </a:xfrm>
        </p:grpSpPr>
        <p:sp>
          <p:nvSpPr>
            <p:cNvPr id="34820" name="AutoShape 4"/>
            <p:cNvSpPr>
              <a:spLocks noChangeArrowheads="1"/>
            </p:cNvSpPr>
            <p:nvPr/>
          </p:nvSpPr>
          <p:spPr bwMode="auto">
            <a:xfrm>
              <a:off x="2894" y="1616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21" name="Oval 5"/>
            <p:cNvSpPr>
              <a:spLocks noChangeArrowheads="1"/>
            </p:cNvSpPr>
            <p:nvPr/>
          </p:nvSpPr>
          <p:spPr bwMode="auto">
            <a:xfrm rot="825044">
              <a:off x="3112" y="1766"/>
              <a:ext cx="91" cy="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4822" name="Group 6"/>
          <p:cNvGrpSpPr>
            <a:grpSpLocks/>
          </p:cNvGrpSpPr>
          <p:nvPr/>
        </p:nvGrpSpPr>
        <p:grpSpPr bwMode="auto">
          <a:xfrm>
            <a:off x="6086475" y="6169025"/>
            <a:ext cx="3959225" cy="120650"/>
            <a:chOff x="3810" y="3893"/>
            <a:chExt cx="2494" cy="76"/>
          </a:xfrm>
        </p:grpSpPr>
        <p:sp>
          <p:nvSpPr>
            <p:cNvPr id="34823" name="Rectangle 7"/>
            <p:cNvSpPr>
              <a:spLocks noChangeArrowheads="1"/>
            </p:cNvSpPr>
            <p:nvPr/>
          </p:nvSpPr>
          <p:spPr bwMode="auto">
            <a:xfrm>
              <a:off x="3810" y="3893"/>
              <a:ext cx="40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24" name="Rectangle 8"/>
            <p:cNvSpPr>
              <a:spLocks noChangeArrowheads="1"/>
            </p:cNvSpPr>
            <p:nvPr/>
          </p:nvSpPr>
          <p:spPr bwMode="auto">
            <a:xfrm>
              <a:off x="4263" y="3893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25" name="Rectangle 9"/>
            <p:cNvSpPr>
              <a:spLocks noChangeArrowheads="1"/>
            </p:cNvSpPr>
            <p:nvPr/>
          </p:nvSpPr>
          <p:spPr bwMode="auto">
            <a:xfrm>
              <a:off x="4490" y="3893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26" name="Rectangle 10"/>
            <p:cNvSpPr>
              <a:spLocks noChangeArrowheads="1"/>
            </p:cNvSpPr>
            <p:nvPr/>
          </p:nvSpPr>
          <p:spPr bwMode="auto">
            <a:xfrm>
              <a:off x="4989" y="3893"/>
              <a:ext cx="363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27" name="Rectangle 11"/>
            <p:cNvSpPr>
              <a:spLocks noChangeArrowheads="1"/>
            </p:cNvSpPr>
            <p:nvPr/>
          </p:nvSpPr>
          <p:spPr bwMode="auto">
            <a:xfrm>
              <a:off x="5397" y="3893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28" name="Rectangle 12"/>
            <p:cNvSpPr>
              <a:spLocks noChangeArrowheads="1"/>
            </p:cNvSpPr>
            <p:nvPr/>
          </p:nvSpPr>
          <p:spPr bwMode="auto">
            <a:xfrm>
              <a:off x="5896" y="3893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29" name="Rectangle 13"/>
            <p:cNvSpPr>
              <a:spLocks noChangeArrowheads="1"/>
            </p:cNvSpPr>
            <p:nvPr/>
          </p:nvSpPr>
          <p:spPr bwMode="auto">
            <a:xfrm>
              <a:off x="6123" y="3893"/>
              <a:ext cx="181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34832" name="Picture 16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9">
            <a:off x="457200" y="1619250"/>
            <a:ext cx="693738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833" name="Group 17"/>
          <p:cNvGrpSpPr>
            <a:grpSpLocks/>
          </p:cNvGrpSpPr>
          <p:nvPr/>
        </p:nvGrpSpPr>
        <p:grpSpPr bwMode="auto">
          <a:xfrm rot="498828">
            <a:off x="4033838" y="5759450"/>
            <a:ext cx="782637" cy="779463"/>
            <a:chOff x="1281" y="579"/>
            <a:chExt cx="3187" cy="3172"/>
          </a:xfrm>
        </p:grpSpPr>
        <p:sp>
          <p:nvSpPr>
            <p:cNvPr id="34834" name="Oval 18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34835" name="AutoShape 19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36" name="AutoShape 20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37" name="AutoShape 21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38" name="AutoShape 22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39" name="AutoShape 23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40" name="AutoShape 24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41" name="AutoShape 25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42" name="AutoShape 26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34843" name="Group 27"/>
          <p:cNvGrpSpPr>
            <a:grpSpLocks/>
          </p:cNvGrpSpPr>
          <p:nvPr/>
        </p:nvGrpSpPr>
        <p:grpSpPr bwMode="auto">
          <a:xfrm rot="1606593">
            <a:off x="4738688" y="6051550"/>
            <a:ext cx="649287" cy="646113"/>
            <a:chOff x="1281" y="579"/>
            <a:chExt cx="3187" cy="3172"/>
          </a:xfrm>
        </p:grpSpPr>
        <p:sp>
          <p:nvSpPr>
            <p:cNvPr id="34844" name="Oval 28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34845" name="AutoShape 29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46" name="AutoShape 30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47" name="AutoShape 31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48" name="AutoShape 32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49" name="AutoShape 33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50" name="AutoShape 34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51" name="AutoShape 35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852" name="AutoShape 36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4853" name="Rectangle 37"/>
          <p:cNvSpPr>
            <a:spLocks noChangeArrowheads="1"/>
          </p:cNvSpPr>
          <p:nvPr/>
        </p:nvSpPr>
        <p:spPr bwMode="auto">
          <a:xfrm>
            <a:off x="3671888" y="5653088"/>
            <a:ext cx="1944687" cy="11303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800" b="1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ARITHMETIC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CODER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8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4854" name="Line 38"/>
          <p:cNvSpPr>
            <a:spLocks noChangeShapeType="1"/>
          </p:cNvSpPr>
          <p:nvPr/>
        </p:nvSpPr>
        <p:spPr bwMode="auto">
          <a:xfrm>
            <a:off x="5616575" y="6229350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34855" name="AutoShape 39"/>
          <p:cNvSpPr>
            <a:spLocks noChangeArrowheads="1"/>
          </p:cNvSpPr>
          <p:nvPr/>
        </p:nvSpPr>
        <p:spPr bwMode="auto">
          <a:xfrm>
            <a:off x="3240088" y="1906588"/>
            <a:ext cx="2879725" cy="1728787"/>
          </a:xfrm>
          <a:prstGeom prst="parallelogram">
            <a:avLst>
              <a:gd name="adj" fmla="val 25896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856" name="Line 40"/>
          <p:cNvSpPr>
            <a:spLocks noChangeShapeType="1"/>
          </p:cNvSpPr>
          <p:nvPr/>
        </p:nvSpPr>
        <p:spPr bwMode="auto">
          <a:xfrm flipV="1">
            <a:off x="1079500" y="1906588"/>
            <a:ext cx="2592388" cy="1444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34857" name="Line 41"/>
          <p:cNvSpPr>
            <a:spLocks noChangeShapeType="1"/>
          </p:cNvSpPr>
          <p:nvPr/>
        </p:nvSpPr>
        <p:spPr bwMode="auto">
          <a:xfrm>
            <a:off x="1008063" y="2195513"/>
            <a:ext cx="2232025" cy="1439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grpSp>
        <p:nvGrpSpPr>
          <p:cNvPr id="34858" name="Group 42"/>
          <p:cNvGrpSpPr>
            <a:grpSpLocks/>
          </p:cNvGrpSpPr>
          <p:nvPr/>
        </p:nvGrpSpPr>
        <p:grpSpPr bwMode="auto">
          <a:xfrm rot="825044">
            <a:off x="3560763" y="1939925"/>
            <a:ext cx="144462" cy="1655763"/>
            <a:chOff x="3765" y="975"/>
            <a:chExt cx="91" cy="1043"/>
          </a:xfrm>
        </p:grpSpPr>
        <p:sp>
          <p:nvSpPr>
            <p:cNvPr id="34859" name="Oval 43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60" name="Oval 44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61" name="Oval 45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62" name="Oval 46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63" name="Oval 47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64" name="Oval 48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65" name="Oval 49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66" name="Oval 50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4867" name="Group 51"/>
          <p:cNvGrpSpPr>
            <a:grpSpLocks/>
          </p:cNvGrpSpPr>
          <p:nvPr/>
        </p:nvGrpSpPr>
        <p:grpSpPr bwMode="auto">
          <a:xfrm rot="825044">
            <a:off x="3795713" y="1941513"/>
            <a:ext cx="144462" cy="1655762"/>
            <a:chOff x="3765" y="975"/>
            <a:chExt cx="91" cy="1043"/>
          </a:xfrm>
        </p:grpSpPr>
        <p:sp>
          <p:nvSpPr>
            <p:cNvPr id="34868" name="Oval 52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69" name="Oval 53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70" name="Oval 54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71" name="Oval 55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72" name="Oval 56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73" name="Oval 57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74" name="Oval 58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75" name="Oval 59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4876" name="Group 60"/>
          <p:cNvGrpSpPr>
            <a:grpSpLocks/>
          </p:cNvGrpSpPr>
          <p:nvPr/>
        </p:nvGrpSpPr>
        <p:grpSpPr bwMode="auto">
          <a:xfrm rot="825044">
            <a:off x="4033838" y="1941513"/>
            <a:ext cx="144462" cy="1655762"/>
            <a:chOff x="3765" y="975"/>
            <a:chExt cx="91" cy="1043"/>
          </a:xfrm>
        </p:grpSpPr>
        <p:sp>
          <p:nvSpPr>
            <p:cNvPr id="34877" name="Oval 61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78" name="Oval 62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79" name="Oval 63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80" name="Oval 64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81" name="Oval 65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82" name="Oval 66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83" name="Oval 67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84" name="Oval 68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4885" name="Group 69"/>
          <p:cNvGrpSpPr>
            <a:grpSpLocks/>
          </p:cNvGrpSpPr>
          <p:nvPr/>
        </p:nvGrpSpPr>
        <p:grpSpPr bwMode="auto">
          <a:xfrm rot="825044">
            <a:off x="4268788" y="1943100"/>
            <a:ext cx="144462" cy="1655763"/>
            <a:chOff x="3765" y="975"/>
            <a:chExt cx="91" cy="1043"/>
          </a:xfrm>
        </p:grpSpPr>
        <p:sp>
          <p:nvSpPr>
            <p:cNvPr id="34886" name="Oval 70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87" name="Oval 71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88" name="Oval 72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89" name="Oval 73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90" name="Oval 74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91" name="Oval 75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92" name="Oval 76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93" name="Oval 77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4894" name="Group 78"/>
          <p:cNvGrpSpPr>
            <a:grpSpLocks/>
          </p:cNvGrpSpPr>
          <p:nvPr/>
        </p:nvGrpSpPr>
        <p:grpSpPr bwMode="auto">
          <a:xfrm rot="825044">
            <a:off x="4495800" y="1941513"/>
            <a:ext cx="144463" cy="1655762"/>
            <a:chOff x="3765" y="975"/>
            <a:chExt cx="91" cy="1043"/>
          </a:xfrm>
        </p:grpSpPr>
        <p:sp>
          <p:nvSpPr>
            <p:cNvPr id="34895" name="Oval 79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96" name="Oval 80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97" name="Oval 81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98" name="Oval 82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899" name="Oval 83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00" name="Oval 84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01" name="Oval 85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02" name="Oval 86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34903" name="Oval 87"/>
          <p:cNvSpPr>
            <a:spLocks noChangeArrowheads="1"/>
          </p:cNvSpPr>
          <p:nvPr/>
        </p:nvSpPr>
        <p:spPr bwMode="auto">
          <a:xfrm rot="825044">
            <a:off x="4806950" y="238283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04" name="Oval 88"/>
          <p:cNvSpPr>
            <a:spLocks noChangeArrowheads="1"/>
          </p:cNvSpPr>
          <p:nvPr/>
        </p:nvSpPr>
        <p:spPr bwMode="auto">
          <a:xfrm rot="825044">
            <a:off x="4756150" y="259238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05" name="Oval 89"/>
          <p:cNvSpPr>
            <a:spLocks noChangeArrowheads="1"/>
          </p:cNvSpPr>
          <p:nvPr/>
        </p:nvSpPr>
        <p:spPr bwMode="auto">
          <a:xfrm rot="825044">
            <a:off x="4703763" y="280352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06" name="Oval 90"/>
          <p:cNvSpPr>
            <a:spLocks noChangeArrowheads="1"/>
          </p:cNvSpPr>
          <p:nvPr/>
        </p:nvSpPr>
        <p:spPr bwMode="auto">
          <a:xfrm rot="825044">
            <a:off x="4652963" y="301307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07" name="Oval 91"/>
          <p:cNvSpPr>
            <a:spLocks noChangeArrowheads="1"/>
          </p:cNvSpPr>
          <p:nvPr/>
        </p:nvSpPr>
        <p:spPr bwMode="auto">
          <a:xfrm rot="825044">
            <a:off x="4602163" y="322262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08" name="Oval 92"/>
          <p:cNvSpPr>
            <a:spLocks noChangeArrowheads="1"/>
          </p:cNvSpPr>
          <p:nvPr/>
        </p:nvSpPr>
        <p:spPr bwMode="auto">
          <a:xfrm rot="825044">
            <a:off x="4549775" y="3432175"/>
            <a:ext cx="144463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09" name="Oval 93"/>
          <p:cNvSpPr>
            <a:spLocks noChangeArrowheads="1"/>
          </p:cNvSpPr>
          <p:nvPr/>
        </p:nvSpPr>
        <p:spPr bwMode="auto">
          <a:xfrm rot="825044">
            <a:off x="4857750" y="217328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10" name="Oval 94"/>
          <p:cNvSpPr>
            <a:spLocks noChangeArrowheads="1"/>
          </p:cNvSpPr>
          <p:nvPr/>
        </p:nvSpPr>
        <p:spPr bwMode="auto">
          <a:xfrm rot="825044">
            <a:off x="4910138" y="1963738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11" name="Oval 95"/>
          <p:cNvSpPr>
            <a:spLocks noChangeArrowheads="1"/>
          </p:cNvSpPr>
          <p:nvPr/>
        </p:nvSpPr>
        <p:spPr bwMode="auto">
          <a:xfrm rot="825044">
            <a:off x="5045075" y="238283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12" name="Oval 96"/>
          <p:cNvSpPr>
            <a:spLocks noChangeArrowheads="1"/>
          </p:cNvSpPr>
          <p:nvPr/>
        </p:nvSpPr>
        <p:spPr bwMode="auto">
          <a:xfrm rot="825044">
            <a:off x="4994275" y="259238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13" name="Oval 97"/>
          <p:cNvSpPr>
            <a:spLocks noChangeArrowheads="1"/>
          </p:cNvSpPr>
          <p:nvPr/>
        </p:nvSpPr>
        <p:spPr bwMode="auto">
          <a:xfrm rot="825044">
            <a:off x="4891088" y="301307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14" name="Oval 98"/>
          <p:cNvSpPr>
            <a:spLocks noChangeArrowheads="1"/>
          </p:cNvSpPr>
          <p:nvPr/>
        </p:nvSpPr>
        <p:spPr bwMode="auto">
          <a:xfrm rot="825044">
            <a:off x="4840288" y="322262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15" name="Oval 99"/>
          <p:cNvSpPr>
            <a:spLocks noChangeArrowheads="1"/>
          </p:cNvSpPr>
          <p:nvPr/>
        </p:nvSpPr>
        <p:spPr bwMode="auto">
          <a:xfrm rot="825044">
            <a:off x="4787900" y="3432175"/>
            <a:ext cx="144463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16" name="Oval 100"/>
          <p:cNvSpPr>
            <a:spLocks noChangeArrowheads="1"/>
          </p:cNvSpPr>
          <p:nvPr/>
        </p:nvSpPr>
        <p:spPr bwMode="auto">
          <a:xfrm rot="825044">
            <a:off x="5095875" y="217328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17" name="Oval 101"/>
          <p:cNvSpPr>
            <a:spLocks noChangeArrowheads="1"/>
          </p:cNvSpPr>
          <p:nvPr/>
        </p:nvSpPr>
        <p:spPr bwMode="auto">
          <a:xfrm rot="825044">
            <a:off x="5148263" y="1963738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18" name="Oval 102"/>
          <p:cNvSpPr>
            <a:spLocks noChangeArrowheads="1"/>
          </p:cNvSpPr>
          <p:nvPr/>
        </p:nvSpPr>
        <p:spPr bwMode="auto">
          <a:xfrm rot="825044">
            <a:off x="5280025" y="2384425"/>
            <a:ext cx="144463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19" name="Oval 103"/>
          <p:cNvSpPr>
            <a:spLocks noChangeArrowheads="1"/>
          </p:cNvSpPr>
          <p:nvPr/>
        </p:nvSpPr>
        <p:spPr bwMode="auto">
          <a:xfrm rot="825044">
            <a:off x="5229225" y="2593975"/>
            <a:ext cx="144463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20" name="Oval 104"/>
          <p:cNvSpPr>
            <a:spLocks noChangeArrowheads="1"/>
          </p:cNvSpPr>
          <p:nvPr/>
        </p:nvSpPr>
        <p:spPr bwMode="auto">
          <a:xfrm rot="825044">
            <a:off x="5176838" y="2805113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21" name="Oval 105"/>
          <p:cNvSpPr>
            <a:spLocks noChangeArrowheads="1"/>
          </p:cNvSpPr>
          <p:nvPr/>
        </p:nvSpPr>
        <p:spPr bwMode="auto">
          <a:xfrm rot="825044">
            <a:off x="5126038" y="3014663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22" name="Oval 106"/>
          <p:cNvSpPr>
            <a:spLocks noChangeArrowheads="1"/>
          </p:cNvSpPr>
          <p:nvPr/>
        </p:nvSpPr>
        <p:spPr bwMode="auto">
          <a:xfrm rot="825044">
            <a:off x="5075238" y="3224213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23" name="Oval 107"/>
          <p:cNvSpPr>
            <a:spLocks noChangeArrowheads="1"/>
          </p:cNvSpPr>
          <p:nvPr/>
        </p:nvSpPr>
        <p:spPr bwMode="auto">
          <a:xfrm rot="825044">
            <a:off x="5022850" y="3433763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24" name="Oval 108"/>
          <p:cNvSpPr>
            <a:spLocks noChangeArrowheads="1"/>
          </p:cNvSpPr>
          <p:nvPr/>
        </p:nvSpPr>
        <p:spPr bwMode="auto">
          <a:xfrm rot="825044">
            <a:off x="5330825" y="2174875"/>
            <a:ext cx="144463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25" name="Oval 109"/>
          <p:cNvSpPr>
            <a:spLocks noChangeArrowheads="1"/>
          </p:cNvSpPr>
          <p:nvPr/>
        </p:nvSpPr>
        <p:spPr bwMode="auto">
          <a:xfrm rot="825044">
            <a:off x="5383213" y="196532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34926" name="Group 110"/>
          <p:cNvGrpSpPr>
            <a:grpSpLocks/>
          </p:cNvGrpSpPr>
          <p:nvPr/>
        </p:nvGrpSpPr>
        <p:grpSpPr bwMode="auto">
          <a:xfrm rot="825044">
            <a:off x="5418138" y="1941513"/>
            <a:ext cx="144462" cy="1655762"/>
            <a:chOff x="3765" y="975"/>
            <a:chExt cx="91" cy="1043"/>
          </a:xfrm>
        </p:grpSpPr>
        <p:sp>
          <p:nvSpPr>
            <p:cNvPr id="34927" name="Oval 111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28" name="Oval 112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29" name="Oval 113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30" name="Oval 114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31" name="Oval 115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32" name="Oval 116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33" name="Oval 117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34" name="Oval 118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4935" name="Group 119"/>
          <p:cNvGrpSpPr>
            <a:grpSpLocks/>
          </p:cNvGrpSpPr>
          <p:nvPr/>
        </p:nvGrpSpPr>
        <p:grpSpPr bwMode="auto">
          <a:xfrm rot="825044">
            <a:off x="5653088" y="1943100"/>
            <a:ext cx="144462" cy="1655763"/>
            <a:chOff x="3765" y="975"/>
            <a:chExt cx="91" cy="1043"/>
          </a:xfrm>
        </p:grpSpPr>
        <p:sp>
          <p:nvSpPr>
            <p:cNvPr id="34936" name="Oval 120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37" name="Oval 121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38" name="Oval 122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39" name="Oval 123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40" name="Oval 124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41" name="Oval 125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42" name="Oval 126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43" name="Oval 127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34944" name="Oval 128"/>
          <p:cNvSpPr>
            <a:spLocks noChangeArrowheads="1"/>
          </p:cNvSpPr>
          <p:nvPr/>
        </p:nvSpPr>
        <p:spPr bwMode="auto">
          <a:xfrm rot="825044">
            <a:off x="3636963" y="2376488"/>
            <a:ext cx="144462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45" name="Oval 129"/>
          <p:cNvSpPr>
            <a:spLocks noChangeArrowheads="1"/>
          </p:cNvSpPr>
          <p:nvPr/>
        </p:nvSpPr>
        <p:spPr bwMode="auto">
          <a:xfrm rot="825044">
            <a:off x="3762375" y="2797175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46" name="Oval 130"/>
          <p:cNvSpPr>
            <a:spLocks noChangeArrowheads="1"/>
          </p:cNvSpPr>
          <p:nvPr/>
        </p:nvSpPr>
        <p:spPr bwMode="auto">
          <a:xfrm rot="825044">
            <a:off x="4340225" y="2384425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47" name="Oval 131"/>
          <p:cNvSpPr>
            <a:spLocks noChangeArrowheads="1"/>
          </p:cNvSpPr>
          <p:nvPr/>
        </p:nvSpPr>
        <p:spPr bwMode="auto">
          <a:xfrm rot="825044">
            <a:off x="4413250" y="3009900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48" name="Oval 132"/>
          <p:cNvSpPr>
            <a:spLocks noChangeArrowheads="1"/>
          </p:cNvSpPr>
          <p:nvPr/>
        </p:nvSpPr>
        <p:spPr bwMode="auto">
          <a:xfrm rot="825044">
            <a:off x="4910138" y="1963738"/>
            <a:ext cx="144462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49" name="Oval 133"/>
          <p:cNvSpPr>
            <a:spLocks noChangeArrowheads="1"/>
          </p:cNvSpPr>
          <p:nvPr/>
        </p:nvSpPr>
        <p:spPr bwMode="auto">
          <a:xfrm rot="825044">
            <a:off x="4992688" y="2584450"/>
            <a:ext cx="144462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50" name="Oval 134"/>
          <p:cNvSpPr>
            <a:spLocks noChangeArrowheads="1"/>
          </p:cNvSpPr>
          <p:nvPr/>
        </p:nvSpPr>
        <p:spPr bwMode="auto">
          <a:xfrm rot="825044">
            <a:off x="5237163" y="3429000"/>
            <a:ext cx="144462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51" name="Oval 135"/>
          <p:cNvSpPr>
            <a:spLocks noChangeArrowheads="1"/>
          </p:cNvSpPr>
          <p:nvPr/>
        </p:nvSpPr>
        <p:spPr bwMode="auto">
          <a:xfrm rot="825044">
            <a:off x="3913188" y="2166938"/>
            <a:ext cx="144462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52" name="Oval 136"/>
          <p:cNvSpPr>
            <a:spLocks noChangeArrowheads="1"/>
          </p:cNvSpPr>
          <p:nvPr/>
        </p:nvSpPr>
        <p:spPr bwMode="auto">
          <a:xfrm rot="825044">
            <a:off x="3948113" y="3006725"/>
            <a:ext cx="144462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53" name="Oval 137"/>
          <p:cNvSpPr>
            <a:spLocks noChangeArrowheads="1"/>
          </p:cNvSpPr>
          <p:nvPr/>
        </p:nvSpPr>
        <p:spPr bwMode="auto">
          <a:xfrm rot="825044">
            <a:off x="4230688" y="2803525"/>
            <a:ext cx="144462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54" name="Oval 138"/>
          <p:cNvSpPr>
            <a:spLocks noChangeArrowheads="1"/>
          </p:cNvSpPr>
          <p:nvPr/>
        </p:nvSpPr>
        <p:spPr bwMode="auto">
          <a:xfrm rot="825044">
            <a:off x="4803775" y="2381250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55" name="Oval 139"/>
          <p:cNvSpPr>
            <a:spLocks noChangeArrowheads="1"/>
          </p:cNvSpPr>
          <p:nvPr/>
        </p:nvSpPr>
        <p:spPr bwMode="auto">
          <a:xfrm rot="825044">
            <a:off x="4886325" y="3001963"/>
            <a:ext cx="144463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56" name="Oval 140"/>
          <p:cNvSpPr>
            <a:spLocks noChangeArrowheads="1"/>
          </p:cNvSpPr>
          <p:nvPr/>
        </p:nvSpPr>
        <p:spPr bwMode="auto">
          <a:xfrm rot="825044">
            <a:off x="5492750" y="2374900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57" name="Oval 141"/>
          <p:cNvSpPr>
            <a:spLocks noChangeArrowheads="1"/>
          </p:cNvSpPr>
          <p:nvPr/>
        </p:nvSpPr>
        <p:spPr bwMode="auto">
          <a:xfrm rot="825044">
            <a:off x="5380038" y="1966913"/>
            <a:ext cx="144462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58" name="Oval 142"/>
          <p:cNvSpPr>
            <a:spLocks noChangeArrowheads="1"/>
          </p:cNvSpPr>
          <p:nvPr/>
        </p:nvSpPr>
        <p:spPr bwMode="auto">
          <a:xfrm rot="825044">
            <a:off x="5386388" y="2801938"/>
            <a:ext cx="144462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59" name="Oval 143"/>
          <p:cNvSpPr>
            <a:spLocks noChangeArrowheads="1"/>
          </p:cNvSpPr>
          <p:nvPr/>
        </p:nvSpPr>
        <p:spPr bwMode="auto">
          <a:xfrm rot="825044">
            <a:off x="3429000" y="3216275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4960" name="Oval 144"/>
          <p:cNvSpPr>
            <a:spLocks noChangeArrowheads="1"/>
          </p:cNvSpPr>
          <p:nvPr/>
        </p:nvSpPr>
        <p:spPr bwMode="auto">
          <a:xfrm rot="825044">
            <a:off x="4210050" y="1958975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34961" name="Group 145"/>
          <p:cNvGrpSpPr>
            <a:grpSpLocks/>
          </p:cNvGrpSpPr>
          <p:nvPr/>
        </p:nvGrpSpPr>
        <p:grpSpPr bwMode="auto">
          <a:xfrm>
            <a:off x="3606800" y="1965325"/>
            <a:ext cx="2360613" cy="1604963"/>
            <a:chOff x="2272" y="1238"/>
            <a:chExt cx="1487" cy="1011"/>
          </a:xfrm>
        </p:grpSpPr>
        <p:sp>
          <p:nvSpPr>
            <p:cNvPr id="34962" name="Oval 146"/>
            <p:cNvSpPr>
              <a:spLocks noChangeArrowheads="1"/>
            </p:cNvSpPr>
            <p:nvPr/>
          </p:nvSpPr>
          <p:spPr bwMode="auto">
            <a:xfrm rot="825044">
              <a:off x="2437" y="150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63" name="Oval 147"/>
            <p:cNvSpPr>
              <a:spLocks noChangeArrowheads="1"/>
            </p:cNvSpPr>
            <p:nvPr/>
          </p:nvSpPr>
          <p:spPr bwMode="auto">
            <a:xfrm rot="825044">
              <a:off x="2912" y="136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64" name="Oval 148"/>
            <p:cNvSpPr>
              <a:spLocks noChangeArrowheads="1"/>
            </p:cNvSpPr>
            <p:nvPr/>
          </p:nvSpPr>
          <p:spPr bwMode="auto">
            <a:xfrm rot="825044">
              <a:off x="2604" y="202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65" name="Oval 149"/>
            <p:cNvSpPr>
              <a:spLocks noChangeArrowheads="1"/>
            </p:cNvSpPr>
            <p:nvPr/>
          </p:nvSpPr>
          <p:spPr bwMode="auto">
            <a:xfrm rot="825044">
              <a:off x="2893" y="202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66" name="Oval 150"/>
            <p:cNvSpPr>
              <a:spLocks noChangeArrowheads="1"/>
            </p:cNvSpPr>
            <p:nvPr/>
          </p:nvSpPr>
          <p:spPr bwMode="auto">
            <a:xfrm rot="825044">
              <a:off x="3359" y="137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67" name="Oval 151"/>
            <p:cNvSpPr>
              <a:spLocks noChangeArrowheads="1"/>
            </p:cNvSpPr>
            <p:nvPr/>
          </p:nvSpPr>
          <p:spPr bwMode="auto">
            <a:xfrm rot="825044">
              <a:off x="3195" y="203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68" name="Oval 152"/>
            <p:cNvSpPr>
              <a:spLocks noChangeArrowheads="1"/>
            </p:cNvSpPr>
            <p:nvPr/>
          </p:nvSpPr>
          <p:spPr bwMode="auto">
            <a:xfrm rot="825044">
              <a:off x="2272" y="215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69" name="Oval 153"/>
            <p:cNvSpPr>
              <a:spLocks noChangeArrowheads="1"/>
            </p:cNvSpPr>
            <p:nvPr/>
          </p:nvSpPr>
          <p:spPr bwMode="auto">
            <a:xfrm rot="825044">
              <a:off x="3668" y="123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70" name="Oval 154"/>
            <p:cNvSpPr>
              <a:spLocks noChangeArrowheads="1"/>
            </p:cNvSpPr>
            <p:nvPr/>
          </p:nvSpPr>
          <p:spPr bwMode="auto">
            <a:xfrm rot="825044">
              <a:off x="2844" y="163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71" name="Oval 155"/>
            <p:cNvSpPr>
              <a:spLocks noChangeArrowheads="1"/>
            </p:cNvSpPr>
            <p:nvPr/>
          </p:nvSpPr>
          <p:spPr bwMode="auto">
            <a:xfrm rot="825044">
              <a:off x="2590" y="149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4972" name="Group 156"/>
          <p:cNvGrpSpPr>
            <a:grpSpLocks/>
          </p:cNvGrpSpPr>
          <p:nvPr/>
        </p:nvGrpSpPr>
        <p:grpSpPr bwMode="auto">
          <a:xfrm>
            <a:off x="5291138" y="3178175"/>
            <a:ext cx="1143000" cy="890588"/>
            <a:chOff x="3333" y="2002"/>
            <a:chExt cx="720" cy="560"/>
          </a:xfrm>
        </p:grpSpPr>
        <p:sp>
          <p:nvSpPr>
            <p:cNvPr id="34973" name="Line 157"/>
            <p:cNvSpPr>
              <a:spLocks noChangeShapeType="1"/>
            </p:cNvSpPr>
            <p:nvPr/>
          </p:nvSpPr>
          <p:spPr bwMode="auto">
            <a:xfrm>
              <a:off x="3333" y="2002"/>
              <a:ext cx="250" cy="56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34974" name="Text Box 158"/>
            <p:cNvSpPr txBox="1">
              <a:spLocks noChangeArrowheads="1"/>
            </p:cNvSpPr>
            <p:nvPr/>
          </p:nvSpPr>
          <p:spPr bwMode="auto">
            <a:xfrm>
              <a:off x="3418" y="2305"/>
              <a:ext cx="635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{0|1}</a:t>
              </a:r>
            </a:p>
          </p:txBody>
        </p:sp>
      </p:grpSp>
      <p:grpSp>
        <p:nvGrpSpPr>
          <p:cNvPr id="34975" name="Group 159"/>
          <p:cNvGrpSpPr>
            <a:grpSpLocks/>
          </p:cNvGrpSpPr>
          <p:nvPr/>
        </p:nvGrpSpPr>
        <p:grpSpPr bwMode="auto">
          <a:xfrm>
            <a:off x="357188" y="4068763"/>
            <a:ext cx="6889750" cy="622300"/>
            <a:chOff x="225" y="2562"/>
            <a:chExt cx="4340" cy="392"/>
          </a:xfrm>
        </p:grpSpPr>
        <p:sp>
          <p:nvSpPr>
            <p:cNvPr id="34976" name="AutoShape 160"/>
            <p:cNvSpPr>
              <a:spLocks noChangeArrowheads="1"/>
            </p:cNvSpPr>
            <p:nvPr/>
          </p:nvSpPr>
          <p:spPr bwMode="auto">
            <a:xfrm>
              <a:off x="1857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77" name="Oval 161"/>
            <p:cNvSpPr>
              <a:spLocks noChangeArrowheads="1"/>
            </p:cNvSpPr>
            <p:nvPr/>
          </p:nvSpPr>
          <p:spPr bwMode="auto">
            <a:xfrm rot="825044">
              <a:off x="1959" y="257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78" name="Oval 162"/>
            <p:cNvSpPr>
              <a:spLocks noChangeArrowheads="1"/>
            </p:cNvSpPr>
            <p:nvPr/>
          </p:nvSpPr>
          <p:spPr bwMode="auto">
            <a:xfrm rot="825044">
              <a:off x="1926" y="271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79" name="Oval 163"/>
            <p:cNvSpPr>
              <a:spLocks noChangeArrowheads="1"/>
            </p:cNvSpPr>
            <p:nvPr/>
          </p:nvSpPr>
          <p:spPr bwMode="auto">
            <a:xfrm rot="825044">
              <a:off x="1894" y="284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80" name="Oval 164"/>
            <p:cNvSpPr>
              <a:spLocks noChangeArrowheads="1"/>
            </p:cNvSpPr>
            <p:nvPr/>
          </p:nvSpPr>
          <p:spPr bwMode="auto">
            <a:xfrm rot="825044">
              <a:off x="2257" y="258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81" name="Oval 165"/>
            <p:cNvSpPr>
              <a:spLocks noChangeArrowheads="1"/>
            </p:cNvSpPr>
            <p:nvPr/>
          </p:nvSpPr>
          <p:spPr bwMode="auto">
            <a:xfrm rot="825044">
              <a:off x="2224" y="271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82" name="Oval 166"/>
            <p:cNvSpPr>
              <a:spLocks noChangeArrowheads="1"/>
            </p:cNvSpPr>
            <p:nvPr/>
          </p:nvSpPr>
          <p:spPr bwMode="auto">
            <a:xfrm rot="825044">
              <a:off x="2192" y="284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83" name="Oval 167"/>
            <p:cNvSpPr>
              <a:spLocks noChangeArrowheads="1"/>
            </p:cNvSpPr>
            <p:nvPr/>
          </p:nvSpPr>
          <p:spPr bwMode="auto">
            <a:xfrm rot="825044">
              <a:off x="2108" y="257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84" name="Oval 168"/>
            <p:cNvSpPr>
              <a:spLocks noChangeArrowheads="1"/>
            </p:cNvSpPr>
            <p:nvPr/>
          </p:nvSpPr>
          <p:spPr bwMode="auto">
            <a:xfrm rot="825044">
              <a:off x="2041" y="28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85" name="AutoShape 169"/>
            <p:cNvSpPr>
              <a:spLocks noChangeArrowheads="1"/>
            </p:cNvSpPr>
            <p:nvPr/>
          </p:nvSpPr>
          <p:spPr bwMode="auto">
            <a:xfrm>
              <a:off x="2396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86" name="Oval 170"/>
            <p:cNvSpPr>
              <a:spLocks noChangeArrowheads="1"/>
            </p:cNvSpPr>
            <p:nvPr/>
          </p:nvSpPr>
          <p:spPr bwMode="auto">
            <a:xfrm rot="825044">
              <a:off x="2498" y="2579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87" name="Oval 171"/>
            <p:cNvSpPr>
              <a:spLocks noChangeArrowheads="1"/>
            </p:cNvSpPr>
            <p:nvPr/>
          </p:nvSpPr>
          <p:spPr bwMode="auto">
            <a:xfrm rot="825044">
              <a:off x="2465" y="271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88" name="Oval 172"/>
            <p:cNvSpPr>
              <a:spLocks noChangeArrowheads="1"/>
            </p:cNvSpPr>
            <p:nvPr/>
          </p:nvSpPr>
          <p:spPr bwMode="auto">
            <a:xfrm rot="825044">
              <a:off x="2433" y="284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89" name="Oval 173"/>
            <p:cNvSpPr>
              <a:spLocks noChangeArrowheads="1"/>
            </p:cNvSpPr>
            <p:nvPr/>
          </p:nvSpPr>
          <p:spPr bwMode="auto">
            <a:xfrm rot="825044">
              <a:off x="2796" y="258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90" name="Oval 174"/>
            <p:cNvSpPr>
              <a:spLocks noChangeArrowheads="1"/>
            </p:cNvSpPr>
            <p:nvPr/>
          </p:nvSpPr>
          <p:spPr bwMode="auto">
            <a:xfrm rot="825044">
              <a:off x="2763" y="271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91" name="Oval 175"/>
            <p:cNvSpPr>
              <a:spLocks noChangeArrowheads="1"/>
            </p:cNvSpPr>
            <p:nvPr/>
          </p:nvSpPr>
          <p:spPr bwMode="auto">
            <a:xfrm rot="825044">
              <a:off x="2731" y="284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92" name="Oval 176"/>
            <p:cNvSpPr>
              <a:spLocks noChangeArrowheads="1"/>
            </p:cNvSpPr>
            <p:nvPr/>
          </p:nvSpPr>
          <p:spPr bwMode="auto">
            <a:xfrm rot="825044">
              <a:off x="2647" y="257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93" name="Oval 177"/>
            <p:cNvSpPr>
              <a:spLocks noChangeArrowheads="1"/>
            </p:cNvSpPr>
            <p:nvPr/>
          </p:nvSpPr>
          <p:spPr bwMode="auto">
            <a:xfrm rot="825044">
              <a:off x="2580" y="28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94" name="AutoShape 178"/>
            <p:cNvSpPr>
              <a:spLocks noChangeArrowheads="1"/>
            </p:cNvSpPr>
            <p:nvPr/>
          </p:nvSpPr>
          <p:spPr bwMode="auto">
            <a:xfrm>
              <a:off x="2948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95" name="Oval 179"/>
            <p:cNvSpPr>
              <a:spLocks noChangeArrowheads="1"/>
            </p:cNvSpPr>
            <p:nvPr/>
          </p:nvSpPr>
          <p:spPr bwMode="auto">
            <a:xfrm rot="825044">
              <a:off x="3050" y="257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96" name="Oval 180"/>
            <p:cNvSpPr>
              <a:spLocks noChangeArrowheads="1"/>
            </p:cNvSpPr>
            <p:nvPr/>
          </p:nvSpPr>
          <p:spPr bwMode="auto">
            <a:xfrm rot="825044">
              <a:off x="3017" y="271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97" name="Oval 181"/>
            <p:cNvSpPr>
              <a:spLocks noChangeArrowheads="1"/>
            </p:cNvSpPr>
            <p:nvPr/>
          </p:nvSpPr>
          <p:spPr bwMode="auto">
            <a:xfrm rot="825044">
              <a:off x="2985" y="284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98" name="Oval 182"/>
            <p:cNvSpPr>
              <a:spLocks noChangeArrowheads="1"/>
            </p:cNvSpPr>
            <p:nvPr/>
          </p:nvSpPr>
          <p:spPr bwMode="auto">
            <a:xfrm rot="825044">
              <a:off x="3344" y="258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4999" name="Oval 183"/>
            <p:cNvSpPr>
              <a:spLocks noChangeArrowheads="1"/>
            </p:cNvSpPr>
            <p:nvPr/>
          </p:nvSpPr>
          <p:spPr bwMode="auto">
            <a:xfrm rot="825044">
              <a:off x="3311" y="2713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00" name="Oval 184"/>
            <p:cNvSpPr>
              <a:spLocks noChangeArrowheads="1"/>
            </p:cNvSpPr>
            <p:nvPr/>
          </p:nvSpPr>
          <p:spPr bwMode="auto">
            <a:xfrm rot="825044">
              <a:off x="3283" y="284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01" name="Oval 185"/>
            <p:cNvSpPr>
              <a:spLocks noChangeArrowheads="1"/>
            </p:cNvSpPr>
            <p:nvPr/>
          </p:nvSpPr>
          <p:spPr bwMode="auto">
            <a:xfrm rot="825044">
              <a:off x="3199" y="257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02" name="Oval 186"/>
            <p:cNvSpPr>
              <a:spLocks noChangeArrowheads="1"/>
            </p:cNvSpPr>
            <p:nvPr/>
          </p:nvSpPr>
          <p:spPr bwMode="auto">
            <a:xfrm rot="825044">
              <a:off x="3132" y="28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03" name="AutoShape 187"/>
            <p:cNvSpPr>
              <a:spLocks noChangeArrowheads="1"/>
            </p:cNvSpPr>
            <p:nvPr/>
          </p:nvSpPr>
          <p:spPr bwMode="auto">
            <a:xfrm>
              <a:off x="3489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04" name="Oval 188"/>
            <p:cNvSpPr>
              <a:spLocks noChangeArrowheads="1"/>
            </p:cNvSpPr>
            <p:nvPr/>
          </p:nvSpPr>
          <p:spPr bwMode="auto">
            <a:xfrm rot="825044">
              <a:off x="3591" y="257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05" name="Oval 189"/>
            <p:cNvSpPr>
              <a:spLocks noChangeArrowheads="1"/>
            </p:cNvSpPr>
            <p:nvPr/>
          </p:nvSpPr>
          <p:spPr bwMode="auto">
            <a:xfrm rot="825044">
              <a:off x="3558" y="271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06" name="Oval 190"/>
            <p:cNvSpPr>
              <a:spLocks noChangeArrowheads="1"/>
            </p:cNvSpPr>
            <p:nvPr/>
          </p:nvSpPr>
          <p:spPr bwMode="auto">
            <a:xfrm rot="825044">
              <a:off x="3526" y="284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07" name="Oval 191"/>
            <p:cNvSpPr>
              <a:spLocks noChangeArrowheads="1"/>
            </p:cNvSpPr>
            <p:nvPr/>
          </p:nvSpPr>
          <p:spPr bwMode="auto">
            <a:xfrm rot="825044">
              <a:off x="3889" y="258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08" name="Oval 192"/>
            <p:cNvSpPr>
              <a:spLocks noChangeArrowheads="1"/>
            </p:cNvSpPr>
            <p:nvPr/>
          </p:nvSpPr>
          <p:spPr bwMode="auto">
            <a:xfrm rot="825044">
              <a:off x="3856" y="271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09" name="Oval 193"/>
            <p:cNvSpPr>
              <a:spLocks noChangeArrowheads="1"/>
            </p:cNvSpPr>
            <p:nvPr/>
          </p:nvSpPr>
          <p:spPr bwMode="auto">
            <a:xfrm rot="825044">
              <a:off x="3824" y="284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10" name="Oval 194"/>
            <p:cNvSpPr>
              <a:spLocks noChangeArrowheads="1"/>
            </p:cNvSpPr>
            <p:nvPr/>
          </p:nvSpPr>
          <p:spPr bwMode="auto">
            <a:xfrm rot="825044">
              <a:off x="3740" y="257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11" name="Oval 195"/>
            <p:cNvSpPr>
              <a:spLocks noChangeArrowheads="1"/>
            </p:cNvSpPr>
            <p:nvPr/>
          </p:nvSpPr>
          <p:spPr bwMode="auto">
            <a:xfrm rot="825044">
              <a:off x="3673" y="2837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12" name="AutoShape 196"/>
            <p:cNvSpPr>
              <a:spLocks noChangeArrowheads="1"/>
            </p:cNvSpPr>
            <p:nvPr/>
          </p:nvSpPr>
          <p:spPr bwMode="auto">
            <a:xfrm>
              <a:off x="4037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13" name="Oval 197"/>
            <p:cNvSpPr>
              <a:spLocks noChangeArrowheads="1"/>
            </p:cNvSpPr>
            <p:nvPr/>
          </p:nvSpPr>
          <p:spPr bwMode="auto">
            <a:xfrm rot="825044">
              <a:off x="4139" y="2579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14" name="Oval 198"/>
            <p:cNvSpPr>
              <a:spLocks noChangeArrowheads="1"/>
            </p:cNvSpPr>
            <p:nvPr/>
          </p:nvSpPr>
          <p:spPr bwMode="auto">
            <a:xfrm rot="825044">
              <a:off x="4106" y="271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15" name="Oval 199"/>
            <p:cNvSpPr>
              <a:spLocks noChangeArrowheads="1"/>
            </p:cNvSpPr>
            <p:nvPr/>
          </p:nvSpPr>
          <p:spPr bwMode="auto">
            <a:xfrm rot="825044">
              <a:off x="4074" y="284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16" name="Oval 200"/>
            <p:cNvSpPr>
              <a:spLocks noChangeArrowheads="1"/>
            </p:cNvSpPr>
            <p:nvPr/>
          </p:nvSpPr>
          <p:spPr bwMode="auto">
            <a:xfrm rot="825044">
              <a:off x="4437" y="258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17" name="Oval 201"/>
            <p:cNvSpPr>
              <a:spLocks noChangeArrowheads="1"/>
            </p:cNvSpPr>
            <p:nvPr/>
          </p:nvSpPr>
          <p:spPr bwMode="auto">
            <a:xfrm rot="825044">
              <a:off x="4404" y="2713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18" name="Oval 202"/>
            <p:cNvSpPr>
              <a:spLocks noChangeArrowheads="1"/>
            </p:cNvSpPr>
            <p:nvPr/>
          </p:nvSpPr>
          <p:spPr bwMode="auto">
            <a:xfrm rot="825044">
              <a:off x="4372" y="284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19" name="Oval 203"/>
            <p:cNvSpPr>
              <a:spLocks noChangeArrowheads="1"/>
            </p:cNvSpPr>
            <p:nvPr/>
          </p:nvSpPr>
          <p:spPr bwMode="auto">
            <a:xfrm rot="825044">
              <a:off x="4288" y="257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20" name="Oval 204"/>
            <p:cNvSpPr>
              <a:spLocks noChangeArrowheads="1"/>
            </p:cNvSpPr>
            <p:nvPr/>
          </p:nvSpPr>
          <p:spPr bwMode="auto">
            <a:xfrm rot="825044">
              <a:off x="4221" y="2837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21" name="AutoShape 205"/>
            <p:cNvSpPr>
              <a:spLocks noChangeArrowheads="1"/>
            </p:cNvSpPr>
            <p:nvPr/>
          </p:nvSpPr>
          <p:spPr bwMode="auto">
            <a:xfrm>
              <a:off x="1324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22" name="Oval 206"/>
            <p:cNvSpPr>
              <a:spLocks noChangeArrowheads="1"/>
            </p:cNvSpPr>
            <p:nvPr/>
          </p:nvSpPr>
          <p:spPr bwMode="auto">
            <a:xfrm rot="825044">
              <a:off x="1426" y="257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23" name="Oval 207"/>
            <p:cNvSpPr>
              <a:spLocks noChangeArrowheads="1"/>
            </p:cNvSpPr>
            <p:nvPr/>
          </p:nvSpPr>
          <p:spPr bwMode="auto">
            <a:xfrm rot="825044">
              <a:off x="1393" y="271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24" name="Oval 208"/>
            <p:cNvSpPr>
              <a:spLocks noChangeArrowheads="1"/>
            </p:cNvSpPr>
            <p:nvPr/>
          </p:nvSpPr>
          <p:spPr bwMode="auto">
            <a:xfrm rot="825044">
              <a:off x="1361" y="284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25" name="Oval 209"/>
            <p:cNvSpPr>
              <a:spLocks noChangeArrowheads="1"/>
            </p:cNvSpPr>
            <p:nvPr/>
          </p:nvSpPr>
          <p:spPr bwMode="auto">
            <a:xfrm rot="825044">
              <a:off x="1724" y="258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26" name="Oval 210"/>
            <p:cNvSpPr>
              <a:spLocks noChangeArrowheads="1"/>
            </p:cNvSpPr>
            <p:nvPr/>
          </p:nvSpPr>
          <p:spPr bwMode="auto">
            <a:xfrm rot="825044">
              <a:off x="1691" y="271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27" name="Oval 211"/>
            <p:cNvSpPr>
              <a:spLocks noChangeArrowheads="1"/>
            </p:cNvSpPr>
            <p:nvPr/>
          </p:nvSpPr>
          <p:spPr bwMode="auto">
            <a:xfrm rot="825044">
              <a:off x="1659" y="284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28" name="Oval 212"/>
            <p:cNvSpPr>
              <a:spLocks noChangeArrowheads="1"/>
            </p:cNvSpPr>
            <p:nvPr/>
          </p:nvSpPr>
          <p:spPr bwMode="auto">
            <a:xfrm rot="825044">
              <a:off x="1575" y="257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29" name="Oval 213"/>
            <p:cNvSpPr>
              <a:spLocks noChangeArrowheads="1"/>
            </p:cNvSpPr>
            <p:nvPr/>
          </p:nvSpPr>
          <p:spPr bwMode="auto">
            <a:xfrm rot="825044">
              <a:off x="1508" y="28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5030" name="Text Box 214"/>
            <p:cNvSpPr txBox="1">
              <a:spLocks noChangeArrowheads="1"/>
            </p:cNvSpPr>
            <p:nvPr/>
          </p:nvSpPr>
          <p:spPr bwMode="auto">
            <a:xfrm>
              <a:off x="225" y="2599"/>
              <a:ext cx="95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CONTEXT</a:t>
              </a:r>
            </a:p>
            <a:p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MODELS</a:t>
              </a:r>
              <a:endParaRPr lang="en-GB" sz="1400" b="1" i="1">
                <a:solidFill>
                  <a:srgbClr val="333333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grpSp>
        <p:nvGrpSpPr>
          <p:cNvPr id="35031" name="Group 215"/>
          <p:cNvGrpSpPr>
            <a:grpSpLocks/>
          </p:cNvGrpSpPr>
          <p:nvPr/>
        </p:nvGrpSpPr>
        <p:grpSpPr bwMode="auto">
          <a:xfrm>
            <a:off x="2157413" y="4713288"/>
            <a:ext cx="4889500" cy="268287"/>
            <a:chOff x="1359" y="2968"/>
            <a:chExt cx="3080" cy="169"/>
          </a:xfrm>
        </p:grpSpPr>
        <p:sp>
          <p:nvSpPr>
            <p:cNvPr id="35032" name="AutoShape 216"/>
            <p:cNvSpPr>
              <a:spLocks noChangeArrowheads="1"/>
            </p:cNvSpPr>
            <p:nvPr/>
          </p:nvSpPr>
          <p:spPr bwMode="auto">
            <a:xfrm rot="-5400000">
              <a:off x="1460" y="2880"/>
              <a:ext cx="156" cy="357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033" name="Line 217"/>
            <p:cNvSpPr>
              <a:spLocks noChangeShapeType="1"/>
            </p:cNvSpPr>
            <p:nvPr/>
          </p:nvSpPr>
          <p:spPr bwMode="auto">
            <a:xfrm rot="-5400000" flipH="1" flipV="1">
              <a:off x="1453" y="3000"/>
              <a:ext cx="109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34" name="Oval 218"/>
            <p:cNvSpPr>
              <a:spLocks noChangeArrowheads="1"/>
            </p:cNvSpPr>
            <p:nvPr/>
          </p:nvSpPr>
          <p:spPr bwMode="auto">
            <a:xfrm rot="16200000" flipH="1">
              <a:off x="1532" y="2972"/>
              <a:ext cx="22" cy="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035" name="Line 219"/>
            <p:cNvSpPr>
              <a:spLocks noChangeShapeType="1"/>
            </p:cNvSpPr>
            <p:nvPr/>
          </p:nvSpPr>
          <p:spPr bwMode="auto">
            <a:xfrm rot="-5400000">
              <a:off x="1531" y="3126"/>
              <a:ext cx="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36" name="Line 220"/>
            <p:cNvSpPr>
              <a:spLocks noChangeShapeType="1"/>
            </p:cNvSpPr>
            <p:nvPr/>
          </p:nvSpPr>
          <p:spPr bwMode="auto">
            <a:xfrm rot="-5400000">
              <a:off x="1398" y="3062"/>
              <a:ext cx="11" cy="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37" name="Line 221"/>
            <p:cNvSpPr>
              <a:spLocks noChangeShapeType="1"/>
            </p:cNvSpPr>
            <p:nvPr/>
          </p:nvSpPr>
          <p:spPr bwMode="auto">
            <a:xfrm rot="-5400000">
              <a:off x="1458" y="3109"/>
              <a:ext cx="16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38" name="Line 222"/>
            <p:cNvSpPr>
              <a:spLocks noChangeShapeType="1"/>
            </p:cNvSpPr>
            <p:nvPr/>
          </p:nvSpPr>
          <p:spPr bwMode="auto">
            <a:xfrm rot="-5400000">
              <a:off x="1382" y="3033"/>
              <a:ext cx="7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39" name="Line 223"/>
            <p:cNvSpPr>
              <a:spLocks noChangeShapeType="1"/>
            </p:cNvSpPr>
            <p:nvPr/>
          </p:nvSpPr>
          <p:spPr bwMode="auto">
            <a:xfrm rot="-5400000">
              <a:off x="1423" y="3089"/>
              <a:ext cx="14" cy="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40" name="Line 224"/>
            <p:cNvSpPr>
              <a:spLocks noChangeShapeType="1"/>
            </p:cNvSpPr>
            <p:nvPr/>
          </p:nvSpPr>
          <p:spPr bwMode="auto">
            <a:xfrm rot="-5400000">
              <a:off x="1495" y="3123"/>
              <a:ext cx="16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41" name="Line 225"/>
            <p:cNvSpPr>
              <a:spLocks noChangeShapeType="1"/>
            </p:cNvSpPr>
            <p:nvPr/>
          </p:nvSpPr>
          <p:spPr bwMode="auto">
            <a:xfrm rot="-5400000">
              <a:off x="1369" y="3003"/>
              <a:ext cx="5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42" name="Line 226"/>
            <p:cNvSpPr>
              <a:spLocks noChangeShapeType="1"/>
            </p:cNvSpPr>
            <p:nvPr/>
          </p:nvSpPr>
          <p:spPr bwMode="auto">
            <a:xfrm rot="16200000" flipV="1">
              <a:off x="1666" y="3061"/>
              <a:ext cx="11" cy="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43" name="Line 227"/>
            <p:cNvSpPr>
              <a:spLocks noChangeShapeType="1"/>
            </p:cNvSpPr>
            <p:nvPr/>
          </p:nvSpPr>
          <p:spPr bwMode="auto">
            <a:xfrm rot="16200000" flipV="1">
              <a:off x="1602" y="3107"/>
              <a:ext cx="15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44" name="Line 228"/>
            <p:cNvSpPr>
              <a:spLocks noChangeShapeType="1"/>
            </p:cNvSpPr>
            <p:nvPr/>
          </p:nvSpPr>
          <p:spPr bwMode="auto">
            <a:xfrm rot="16200000" flipV="1">
              <a:off x="1687" y="3032"/>
              <a:ext cx="6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45" name="Line 229"/>
            <p:cNvSpPr>
              <a:spLocks noChangeShapeType="1"/>
            </p:cNvSpPr>
            <p:nvPr/>
          </p:nvSpPr>
          <p:spPr bwMode="auto">
            <a:xfrm rot="16200000" flipV="1">
              <a:off x="1635" y="3086"/>
              <a:ext cx="15" cy="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46" name="Line 230"/>
            <p:cNvSpPr>
              <a:spLocks noChangeShapeType="1"/>
            </p:cNvSpPr>
            <p:nvPr/>
          </p:nvSpPr>
          <p:spPr bwMode="auto">
            <a:xfrm rot="16200000" flipV="1">
              <a:off x="1565" y="3121"/>
              <a:ext cx="15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47" name="Line 231"/>
            <p:cNvSpPr>
              <a:spLocks noChangeShapeType="1"/>
            </p:cNvSpPr>
            <p:nvPr/>
          </p:nvSpPr>
          <p:spPr bwMode="auto">
            <a:xfrm rot="16200000" flipV="1">
              <a:off x="1701" y="3002"/>
              <a:ext cx="6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48" name="AutoShape 232"/>
            <p:cNvSpPr>
              <a:spLocks noChangeArrowheads="1"/>
            </p:cNvSpPr>
            <p:nvPr/>
          </p:nvSpPr>
          <p:spPr bwMode="auto">
            <a:xfrm rot="-5400000">
              <a:off x="2000" y="2880"/>
              <a:ext cx="156" cy="357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049" name="Line 233"/>
            <p:cNvSpPr>
              <a:spLocks noChangeShapeType="1"/>
            </p:cNvSpPr>
            <p:nvPr/>
          </p:nvSpPr>
          <p:spPr bwMode="auto">
            <a:xfrm rot="-5400000" flipH="1" flipV="1">
              <a:off x="2010" y="3029"/>
              <a:ext cx="121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50" name="Oval 234"/>
            <p:cNvSpPr>
              <a:spLocks noChangeArrowheads="1"/>
            </p:cNvSpPr>
            <p:nvPr/>
          </p:nvSpPr>
          <p:spPr bwMode="auto">
            <a:xfrm rot="16200000" flipH="1">
              <a:off x="2072" y="2972"/>
              <a:ext cx="22" cy="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051" name="Line 235"/>
            <p:cNvSpPr>
              <a:spLocks noChangeShapeType="1"/>
            </p:cNvSpPr>
            <p:nvPr/>
          </p:nvSpPr>
          <p:spPr bwMode="auto">
            <a:xfrm rot="-5400000">
              <a:off x="2071" y="3126"/>
              <a:ext cx="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52" name="Line 236"/>
            <p:cNvSpPr>
              <a:spLocks noChangeShapeType="1"/>
            </p:cNvSpPr>
            <p:nvPr/>
          </p:nvSpPr>
          <p:spPr bwMode="auto">
            <a:xfrm rot="-5400000">
              <a:off x="1938" y="3062"/>
              <a:ext cx="11" cy="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53" name="Line 237"/>
            <p:cNvSpPr>
              <a:spLocks noChangeShapeType="1"/>
            </p:cNvSpPr>
            <p:nvPr/>
          </p:nvSpPr>
          <p:spPr bwMode="auto">
            <a:xfrm rot="-5400000">
              <a:off x="1998" y="3109"/>
              <a:ext cx="16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54" name="Line 238"/>
            <p:cNvSpPr>
              <a:spLocks noChangeShapeType="1"/>
            </p:cNvSpPr>
            <p:nvPr/>
          </p:nvSpPr>
          <p:spPr bwMode="auto">
            <a:xfrm rot="-5400000">
              <a:off x="1922" y="3033"/>
              <a:ext cx="7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55" name="Line 239"/>
            <p:cNvSpPr>
              <a:spLocks noChangeShapeType="1"/>
            </p:cNvSpPr>
            <p:nvPr/>
          </p:nvSpPr>
          <p:spPr bwMode="auto">
            <a:xfrm rot="-5400000">
              <a:off x="1963" y="3089"/>
              <a:ext cx="14" cy="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56" name="Line 240"/>
            <p:cNvSpPr>
              <a:spLocks noChangeShapeType="1"/>
            </p:cNvSpPr>
            <p:nvPr/>
          </p:nvSpPr>
          <p:spPr bwMode="auto">
            <a:xfrm rot="-5400000">
              <a:off x="2035" y="3123"/>
              <a:ext cx="16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57" name="Line 241"/>
            <p:cNvSpPr>
              <a:spLocks noChangeShapeType="1"/>
            </p:cNvSpPr>
            <p:nvPr/>
          </p:nvSpPr>
          <p:spPr bwMode="auto">
            <a:xfrm rot="-5400000">
              <a:off x="1909" y="3003"/>
              <a:ext cx="5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58" name="Line 242"/>
            <p:cNvSpPr>
              <a:spLocks noChangeShapeType="1"/>
            </p:cNvSpPr>
            <p:nvPr/>
          </p:nvSpPr>
          <p:spPr bwMode="auto">
            <a:xfrm rot="16200000" flipV="1">
              <a:off x="2206" y="3061"/>
              <a:ext cx="11" cy="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59" name="Line 243"/>
            <p:cNvSpPr>
              <a:spLocks noChangeShapeType="1"/>
            </p:cNvSpPr>
            <p:nvPr/>
          </p:nvSpPr>
          <p:spPr bwMode="auto">
            <a:xfrm rot="16200000" flipV="1">
              <a:off x="2142" y="3107"/>
              <a:ext cx="15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60" name="Line 244"/>
            <p:cNvSpPr>
              <a:spLocks noChangeShapeType="1"/>
            </p:cNvSpPr>
            <p:nvPr/>
          </p:nvSpPr>
          <p:spPr bwMode="auto">
            <a:xfrm rot="16200000" flipV="1">
              <a:off x="2227" y="3032"/>
              <a:ext cx="6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61" name="Line 245"/>
            <p:cNvSpPr>
              <a:spLocks noChangeShapeType="1"/>
            </p:cNvSpPr>
            <p:nvPr/>
          </p:nvSpPr>
          <p:spPr bwMode="auto">
            <a:xfrm rot="16200000" flipV="1">
              <a:off x="2175" y="3086"/>
              <a:ext cx="15" cy="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62" name="Line 246"/>
            <p:cNvSpPr>
              <a:spLocks noChangeShapeType="1"/>
            </p:cNvSpPr>
            <p:nvPr/>
          </p:nvSpPr>
          <p:spPr bwMode="auto">
            <a:xfrm rot="16200000" flipV="1">
              <a:off x="2105" y="3121"/>
              <a:ext cx="15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63" name="Line 247"/>
            <p:cNvSpPr>
              <a:spLocks noChangeShapeType="1"/>
            </p:cNvSpPr>
            <p:nvPr/>
          </p:nvSpPr>
          <p:spPr bwMode="auto">
            <a:xfrm rot="16200000" flipV="1">
              <a:off x="2241" y="3002"/>
              <a:ext cx="6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64" name="AutoShape 248"/>
            <p:cNvSpPr>
              <a:spLocks noChangeArrowheads="1"/>
            </p:cNvSpPr>
            <p:nvPr/>
          </p:nvSpPr>
          <p:spPr bwMode="auto">
            <a:xfrm rot="-5400000">
              <a:off x="2531" y="2876"/>
              <a:ext cx="156" cy="357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065" name="Line 249"/>
            <p:cNvSpPr>
              <a:spLocks noChangeShapeType="1"/>
            </p:cNvSpPr>
            <p:nvPr/>
          </p:nvSpPr>
          <p:spPr bwMode="auto">
            <a:xfrm rot="-5400000" flipH="1" flipV="1">
              <a:off x="2520" y="2960"/>
              <a:ext cx="77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66" name="Oval 250"/>
            <p:cNvSpPr>
              <a:spLocks noChangeArrowheads="1"/>
            </p:cNvSpPr>
            <p:nvPr/>
          </p:nvSpPr>
          <p:spPr bwMode="auto">
            <a:xfrm rot="16200000" flipH="1">
              <a:off x="2603" y="2968"/>
              <a:ext cx="22" cy="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067" name="Line 251"/>
            <p:cNvSpPr>
              <a:spLocks noChangeShapeType="1"/>
            </p:cNvSpPr>
            <p:nvPr/>
          </p:nvSpPr>
          <p:spPr bwMode="auto">
            <a:xfrm rot="-5400000">
              <a:off x="2602" y="3122"/>
              <a:ext cx="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68" name="Line 252"/>
            <p:cNvSpPr>
              <a:spLocks noChangeShapeType="1"/>
            </p:cNvSpPr>
            <p:nvPr/>
          </p:nvSpPr>
          <p:spPr bwMode="auto">
            <a:xfrm rot="-5400000">
              <a:off x="2469" y="3058"/>
              <a:ext cx="11" cy="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69" name="Line 253"/>
            <p:cNvSpPr>
              <a:spLocks noChangeShapeType="1"/>
            </p:cNvSpPr>
            <p:nvPr/>
          </p:nvSpPr>
          <p:spPr bwMode="auto">
            <a:xfrm rot="-5400000">
              <a:off x="2529" y="3105"/>
              <a:ext cx="16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70" name="Line 254"/>
            <p:cNvSpPr>
              <a:spLocks noChangeShapeType="1"/>
            </p:cNvSpPr>
            <p:nvPr/>
          </p:nvSpPr>
          <p:spPr bwMode="auto">
            <a:xfrm rot="-5400000">
              <a:off x="2453" y="3029"/>
              <a:ext cx="7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71" name="Line 255"/>
            <p:cNvSpPr>
              <a:spLocks noChangeShapeType="1"/>
            </p:cNvSpPr>
            <p:nvPr/>
          </p:nvSpPr>
          <p:spPr bwMode="auto">
            <a:xfrm rot="-5400000">
              <a:off x="2494" y="3085"/>
              <a:ext cx="14" cy="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72" name="Line 256"/>
            <p:cNvSpPr>
              <a:spLocks noChangeShapeType="1"/>
            </p:cNvSpPr>
            <p:nvPr/>
          </p:nvSpPr>
          <p:spPr bwMode="auto">
            <a:xfrm rot="-5400000">
              <a:off x="2566" y="3119"/>
              <a:ext cx="16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73" name="Line 257"/>
            <p:cNvSpPr>
              <a:spLocks noChangeShapeType="1"/>
            </p:cNvSpPr>
            <p:nvPr/>
          </p:nvSpPr>
          <p:spPr bwMode="auto">
            <a:xfrm rot="-5400000">
              <a:off x="2440" y="2999"/>
              <a:ext cx="5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74" name="Line 258"/>
            <p:cNvSpPr>
              <a:spLocks noChangeShapeType="1"/>
            </p:cNvSpPr>
            <p:nvPr/>
          </p:nvSpPr>
          <p:spPr bwMode="auto">
            <a:xfrm rot="16200000" flipV="1">
              <a:off x="2737" y="3057"/>
              <a:ext cx="11" cy="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75" name="Line 259"/>
            <p:cNvSpPr>
              <a:spLocks noChangeShapeType="1"/>
            </p:cNvSpPr>
            <p:nvPr/>
          </p:nvSpPr>
          <p:spPr bwMode="auto">
            <a:xfrm rot="16200000" flipV="1">
              <a:off x="2673" y="3103"/>
              <a:ext cx="15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76" name="Line 260"/>
            <p:cNvSpPr>
              <a:spLocks noChangeShapeType="1"/>
            </p:cNvSpPr>
            <p:nvPr/>
          </p:nvSpPr>
          <p:spPr bwMode="auto">
            <a:xfrm rot="16200000" flipV="1">
              <a:off x="2758" y="3028"/>
              <a:ext cx="6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77" name="Line 261"/>
            <p:cNvSpPr>
              <a:spLocks noChangeShapeType="1"/>
            </p:cNvSpPr>
            <p:nvPr/>
          </p:nvSpPr>
          <p:spPr bwMode="auto">
            <a:xfrm rot="16200000" flipV="1">
              <a:off x="2706" y="3082"/>
              <a:ext cx="15" cy="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78" name="Line 262"/>
            <p:cNvSpPr>
              <a:spLocks noChangeShapeType="1"/>
            </p:cNvSpPr>
            <p:nvPr/>
          </p:nvSpPr>
          <p:spPr bwMode="auto">
            <a:xfrm rot="16200000" flipV="1">
              <a:off x="2636" y="3117"/>
              <a:ext cx="15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79" name="Line 263"/>
            <p:cNvSpPr>
              <a:spLocks noChangeShapeType="1"/>
            </p:cNvSpPr>
            <p:nvPr/>
          </p:nvSpPr>
          <p:spPr bwMode="auto">
            <a:xfrm rot="16200000" flipV="1">
              <a:off x="2772" y="2998"/>
              <a:ext cx="6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80" name="AutoShape 264"/>
            <p:cNvSpPr>
              <a:spLocks noChangeArrowheads="1"/>
            </p:cNvSpPr>
            <p:nvPr/>
          </p:nvSpPr>
          <p:spPr bwMode="auto">
            <a:xfrm rot="-5400000">
              <a:off x="3083" y="2876"/>
              <a:ext cx="156" cy="357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081" name="Line 265"/>
            <p:cNvSpPr>
              <a:spLocks noChangeShapeType="1"/>
            </p:cNvSpPr>
            <p:nvPr/>
          </p:nvSpPr>
          <p:spPr bwMode="auto">
            <a:xfrm rot="5400000" flipV="1">
              <a:off x="3128" y="3018"/>
              <a:ext cx="109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82" name="Oval 266"/>
            <p:cNvSpPr>
              <a:spLocks noChangeArrowheads="1"/>
            </p:cNvSpPr>
            <p:nvPr/>
          </p:nvSpPr>
          <p:spPr bwMode="auto">
            <a:xfrm rot="16200000" flipH="1">
              <a:off x="3155" y="2968"/>
              <a:ext cx="22" cy="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083" name="Line 267"/>
            <p:cNvSpPr>
              <a:spLocks noChangeShapeType="1"/>
            </p:cNvSpPr>
            <p:nvPr/>
          </p:nvSpPr>
          <p:spPr bwMode="auto">
            <a:xfrm rot="-5400000">
              <a:off x="3154" y="3122"/>
              <a:ext cx="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84" name="Line 268"/>
            <p:cNvSpPr>
              <a:spLocks noChangeShapeType="1"/>
            </p:cNvSpPr>
            <p:nvPr/>
          </p:nvSpPr>
          <p:spPr bwMode="auto">
            <a:xfrm rot="-5400000">
              <a:off x="3021" y="3058"/>
              <a:ext cx="11" cy="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85" name="Line 269"/>
            <p:cNvSpPr>
              <a:spLocks noChangeShapeType="1"/>
            </p:cNvSpPr>
            <p:nvPr/>
          </p:nvSpPr>
          <p:spPr bwMode="auto">
            <a:xfrm rot="-5400000">
              <a:off x="3081" y="3105"/>
              <a:ext cx="16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86" name="Line 270"/>
            <p:cNvSpPr>
              <a:spLocks noChangeShapeType="1"/>
            </p:cNvSpPr>
            <p:nvPr/>
          </p:nvSpPr>
          <p:spPr bwMode="auto">
            <a:xfrm rot="-5400000">
              <a:off x="3005" y="3029"/>
              <a:ext cx="7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87" name="Line 271"/>
            <p:cNvSpPr>
              <a:spLocks noChangeShapeType="1"/>
            </p:cNvSpPr>
            <p:nvPr/>
          </p:nvSpPr>
          <p:spPr bwMode="auto">
            <a:xfrm rot="-5400000">
              <a:off x="3046" y="3085"/>
              <a:ext cx="14" cy="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88" name="Line 272"/>
            <p:cNvSpPr>
              <a:spLocks noChangeShapeType="1"/>
            </p:cNvSpPr>
            <p:nvPr/>
          </p:nvSpPr>
          <p:spPr bwMode="auto">
            <a:xfrm rot="-5400000">
              <a:off x="3118" y="3119"/>
              <a:ext cx="16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89" name="Line 273"/>
            <p:cNvSpPr>
              <a:spLocks noChangeShapeType="1"/>
            </p:cNvSpPr>
            <p:nvPr/>
          </p:nvSpPr>
          <p:spPr bwMode="auto">
            <a:xfrm rot="-5400000">
              <a:off x="2992" y="2999"/>
              <a:ext cx="5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90" name="Line 274"/>
            <p:cNvSpPr>
              <a:spLocks noChangeShapeType="1"/>
            </p:cNvSpPr>
            <p:nvPr/>
          </p:nvSpPr>
          <p:spPr bwMode="auto">
            <a:xfrm rot="16200000" flipV="1">
              <a:off x="3289" y="3057"/>
              <a:ext cx="11" cy="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91" name="Line 275"/>
            <p:cNvSpPr>
              <a:spLocks noChangeShapeType="1"/>
            </p:cNvSpPr>
            <p:nvPr/>
          </p:nvSpPr>
          <p:spPr bwMode="auto">
            <a:xfrm rot="16200000" flipV="1">
              <a:off x="3225" y="3103"/>
              <a:ext cx="15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92" name="Line 276"/>
            <p:cNvSpPr>
              <a:spLocks noChangeShapeType="1"/>
            </p:cNvSpPr>
            <p:nvPr/>
          </p:nvSpPr>
          <p:spPr bwMode="auto">
            <a:xfrm rot="16200000" flipV="1">
              <a:off x="3310" y="3028"/>
              <a:ext cx="6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93" name="Line 277"/>
            <p:cNvSpPr>
              <a:spLocks noChangeShapeType="1"/>
            </p:cNvSpPr>
            <p:nvPr/>
          </p:nvSpPr>
          <p:spPr bwMode="auto">
            <a:xfrm rot="16200000" flipV="1">
              <a:off x="3258" y="3082"/>
              <a:ext cx="15" cy="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94" name="Line 278"/>
            <p:cNvSpPr>
              <a:spLocks noChangeShapeType="1"/>
            </p:cNvSpPr>
            <p:nvPr/>
          </p:nvSpPr>
          <p:spPr bwMode="auto">
            <a:xfrm rot="16200000" flipV="1">
              <a:off x="3188" y="3117"/>
              <a:ext cx="15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95" name="Line 279"/>
            <p:cNvSpPr>
              <a:spLocks noChangeShapeType="1"/>
            </p:cNvSpPr>
            <p:nvPr/>
          </p:nvSpPr>
          <p:spPr bwMode="auto">
            <a:xfrm rot="16200000" flipV="1">
              <a:off x="3324" y="2998"/>
              <a:ext cx="6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96" name="AutoShape 280"/>
            <p:cNvSpPr>
              <a:spLocks noChangeArrowheads="1"/>
            </p:cNvSpPr>
            <p:nvPr/>
          </p:nvSpPr>
          <p:spPr bwMode="auto">
            <a:xfrm rot="-5400000">
              <a:off x="3631" y="2880"/>
              <a:ext cx="156" cy="357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097" name="Line 281"/>
            <p:cNvSpPr>
              <a:spLocks noChangeShapeType="1"/>
            </p:cNvSpPr>
            <p:nvPr/>
          </p:nvSpPr>
          <p:spPr bwMode="auto">
            <a:xfrm rot="-5400000" flipH="1" flipV="1">
              <a:off x="3617" y="2969"/>
              <a:ext cx="85" cy="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098" name="Oval 282"/>
            <p:cNvSpPr>
              <a:spLocks noChangeArrowheads="1"/>
            </p:cNvSpPr>
            <p:nvPr/>
          </p:nvSpPr>
          <p:spPr bwMode="auto">
            <a:xfrm rot="16200000" flipH="1">
              <a:off x="3703" y="2972"/>
              <a:ext cx="22" cy="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099" name="Line 283"/>
            <p:cNvSpPr>
              <a:spLocks noChangeShapeType="1"/>
            </p:cNvSpPr>
            <p:nvPr/>
          </p:nvSpPr>
          <p:spPr bwMode="auto">
            <a:xfrm rot="-5400000">
              <a:off x="3702" y="3126"/>
              <a:ext cx="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00" name="Line 284"/>
            <p:cNvSpPr>
              <a:spLocks noChangeShapeType="1"/>
            </p:cNvSpPr>
            <p:nvPr/>
          </p:nvSpPr>
          <p:spPr bwMode="auto">
            <a:xfrm rot="-5400000">
              <a:off x="3569" y="3062"/>
              <a:ext cx="11" cy="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01" name="Line 285"/>
            <p:cNvSpPr>
              <a:spLocks noChangeShapeType="1"/>
            </p:cNvSpPr>
            <p:nvPr/>
          </p:nvSpPr>
          <p:spPr bwMode="auto">
            <a:xfrm rot="-5400000">
              <a:off x="3629" y="3109"/>
              <a:ext cx="16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02" name="Line 286"/>
            <p:cNvSpPr>
              <a:spLocks noChangeShapeType="1"/>
            </p:cNvSpPr>
            <p:nvPr/>
          </p:nvSpPr>
          <p:spPr bwMode="auto">
            <a:xfrm rot="-5400000">
              <a:off x="3553" y="3033"/>
              <a:ext cx="7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03" name="Line 287"/>
            <p:cNvSpPr>
              <a:spLocks noChangeShapeType="1"/>
            </p:cNvSpPr>
            <p:nvPr/>
          </p:nvSpPr>
          <p:spPr bwMode="auto">
            <a:xfrm rot="-5400000">
              <a:off x="3594" y="3089"/>
              <a:ext cx="14" cy="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04" name="Line 288"/>
            <p:cNvSpPr>
              <a:spLocks noChangeShapeType="1"/>
            </p:cNvSpPr>
            <p:nvPr/>
          </p:nvSpPr>
          <p:spPr bwMode="auto">
            <a:xfrm rot="-5400000">
              <a:off x="3666" y="3123"/>
              <a:ext cx="16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05" name="Line 289"/>
            <p:cNvSpPr>
              <a:spLocks noChangeShapeType="1"/>
            </p:cNvSpPr>
            <p:nvPr/>
          </p:nvSpPr>
          <p:spPr bwMode="auto">
            <a:xfrm rot="-5400000">
              <a:off x="3540" y="3003"/>
              <a:ext cx="5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06" name="Line 290"/>
            <p:cNvSpPr>
              <a:spLocks noChangeShapeType="1"/>
            </p:cNvSpPr>
            <p:nvPr/>
          </p:nvSpPr>
          <p:spPr bwMode="auto">
            <a:xfrm rot="16200000" flipV="1">
              <a:off x="3837" y="3061"/>
              <a:ext cx="11" cy="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07" name="Line 291"/>
            <p:cNvSpPr>
              <a:spLocks noChangeShapeType="1"/>
            </p:cNvSpPr>
            <p:nvPr/>
          </p:nvSpPr>
          <p:spPr bwMode="auto">
            <a:xfrm rot="16200000" flipV="1">
              <a:off x="3773" y="3107"/>
              <a:ext cx="15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08" name="Line 292"/>
            <p:cNvSpPr>
              <a:spLocks noChangeShapeType="1"/>
            </p:cNvSpPr>
            <p:nvPr/>
          </p:nvSpPr>
          <p:spPr bwMode="auto">
            <a:xfrm rot="16200000" flipV="1">
              <a:off x="3858" y="3032"/>
              <a:ext cx="6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09" name="Line 293"/>
            <p:cNvSpPr>
              <a:spLocks noChangeShapeType="1"/>
            </p:cNvSpPr>
            <p:nvPr/>
          </p:nvSpPr>
          <p:spPr bwMode="auto">
            <a:xfrm rot="16200000" flipV="1">
              <a:off x="3806" y="3086"/>
              <a:ext cx="15" cy="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10" name="Line 294"/>
            <p:cNvSpPr>
              <a:spLocks noChangeShapeType="1"/>
            </p:cNvSpPr>
            <p:nvPr/>
          </p:nvSpPr>
          <p:spPr bwMode="auto">
            <a:xfrm rot="16200000" flipV="1">
              <a:off x="3736" y="3121"/>
              <a:ext cx="15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11" name="Line 295"/>
            <p:cNvSpPr>
              <a:spLocks noChangeShapeType="1"/>
            </p:cNvSpPr>
            <p:nvPr/>
          </p:nvSpPr>
          <p:spPr bwMode="auto">
            <a:xfrm rot="16200000" flipV="1">
              <a:off x="3872" y="3002"/>
              <a:ext cx="6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12" name="AutoShape 296"/>
            <p:cNvSpPr>
              <a:spLocks noChangeArrowheads="1"/>
            </p:cNvSpPr>
            <p:nvPr/>
          </p:nvSpPr>
          <p:spPr bwMode="auto">
            <a:xfrm rot="-5400000">
              <a:off x="4183" y="2880"/>
              <a:ext cx="156" cy="357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113" name="Line 297"/>
            <p:cNvSpPr>
              <a:spLocks noChangeShapeType="1"/>
            </p:cNvSpPr>
            <p:nvPr/>
          </p:nvSpPr>
          <p:spPr bwMode="auto">
            <a:xfrm rot="5400000" flipV="1">
              <a:off x="4253" y="2997"/>
              <a:ext cx="101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14" name="Oval 298"/>
            <p:cNvSpPr>
              <a:spLocks noChangeArrowheads="1"/>
            </p:cNvSpPr>
            <p:nvPr/>
          </p:nvSpPr>
          <p:spPr bwMode="auto">
            <a:xfrm rot="16200000" flipH="1">
              <a:off x="4255" y="2972"/>
              <a:ext cx="22" cy="2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115" name="Line 299"/>
            <p:cNvSpPr>
              <a:spLocks noChangeShapeType="1"/>
            </p:cNvSpPr>
            <p:nvPr/>
          </p:nvSpPr>
          <p:spPr bwMode="auto">
            <a:xfrm rot="-5400000">
              <a:off x="4254" y="3126"/>
              <a:ext cx="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16" name="Line 300"/>
            <p:cNvSpPr>
              <a:spLocks noChangeShapeType="1"/>
            </p:cNvSpPr>
            <p:nvPr/>
          </p:nvSpPr>
          <p:spPr bwMode="auto">
            <a:xfrm rot="-5400000">
              <a:off x="4121" y="3062"/>
              <a:ext cx="11" cy="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17" name="Line 301"/>
            <p:cNvSpPr>
              <a:spLocks noChangeShapeType="1"/>
            </p:cNvSpPr>
            <p:nvPr/>
          </p:nvSpPr>
          <p:spPr bwMode="auto">
            <a:xfrm rot="-5400000">
              <a:off x="4181" y="3109"/>
              <a:ext cx="16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18" name="Line 302"/>
            <p:cNvSpPr>
              <a:spLocks noChangeShapeType="1"/>
            </p:cNvSpPr>
            <p:nvPr/>
          </p:nvSpPr>
          <p:spPr bwMode="auto">
            <a:xfrm rot="-5400000">
              <a:off x="4105" y="3033"/>
              <a:ext cx="7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19" name="Line 303"/>
            <p:cNvSpPr>
              <a:spLocks noChangeShapeType="1"/>
            </p:cNvSpPr>
            <p:nvPr/>
          </p:nvSpPr>
          <p:spPr bwMode="auto">
            <a:xfrm rot="-5400000">
              <a:off x="4146" y="3089"/>
              <a:ext cx="14" cy="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20" name="Line 304"/>
            <p:cNvSpPr>
              <a:spLocks noChangeShapeType="1"/>
            </p:cNvSpPr>
            <p:nvPr/>
          </p:nvSpPr>
          <p:spPr bwMode="auto">
            <a:xfrm rot="-5400000">
              <a:off x="4218" y="3123"/>
              <a:ext cx="16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21" name="Line 305"/>
            <p:cNvSpPr>
              <a:spLocks noChangeShapeType="1"/>
            </p:cNvSpPr>
            <p:nvPr/>
          </p:nvSpPr>
          <p:spPr bwMode="auto">
            <a:xfrm rot="-5400000">
              <a:off x="4092" y="3003"/>
              <a:ext cx="5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22" name="Line 306"/>
            <p:cNvSpPr>
              <a:spLocks noChangeShapeType="1"/>
            </p:cNvSpPr>
            <p:nvPr/>
          </p:nvSpPr>
          <p:spPr bwMode="auto">
            <a:xfrm rot="16200000" flipV="1">
              <a:off x="4389" y="3061"/>
              <a:ext cx="11" cy="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23" name="Line 307"/>
            <p:cNvSpPr>
              <a:spLocks noChangeShapeType="1"/>
            </p:cNvSpPr>
            <p:nvPr/>
          </p:nvSpPr>
          <p:spPr bwMode="auto">
            <a:xfrm rot="16200000" flipV="1">
              <a:off x="4325" y="3107"/>
              <a:ext cx="15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24" name="Line 308"/>
            <p:cNvSpPr>
              <a:spLocks noChangeShapeType="1"/>
            </p:cNvSpPr>
            <p:nvPr/>
          </p:nvSpPr>
          <p:spPr bwMode="auto">
            <a:xfrm rot="16200000" flipV="1">
              <a:off x="4410" y="3032"/>
              <a:ext cx="6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25" name="Line 309"/>
            <p:cNvSpPr>
              <a:spLocks noChangeShapeType="1"/>
            </p:cNvSpPr>
            <p:nvPr/>
          </p:nvSpPr>
          <p:spPr bwMode="auto">
            <a:xfrm rot="16200000" flipV="1">
              <a:off x="4358" y="3086"/>
              <a:ext cx="15" cy="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26" name="Line 310"/>
            <p:cNvSpPr>
              <a:spLocks noChangeShapeType="1"/>
            </p:cNvSpPr>
            <p:nvPr/>
          </p:nvSpPr>
          <p:spPr bwMode="auto">
            <a:xfrm rot="16200000" flipV="1">
              <a:off x="4288" y="3121"/>
              <a:ext cx="15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127" name="Line 311"/>
            <p:cNvSpPr>
              <a:spLocks noChangeShapeType="1"/>
            </p:cNvSpPr>
            <p:nvPr/>
          </p:nvSpPr>
          <p:spPr bwMode="auto">
            <a:xfrm rot="16200000" flipV="1">
              <a:off x="4424" y="3002"/>
              <a:ext cx="6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5128" name="Line 312"/>
          <p:cNvSpPr>
            <a:spLocks noChangeShapeType="1"/>
          </p:cNvSpPr>
          <p:nvPr/>
        </p:nvSpPr>
        <p:spPr bwMode="auto">
          <a:xfrm flipH="1">
            <a:off x="4751388" y="5005388"/>
            <a:ext cx="1081087" cy="64135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35129" name="Text Box 313"/>
          <p:cNvSpPr txBox="1">
            <a:spLocks noChangeArrowheads="1"/>
          </p:cNvSpPr>
          <p:nvPr/>
        </p:nvSpPr>
        <p:spPr bwMode="auto">
          <a:xfrm>
            <a:off x="287338" y="827088"/>
            <a:ext cx="97932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CONTEXT-ADAPTIVE BINARY ARITHMETIC CODING</a:t>
            </a:r>
          </a:p>
        </p:txBody>
      </p:sp>
      <p:sp>
        <p:nvSpPr>
          <p:cNvPr id="35130" name="Rectangle 314"/>
          <p:cNvSpPr>
            <a:spLocks noChangeArrowheads="1"/>
          </p:cNvSpPr>
          <p:nvPr/>
        </p:nvSpPr>
        <p:spPr bwMode="auto">
          <a:xfrm>
            <a:off x="288925" y="1381125"/>
            <a:ext cx="30956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BITPLANE CODER</a:t>
            </a:r>
            <a:endParaRPr lang="ca-ES" sz="18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2"/>
          <p:cNvSpPr>
            <a:spLocks noChangeArrowheads="1"/>
          </p:cNvSpPr>
          <p:nvPr/>
        </p:nvSpPr>
        <p:spPr bwMode="auto">
          <a:xfrm rot="825044">
            <a:off x="4938713" y="2805113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4594225" y="2565400"/>
            <a:ext cx="838200" cy="622300"/>
            <a:chOff x="2894" y="1616"/>
            <a:chExt cx="528" cy="392"/>
          </a:xfrm>
        </p:grpSpPr>
        <p:sp>
          <p:nvSpPr>
            <p:cNvPr id="36868" name="AutoShape 4"/>
            <p:cNvSpPr>
              <a:spLocks noChangeArrowheads="1"/>
            </p:cNvSpPr>
            <p:nvPr/>
          </p:nvSpPr>
          <p:spPr bwMode="auto">
            <a:xfrm>
              <a:off x="2894" y="1616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869" name="Oval 5"/>
            <p:cNvSpPr>
              <a:spLocks noChangeArrowheads="1"/>
            </p:cNvSpPr>
            <p:nvPr/>
          </p:nvSpPr>
          <p:spPr bwMode="auto">
            <a:xfrm rot="825044">
              <a:off x="3112" y="1766"/>
              <a:ext cx="91" cy="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6870" name="Group 6"/>
          <p:cNvGrpSpPr>
            <a:grpSpLocks/>
          </p:cNvGrpSpPr>
          <p:nvPr/>
        </p:nvGrpSpPr>
        <p:grpSpPr bwMode="auto">
          <a:xfrm>
            <a:off x="6086475" y="6169025"/>
            <a:ext cx="3959225" cy="120650"/>
            <a:chOff x="3810" y="3893"/>
            <a:chExt cx="2494" cy="76"/>
          </a:xfrm>
        </p:grpSpPr>
        <p:sp>
          <p:nvSpPr>
            <p:cNvPr id="36871" name="Rectangle 7"/>
            <p:cNvSpPr>
              <a:spLocks noChangeArrowheads="1"/>
            </p:cNvSpPr>
            <p:nvPr/>
          </p:nvSpPr>
          <p:spPr bwMode="auto">
            <a:xfrm>
              <a:off x="3810" y="3893"/>
              <a:ext cx="40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72" name="Rectangle 8"/>
            <p:cNvSpPr>
              <a:spLocks noChangeArrowheads="1"/>
            </p:cNvSpPr>
            <p:nvPr/>
          </p:nvSpPr>
          <p:spPr bwMode="auto">
            <a:xfrm>
              <a:off x="4263" y="3893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73" name="Rectangle 9"/>
            <p:cNvSpPr>
              <a:spLocks noChangeArrowheads="1"/>
            </p:cNvSpPr>
            <p:nvPr/>
          </p:nvSpPr>
          <p:spPr bwMode="auto">
            <a:xfrm>
              <a:off x="4490" y="3893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74" name="Rectangle 10"/>
            <p:cNvSpPr>
              <a:spLocks noChangeArrowheads="1"/>
            </p:cNvSpPr>
            <p:nvPr/>
          </p:nvSpPr>
          <p:spPr bwMode="auto">
            <a:xfrm>
              <a:off x="4989" y="3893"/>
              <a:ext cx="363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75" name="Rectangle 11"/>
            <p:cNvSpPr>
              <a:spLocks noChangeArrowheads="1"/>
            </p:cNvSpPr>
            <p:nvPr/>
          </p:nvSpPr>
          <p:spPr bwMode="auto">
            <a:xfrm>
              <a:off x="5397" y="3893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76" name="Rectangle 12"/>
            <p:cNvSpPr>
              <a:spLocks noChangeArrowheads="1"/>
            </p:cNvSpPr>
            <p:nvPr/>
          </p:nvSpPr>
          <p:spPr bwMode="auto">
            <a:xfrm>
              <a:off x="5896" y="3893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77" name="Rectangle 13"/>
            <p:cNvSpPr>
              <a:spLocks noChangeArrowheads="1"/>
            </p:cNvSpPr>
            <p:nvPr/>
          </p:nvSpPr>
          <p:spPr bwMode="auto">
            <a:xfrm>
              <a:off x="6123" y="3893"/>
              <a:ext cx="181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36880" name="Picture 16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9">
            <a:off x="457200" y="1619250"/>
            <a:ext cx="693738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881" name="Group 17"/>
          <p:cNvGrpSpPr>
            <a:grpSpLocks/>
          </p:cNvGrpSpPr>
          <p:nvPr/>
        </p:nvGrpSpPr>
        <p:grpSpPr bwMode="auto">
          <a:xfrm rot="498828">
            <a:off x="4033838" y="5759450"/>
            <a:ext cx="782637" cy="779463"/>
            <a:chOff x="1281" y="579"/>
            <a:chExt cx="3187" cy="3172"/>
          </a:xfrm>
        </p:grpSpPr>
        <p:sp>
          <p:nvSpPr>
            <p:cNvPr id="36882" name="Oval 18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36883" name="AutoShape 19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84" name="AutoShape 20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85" name="AutoShape 21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86" name="AutoShape 22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87" name="AutoShape 23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88" name="AutoShape 24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89" name="AutoShape 25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90" name="AutoShape 26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36891" name="Group 27"/>
          <p:cNvGrpSpPr>
            <a:grpSpLocks/>
          </p:cNvGrpSpPr>
          <p:nvPr/>
        </p:nvGrpSpPr>
        <p:grpSpPr bwMode="auto">
          <a:xfrm rot="1606593">
            <a:off x="4738688" y="6051550"/>
            <a:ext cx="649287" cy="646113"/>
            <a:chOff x="1281" y="579"/>
            <a:chExt cx="3187" cy="3172"/>
          </a:xfrm>
        </p:grpSpPr>
        <p:sp>
          <p:nvSpPr>
            <p:cNvPr id="36892" name="Oval 28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36893" name="AutoShape 29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94" name="AutoShape 30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95" name="AutoShape 31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96" name="AutoShape 32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97" name="AutoShape 33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98" name="AutoShape 34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899" name="AutoShape 35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900" name="AutoShape 36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6901" name="Rectangle 37"/>
          <p:cNvSpPr>
            <a:spLocks noChangeArrowheads="1"/>
          </p:cNvSpPr>
          <p:nvPr/>
        </p:nvSpPr>
        <p:spPr bwMode="auto">
          <a:xfrm>
            <a:off x="3671888" y="5653088"/>
            <a:ext cx="1944687" cy="11303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800" b="1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ARITHMETIC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CODER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8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6902" name="Line 38"/>
          <p:cNvSpPr>
            <a:spLocks noChangeShapeType="1"/>
          </p:cNvSpPr>
          <p:nvPr/>
        </p:nvSpPr>
        <p:spPr bwMode="auto">
          <a:xfrm>
            <a:off x="5616575" y="6229350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36903" name="AutoShape 39"/>
          <p:cNvSpPr>
            <a:spLocks noChangeArrowheads="1"/>
          </p:cNvSpPr>
          <p:nvPr/>
        </p:nvSpPr>
        <p:spPr bwMode="auto">
          <a:xfrm>
            <a:off x="3240088" y="1906588"/>
            <a:ext cx="2879725" cy="1728787"/>
          </a:xfrm>
          <a:prstGeom prst="parallelogram">
            <a:avLst>
              <a:gd name="adj" fmla="val 25896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04" name="Line 40"/>
          <p:cNvSpPr>
            <a:spLocks noChangeShapeType="1"/>
          </p:cNvSpPr>
          <p:nvPr/>
        </p:nvSpPr>
        <p:spPr bwMode="auto">
          <a:xfrm flipV="1">
            <a:off x="1079500" y="1906588"/>
            <a:ext cx="2592388" cy="1444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36905" name="Line 41"/>
          <p:cNvSpPr>
            <a:spLocks noChangeShapeType="1"/>
          </p:cNvSpPr>
          <p:nvPr/>
        </p:nvSpPr>
        <p:spPr bwMode="auto">
          <a:xfrm>
            <a:off x="1008063" y="2195513"/>
            <a:ext cx="2232025" cy="1439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grpSp>
        <p:nvGrpSpPr>
          <p:cNvPr id="36906" name="Group 42"/>
          <p:cNvGrpSpPr>
            <a:grpSpLocks/>
          </p:cNvGrpSpPr>
          <p:nvPr/>
        </p:nvGrpSpPr>
        <p:grpSpPr bwMode="auto">
          <a:xfrm rot="825044">
            <a:off x="3560763" y="1939925"/>
            <a:ext cx="144462" cy="1655763"/>
            <a:chOff x="3765" y="975"/>
            <a:chExt cx="91" cy="1043"/>
          </a:xfrm>
        </p:grpSpPr>
        <p:sp>
          <p:nvSpPr>
            <p:cNvPr id="36907" name="Oval 43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08" name="Oval 44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09" name="Oval 45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10" name="Oval 46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11" name="Oval 47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12" name="Oval 48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13" name="Oval 49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14" name="Oval 50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6915" name="Group 51"/>
          <p:cNvGrpSpPr>
            <a:grpSpLocks/>
          </p:cNvGrpSpPr>
          <p:nvPr/>
        </p:nvGrpSpPr>
        <p:grpSpPr bwMode="auto">
          <a:xfrm rot="825044">
            <a:off x="3795713" y="1941513"/>
            <a:ext cx="144462" cy="1655762"/>
            <a:chOff x="3765" y="975"/>
            <a:chExt cx="91" cy="1043"/>
          </a:xfrm>
        </p:grpSpPr>
        <p:sp>
          <p:nvSpPr>
            <p:cNvPr id="36916" name="Oval 52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17" name="Oval 53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18" name="Oval 54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19" name="Oval 55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20" name="Oval 56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21" name="Oval 57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22" name="Oval 58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23" name="Oval 59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6924" name="Group 60"/>
          <p:cNvGrpSpPr>
            <a:grpSpLocks/>
          </p:cNvGrpSpPr>
          <p:nvPr/>
        </p:nvGrpSpPr>
        <p:grpSpPr bwMode="auto">
          <a:xfrm rot="825044">
            <a:off x="4033838" y="1941513"/>
            <a:ext cx="144462" cy="1655762"/>
            <a:chOff x="3765" y="975"/>
            <a:chExt cx="91" cy="1043"/>
          </a:xfrm>
        </p:grpSpPr>
        <p:sp>
          <p:nvSpPr>
            <p:cNvPr id="36925" name="Oval 61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26" name="Oval 62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27" name="Oval 63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28" name="Oval 64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29" name="Oval 65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30" name="Oval 66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31" name="Oval 67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32" name="Oval 68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6933" name="Group 69"/>
          <p:cNvGrpSpPr>
            <a:grpSpLocks/>
          </p:cNvGrpSpPr>
          <p:nvPr/>
        </p:nvGrpSpPr>
        <p:grpSpPr bwMode="auto">
          <a:xfrm rot="825044">
            <a:off x="4268788" y="1943100"/>
            <a:ext cx="144462" cy="1655763"/>
            <a:chOff x="3765" y="975"/>
            <a:chExt cx="91" cy="1043"/>
          </a:xfrm>
        </p:grpSpPr>
        <p:sp>
          <p:nvSpPr>
            <p:cNvPr id="36934" name="Oval 70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35" name="Oval 71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36" name="Oval 72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37" name="Oval 73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38" name="Oval 74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39" name="Oval 75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40" name="Oval 76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41" name="Oval 77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6942" name="Group 78"/>
          <p:cNvGrpSpPr>
            <a:grpSpLocks/>
          </p:cNvGrpSpPr>
          <p:nvPr/>
        </p:nvGrpSpPr>
        <p:grpSpPr bwMode="auto">
          <a:xfrm rot="825044">
            <a:off x="4495800" y="1941513"/>
            <a:ext cx="144463" cy="1655762"/>
            <a:chOff x="3765" y="975"/>
            <a:chExt cx="91" cy="1043"/>
          </a:xfrm>
        </p:grpSpPr>
        <p:sp>
          <p:nvSpPr>
            <p:cNvPr id="36943" name="Oval 79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44" name="Oval 80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45" name="Oval 81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46" name="Oval 82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47" name="Oval 83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48" name="Oval 84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49" name="Oval 85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50" name="Oval 86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36951" name="Oval 87"/>
          <p:cNvSpPr>
            <a:spLocks noChangeArrowheads="1"/>
          </p:cNvSpPr>
          <p:nvPr/>
        </p:nvSpPr>
        <p:spPr bwMode="auto">
          <a:xfrm rot="825044">
            <a:off x="4806950" y="238283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52" name="Oval 88"/>
          <p:cNvSpPr>
            <a:spLocks noChangeArrowheads="1"/>
          </p:cNvSpPr>
          <p:nvPr/>
        </p:nvSpPr>
        <p:spPr bwMode="auto">
          <a:xfrm rot="825044">
            <a:off x="4756150" y="259238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53" name="Oval 89"/>
          <p:cNvSpPr>
            <a:spLocks noChangeArrowheads="1"/>
          </p:cNvSpPr>
          <p:nvPr/>
        </p:nvSpPr>
        <p:spPr bwMode="auto">
          <a:xfrm rot="825044">
            <a:off x="4703763" y="280352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54" name="Oval 90"/>
          <p:cNvSpPr>
            <a:spLocks noChangeArrowheads="1"/>
          </p:cNvSpPr>
          <p:nvPr/>
        </p:nvSpPr>
        <p:spPr bwMode="auto">
          <a:xfrm rot="825044">
            <a:off x="4652963" y="301307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55" name="Oval 91"/>
          <p:cNvSpPr>
            <a:spLocks noChangeArrowheads="1"/>
          </p:cNvSpPr>
          <p:nvPr/>
        </p:nvSpPr>
        <p:spPr bwMode="auto">
          <a:xfrm rot="825044">
            <a:off x="4602163" y="322262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56" name="Oval 92"/>
          <p:cNvSpPr>
            <a:spLocks noChangeArrowheads="1"/>
          </p:cNvSpPr>
          <p:nvPr/>
        </p:nvSpPr>
        <p:spPr bwMode="auto">
          <a:xfrm rot="825044">
            <a:off x="4549775" y="3432175"/>
            <a:ext cx="144463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57" name="Oval 93"/>
          <p:cNvSpPr>
            <a:spLocks noChangeArrowheads="1"/>
          </p:cNvSpPr>
          <p:nvPr/>
        </p:nvSpPr>
        <p:spPr bwMode="auto">
          <a:xfrm rot="825044">
            <a:off x="4857750" y="217328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58" name="Oval 94"/>
          <p:cNvSpPr>
            <a:spLocks noChangeArrowheads="1"/>
          </p:cNvSpPr>
          <p:nvPr/>
        </p:nvSpPr>
        <p:spPr bwMode="auto">
          <a:xfrm rot="825044">
            <a:off x="4910138" y="1963738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59" name="Oval 95"/>
          <p:cNvSpPr>
            <a:spLocks noChangeArrowheads="1"/>
          </p:cNvSpPr>
          <p:nvPr/>
        </p:nvSpPr>
        <p:spPr bwMode="auto">
          <a:xfrm rot="825044">
            <a:off x="5045075" y="238283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60" name="Oval 96"/>
          <p:cNvSpPr>
            <a:spLocks noChangeArrowheads="1"/>
          </p:cNvSpPr>
          <p:nvPr/>
        </p:nvSpPr>
        <p:spPr bwMode="auto">
          <a:xfrm rot="825044">
            <a:off x="4994275" y="259238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61" name="Oval 97"/>
          <p:cNvSpPr>
            <a:spLocks noChangeArrowheads="1"/>
          </p:cNvSpPr>
          <p:nvPr/>
        </p:nvSpPr>
        <p:spPr bwMode="auto">
          <a:xfrm rot="825044">
            <a:off x="4891088" y="301307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62" name="Oval 98"/>
          <p:cNvSpPr>
            <a:spLocks noChangeArrowheads="1"/>
          </p:cNvSpPr>
          <p:nvPr/>
        </p:nvSpPr>
        <p:spPr bwMode="auto">
          <a:xfrm rot="825044">
            <a:off x="4840288" y="322262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63" name="Oval 99"/>
          <p:cNvSpPr>
            <a:spLocks noChangeArrowheads="1"/>
          </p:cNvSpPr>
          <p:nvPr/>
        </p:nvSpPr>
        <p:spPr bwMode="auto">
          <a:xfrm rot="825044">
            <a:off x="4787900" y="3432175"/>
            <a:ext cx="144463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64" name="Oval 100"/>
          <p:cNvSpPr>
            <a:spLocks noChangeArrowheads="1"/>
          </p:cNvSpPr>
          <p:nvPr/>
        </p:nvSpPr>
        <p:spPr bwMode="auto">
          <a:xfrm rot="825044">
            <a:off x="5095875" y="217328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65" name="Oval 101"/>
          <p:cNvSpPr>
            <a:spLocks noChangeArrowheads="1"/>
          </p:cNvSpPr>
          <p:nvPr/>
        </p:nvSpPr>
        <p:spPr bwMode="auto">
          <a:xfrm rot="825044">
            <a:off x="5148263" y="1963738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66" name="Oval 102"/>
          <p:cNvSpPr>
            <a:spLocks noChangeArrowheads="1"/>
          </p:cNvSpPr>
          <p:nvPr/>
        </p:nvSpPr>
        <p:spPr bwMode="auto">
          <a:xfrm rot="825044">
            <a:off x="5280025" y="2384425"/>
            <a:ext cx="144463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67" name="Oval 103"/>
          <p:cNvSpPr>
            <a:spLocks noChangeArrowheads="1"/>
          </p:cNvSpPr>
          <p:nvPr/>
        </p:nvSpPr>
        <p:spPr bwMode="auto">
          <a:xfrm rot="825044">
            <a:off x="5229225" y="2593975"/>
            <a:ext cx="144463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68" name="Oval 104"/>
          <p:cNvSpPr>
            <a:spLocks noChangeArrowheads="1"/>
          </p:cNvSpPr>
          <p:nvPr/>
        </p:nvSpPr>
        <p:spPr bwMode="auto">
          <a:xfrm rot="825044">
            <a:off x="5176838" y="2805113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69" name="Oval 105"/>
          <p:cNvSpPr>
            <a:spLocks noChangeArrowheads="1"/>
          </p:cNvSpPr>
          <p:nvPr/>
        </p:nvSpPr>
        <p:spPr bwMode="auto">
          <a:xfrm rot="825044">
            <a:off x="5126038" y="3014663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70" name="Oval 106"/>
          <p:cNvSpPr>
            <a:spLocks noChangeArrowheads="1"/>
          </p:cNvSpPr>
          <p:nvPr/>
        </p:nvSpPr>
        <p:spPr bwMode="auto">
          <a:xfrm rot="825044">
            <a:off x="5075238" y="3224213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71" name="Oval 107"/>
          <p:cNvSpPr>
            <a:spLocks noChangeArrowheads="1"/>
          </p:cNvSpPr>
          <p:nvPr/>
        </p:nvSpPr>
        <p:spPr bwMode="auto">
          <a:xfrm rot="825044">
            <a:off x="5022850" y="3433763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72" name="Oval 108"/>
          <p:cNvSpPr>
            <a:spLocks noChangeArrowheads="1"/>
          </p:cNvSpPr>
          <p:nvPr/>
        </p:nvSpPr>
        <p:spPr bwMode="auto">
          <a:xfrm rot="825044">
            <a:off x="5330825" y="2174875"/>
            <a:ext cx="144463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73" name="Oval 109"/>
          <p:cNvSpPr>
            <a:spLocks noChangeArrowheads="1"/>
          </p:cNvSpPr>
          <p:nvPr/>
        </p:nvSpPr>
        <p:spPr bwMode="auto">
          <a:xfrm rot="825044">
            <a:off x="5383213" y="196532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36974" name="Group 110"/>
          <p:cNvGrpSpPr>
            <a:grpSpLocks/>
          </p:cNvGrpSpPr>
          <p:nvPr/>
        </p:nvGrpSpPr>
        <p:grpSpPr bwMode="auto">
          <a:xfrm rot="825044">
            <a:off x="5418138" y="1941513"/>
            <a:ext cx="144462" cy="1655762"/>
            <a:chOff x="3765" y="975"/>
            <a:chExt cx="91" cy="1043"/>
          </a:xfrm>
        </p:grpSpPr>
        <p:sp>
          <p:nvSpPr>
            <p:cNvPr id="36975" name="Oval 111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76" name="Oval 112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77" name="Oval 113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78" name="Oval 114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79" name="Oval 115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80" name="Oval 116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81" name="Oval 117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82" name="Oval 118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6983" name="Group 119"/>
          <p:cNvGrpSpPr>
            <a:grpSpLocks/>
          </p:cNvGrpSpPr>
          <p:nvPr/>
        </p:nvGrpSpPr>
        <p:grpSpPr bwMode="auto">
          <a:xfrm rot="825044">
            <a:off x="5653088" y="1943100"/>
            <a:ext cx="144462" cy="1655763"/>
            <a:chOff x="3765" y="975"/>
            <a:chExt cx="91" cy="1043"/>
          </a:xfrm>
        </p:grpSpPr>
        <p:sp>
          <p:nvSpPr>
            <p:cNvPr id="36984" name="Oval 120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85" name="Oval 121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86" name="Oval 122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87" name="Oval 123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88" name="Oval 124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89" name="Oval 125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90" name="Oval 126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6991" name="Oval 127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36992" name="Oval 128"/>
          <p:cNvSpPr>
            <a:spLocks noChangeArrowheads="1"/>
          </p:cNvSpPr>
          <p:nvPr/>
        </p:nvSpPr>
        <p:spPr bwMode="auto">
          <a:xfrm rot="825044">
            <a:off x="3636963" y="2376488"/>
            <a:ext cx="144462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93" name="Oval 129"/>
          <p:cNvSpPr>
            <a:spLocks noChangeArrowheads="1"/>
          </p:cNvSpPr>
          <p:nvPr/>
        </p:nvSpPr>
        <p:spPr bwMode="auto">
          <a:xfrm rot="825044">
            <a:off x="3762375" y="2797175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94" name="Oval 130"/>
          <p:cNvSpPr>
            <a:spLocks noChangeArrowheads="1"/>
          </p:cNvSpPr>
          <p:nvPr/>
        </p:nvSpPr>
        <p:spPr bwMode="auto">
          <a:xfrm rot="825044">
            <a:off x="4340225" y="2384425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95" name="Oval 131"/>
          <p:cNvSpPr>
            <a:spLocks noChangeArrowheads="1"/>
          </p:cNvSpPr>
          <p:nvPr/>
        </p:nvSpPr>
        <p:spPr bwMode="auto">
          <a:xfrm rot="825044">
            <a:off x="4413250" y="3009900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96" name="Oval 132"/>
          <p:cNvSpPr>
            <a:spLocks noChangeArrowheads="1"/>
          </p:cNvSpPr>
          <p:nvPr/>
        </p:nvSpPr>
        <p:spPr bwMode="auto">
          <a:xfrm rot="825044">
            <a:off x="4910138" y="1963738"/>
            <a:ext cx="144462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97" name="Oval 133"/>
          <p:cNvSpPr>
            <a:spLocks noChangeArrowheads="1"/>
          </p:cNvSpPr>
          <p:nvPr/>
        </p:nvSpPr>
        <p:spPr bwMode="auto">
          <a:xfrm rot="825044">
            <a:off x="4992688" y="2584450"/>
            <a:ext cx="144462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98" name="Oval 134"/>
          <p:cNvSpPr>
            <a:spLocks noChangeArrowheads="1"/>
          </p:cNvSpPr>
          <p:nvPr/>
        </p:nvSpPr>
        <p:spPr bwMode="auto">
          <a:xfrm rot="825044">
            <a:off x="5237163" y="3429000"/>
            <a:ext cx="144462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6999" name="Oval 135"/>
          <p:cNvSpPr>
            <a:spLocks noChangeArrowheads="1"/>
          </p:cNvSpPr>
          <p:nvPr/>
        </p:nvSpPr>
        <p:spPr bwMode="auto">
          <a:xfrm rot="825044">
            <a:off x="3913188" y="2166938"/>
            <a:ext cx="144462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7000" name="Oval 136"/>
          <p:cNvSpPr>
            <a:spLocks noChangeArrowheads="1"/>
          </p:cNvSpPr>
          <p:nvPr/>
        </p:nvSpPr>
        <p:spPr bwMode="auto">
          <a:xfrm rot="825044">
            <a:off x="3948113" y="3006725"/>
            <a:ext cx="144462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7001" name="Oval 137"/>
          <p:cNvSpPr>
            <a:spLocks noChangeArrowheads="1"/>
          </p:cNvSpPr>
          <p:nvPr/>
        </p:nvSpPr>
        <p:spPr bwMode="auto">
          <a:xfrm rot="825044">
            <a:off x="4230688" y="2803525"/>
            <a:ext cx="144462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7002" name="Oval 138"/>
          <p:cNvSpPr>
            <a:spLocks noChangeArrowheads="1"/>
          </p:cNvSpPr>
          <p:nvPr/>
        </p:nvSpPr>
        <p:spPr bwMode="auto">
          <a:xfrm rot="825044">
            <a:off x="4803775" y="2381250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7003" name="Oval 139"/>
          <p:cNvSpPr>
            <a:spLocks noChangeArrowheads="1"/>
          </p:cNvSpPr>
          <p:nvPr/>
        </p:nvSpPr>
        <p:spPr bwMode="auto">
          <a:xfrm rot="825044">
            <a:off x="4886325" y="3001963"/>
            <a:ext cx="144463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7004" name="Oval 140"/>
          <p:cNvSpPr>
            <a:spLocks noChangeArrowheads="1"/>
          </p:cNvSpPr>
          <p:nvPr/>
        </p:nvSpPr>
        <p:spPr bwMode="auto">
          <a:xfrm rot="825044">
            <a:off x="5492750" y="2374900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7005" name="Oval 141"/>
          <p:cNvSpPr>
            <a:spLocks noChangeArrowheads="1"/>
          </p:cNvSpPr>
          <p:nvPr/>
        </p:nvSpPr>
        <p:spPr bwMode="auto">
          <a:xfrm rot="825044">
            <a:off x="5380038" y="1966913"/>
            <a:ext cx="144462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7006" name="Oval 142"/>
          <p:cNvSpPr>
            <a:spLocks noChangeArrowheads="1"/>
          </p:cNvSpPr>
          <p:nvPr/>
        </p:nvSpPr>
        <p:spPr bwMode="auto">
          <a:xfrm rot="825044">
            <a:off x="5386388" y="2801938"/>
            <a:ext cx="144462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7007" name="Oval 143"/>
          <p:cNvSpPr>
            <a:spLocks noChangeArrowheads="1"/>
          </p:cNvSpPr>
          <p:nvPr/>
        </p:nvSpPr>
        <p:spPr bwMode="auto">
          <a:xfrm rot="825044">
            <a:off x="3429000" y="3216275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7008" name="Oval 144"/>
          <p:cNvSpPr>
            <a:spLocks noChangeArrowheads="1"/>
          </p:cNvSpPr>
          <p:nvPr/>
        </p:nvSpPr>
        <p:spPr bwMode="auto">
          <a:xfrm rot="825044">
            <a:off x="4210050" y="1958975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37009" name="Group 145"/>
          <p:cNvGrpSpPr>
            <a:grpSpLocks/>
          </p:cNvGrpSpPr>
          <p:nvPr/>
        </p:nvGrpSpPr>
        <p:grpSpPr bwMode="auto">
          <a:xfrm>
            <a:off x="3606800" y="1965325"/>
            <a:ext cx="2360613" cy="1604963"/>
            <a:chOff x="2272" y="1238"/>
            <a:chExt cx="1487" cy="1011"/>
          </a:xfrm>
        </p:grpSpPr>
        <p:sp>
          <p:nvSpPr>
            <p:cNvPr id="37010" name="Oval 146"/>
            <p:cNvSpPr>
              <a:spLocks noChangeArrowheads="1"/>
            </p:cNvSpPr>
            <p:nvPr/>
          </p:nvSpPr>
          <p:spPr bwMode="auto">
            <a:xfrm rot="825044">
              <a:off x="2437" y="150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11" name="Oval 147"/>
            <p:cNvSpPr>
              <a:spLocks noChangeArrowheads="1"/>
            </p:cNvSpPr>
            <p:nvPr/>
          </p:nvSpPr>
          <p:spPr bwMode="auto">
            <a:xfrm rot="825044">
              <a:off x="2912" y="136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12" name="Oval 148"/>
            <p:cNvSpPr>
              <a:spLocks noChangeArrowheads="1"/>
            </p:cNvSpPr>
            <p:nvPr/>
          </p:nvSpPr>
          <p:spPr bwMode="auto">
            <a:xfrm rot="825044">
              <a:off x="2604" y="202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13" name="Oval 149"/>
            <p:cNvSpPr>
              <a:spLocks noChangeArrowheads="1"/>
            </p:cNvSpPr>
            <p:nvPr/>
          </p:nvSpPr>
          <p:spPr bwMode="auto">
            <a:xfrm rot="825044">
              <a:off x="2893" y="202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14" name="Oval 150"/>
            <p:cNvSpPr>
              <a:spLocks noChangeArrowheads="1"/>
            </p:cNvSpPr>
            <p:nvPr/>
          </p:nvSpPr>
          <p:spPr bwMode="auto">
            <a:xfrm rot="825044">
              <a:off x="3359" y="137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15" name="Oval 151"/>
            <p:cNvSpPr>
              <a:spLocks noChangeArrowheads="1"/>
            </p:cNvSpPr>
            <p:nvPr/>
          </p:nvSpPr>
          <p:spPr bwMode="auto">
            <a:xfrm rot="825044">
              <a:off x="3195" y="203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16" name="Oval 152"/>
            <p:cNvSpPr>
              <a:spLocks noChangeArrowheads="1"/>
            </p:cNvSpPr>
            <p:nvPr/>
          </p:nvSpPr>
          <p:spPr bwMode="auto">
            <a:xfrm rot="825044">
              <a:off x="2272" y="215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17" name="Oval 153"/>
            <p:cNvSpPr>
              <a:spLocks noChangeArrowheads="1"/>
            </p:cNvSpPr>
            <p:nvPr/>
          </p:nvSpPr>
          <p:spPr bwMode="auto">
            <a:xfrm rot="825044">
              <a:off x="3668" y="123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18" name="Oval 154"/>
            <p:cNvSpPr>
              <a:spLocks noChangeArrowheads="1"/>
            </p:cNvSpPr>
            <p:nvPr/>
          </p:nvSpPr>
          <p:spPr bwMode="auto">
            <a:xfrm rot="825044">
              <a:off x="2844" y="163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19" name="Oval 155"/>
            <p:cNvSpPr>
              <a:spLocks noChangeArrowheads="1"/>
            </p:cNvSpPr>
            <p:nvPr/>
          </p:nvSpPr>
          <p:spPr bwMode="auto">
            <a:xfrm rot="825044">
              <a:off x="2590" y="149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7020" name="Group 156"/>
          <p:cNvGrpSpPr>
            <a:grpSpLocks/>
          </p:cNvGrpSpPr>
          <p:nvPr/>
        </p:nvGrpSpPr>
        <p:grpSpPr bwMode="auto">
          <a:xfrm>
            <a:off x="5291138" y="3178175"/>
            <a:ext cx="1143000" cy="890588"/>
            <a:chOff x="3333" y="2002"/>
            <a:chExt cx="720" cy="560"/>
          </a:xfrm>
        </p:grpSpPr>
        <p:sp>
          <p:nvSpPr>
            <p:cNvPr id="37021" name="Line 157"/>
            <p:cNvSpPr>
              <a:spLocks noChangeShapeType="1"/>
            </p:cNvSpPr>
            <p:nvPr/>
          </p:nvSpPr>
          <p:spPr bwMode="auto">
            <a:xfrm>
              <a:off x="3333" y="2002"/>
              <a:ext cx="250" cy="56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37022" name="Text Box 158"/>
            <p:cNvSpPr txBox="1">
              <a:spLocks noChangeArrowheads="1"/>
            </p:cNvSpPr>
            <p:nvPr/>
          </p:nvSpPr>
          <p:spPr bwMode="auto">
            <a:xfrm>
              <a:off x="3418" y="2305"/>
              <a:ext cx="635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{0|1}</a:t>
              </a:r>
            </a:p>
          </p:txBody>
        </p:sp>
      </p:grpSp>
      <p:grpSp>
        <p:nvGrpSpPr>
          <p:cNvPr id="37023" name="Group 159"/>
          <p:cNvGrpSpPr>
            <a:grpSpLocks/>
          </p:cNvGrpSpPr>
          <p:nvPr/>
        </p:nvGrpSpPr>
        <p:grpSpPr bwMode="auto">
          <a:xfrm>
            <a:off x="357188" y="4068763"/>
            <a:ext cx="6889750" cy="622300"/>
            <a:chOff x="225" y="2562"/>
            <a:chExt cx="4340" cy="392"/>
          </a:xfrm>
        </p:grpSpPr>
        <p:sp>
          <p:nvSpPr>
            <p:cNvPr id="37024" name="AutoShape 160"/>
            <p:cNvSpPr>
              <a:spLocks noChangeArrowheads="1"/>
            </p:cNvSpPr>
            <p:nvPr/>
          </p:nvSpPr>
          <p:spPr bwMode="auto">
            <a:xfrm>
              <a:off x="1857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25" name="Oval 161"/>
            <p:cNvSpPr>
              <a:spLocks noChangeArrowheads="1"/>
            </p:cNvSpPr>
            <p:nvPr/>
          </p:nvSpPr>
          <p:spPr bwMode="auto">
            <a:xfrm rot="825044">
              <a:off x="1959" y="257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26" name="Oval 162"/>
            <p:cNvSpPr>
              <a:spLocks noChangeArrowheads="1"/>
            </p:cNvSpPr>
            <p:nvPr/>
          </p:nvSpPr>
          <p:spPr bwMode="auto">
            <a:xfrm rot="825044">
              <a:off x="1926" y="271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27" name="Oval 163"/>
            <p:cNvSpPr>
              <a:spLocks noChangeArrowheads="1"/>
            </p:cNvSpPr>
            <p:nvPr/>
          </p:nvSpPr>
          <p:spPr bwMode="auto">
            <a:xfrm rot="825044">
              <a:off x="1894" y="284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28" name="Oval 164"/>
            <p:cNvSpPr>
              <a:spLocks noChangeArrowheads="1"/>
            </p:cNvSpPr>
            <p:nvPr/>
          </p:nvSpPr>
          <p:spPr bwMode="auto">
            <a:xfrm rot="825044">
              <a:off x="2257" y="258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29" name="Oval 165"/>
            <p:cNvSpPr>
              <a:spLocks noChangeArrowheads="1"/>
            </p:cNvSpPr>
            <p:nvPr/>
          </p:nvSpPr>
          <p:spPr bwMode="auto">
            <a:xfrm rot="825044">
              <a:off x="2224" y="271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30" name="Oval 166"/>
            <p:cNvSpPr>
              <a:spLocks noChangeArrowheads="1"/>
            </p:cNvSpPr>
            <p:nvPr/>
          </p:nvSpPr>
          <p:spPr bwMode="auto">
            <a:xfrm rot="825044">
              <a:off x="2192" y="284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31" name="Oval 167"/>
            <p:cNvSpPr>
              <a:spLocks noChangeArrowheads="1"/>
            </p:cNvSpPr>
            <p:nvPr/>
          </p:nvSpPr>
          <p:spPr bwMode="auto">
            <a:xfrm rot="825044">
              <a:off x="2108" y="257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32" name="Oval 168"/>
            <p:cNvSpPr>
              <a:spLocks noChangeArrowheads="1"/>
            </p:cNvSpPr>
            <p:nvPr/>
          </p:nvSpPr>
          <p:spPr bwMode="auto">
            <a:xfrm rot="825044">
              <a:off x="2041" y="28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33" name="AutoShape 169"/>
            <p:cNvSpPr>
              <a:spLocks noChangeArrowheads="1"/>
            </p:cNvSpPr>
            <p:nvPr/>
          </p:nvSpPr>
          <p:spPr bwMode="auto">
            <a:xfrm>
              <a:off x="2396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34" name="Oval 170"/>
            <p:cNvSpPr>
              <a:spLocks noChangeArrowheads="1"/>
            </p:cNvSpPr>
            <p:nvPr/>
          </p:nvSpPr>
          <p:spPr bwMode="auto">
            <a:xfrm rot="825044">
              <a:off x="2498" y="2579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35" name="Oval 171"/>
            <p:cNvSpPr>
              <a:spLocks noChangeArrowheads="1"/>
            </p:cNvSpPr>
            <p:nvPr/>
          </p:nvSpPr>
          <p:spPr bwMode="auto">
            <a:xfrm rot="825044">
              <a:off x="2465" y="271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36" name="Oval 172"/>
            <p:cNvSpPr>
              <a:spLocks noChangeArrowheads="1"/>
            </p:cNvSpPr>
            <p:nvPr/>
          </p:nvSpPr>
          <p:spPr bwMode="auto">
            <a:xfrm rot="825044">
              <a:off x="2433" y="284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37" name="Oval 173"/>
            <p:cNvSpPr>
              <a:spLocks noChangeArrowheads="1"/>
            </p:cNvSpPr>
            <p:nvPr/>
          </p:nvSpPr>
          <p:spPr bwMode="auto">
            <a:xfrm rot="825044">
              <a:off x="2796" y="258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38" name="Oval 174"/>
            <p:cNvSpPr>
              <a:spLocks noChangeArrowheads="1"/>
            </p:cNvSpPr>
            <p:nvPr/>
          </p:nvSpPr>
          <p:spPr bwMode="auto">
            <a:xfrm rot="825044">
              <a:off x="2763" y="271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39" name="Oval 175"/>
            <p:cNvSpPr>
              <a:spLocks noChangeArrowheads="1"/>
            </p:cNvSpPr>
            <p:nvPr/>
          </p:nvSpPr>
          <p:spPr bwMode="auto">
            <a:xfrm rot="825044">
              <a:off x="2731" y="284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40" name="Oval 176"/>
            <p:cNvSpPr>
              <a:spLocks noChangeArrowheads="1"/>
            </p:cNvSpPr>
            <p:nvPr/>
          </p:nvSpPr>
          <p:spPr bwMode="auto">
            <a:xfrm rot="825044">
              <a:off x="2647" y="257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41" name="Oval 177"/>
            <p:cNvSpPr>
              <a:spLocks noChangeArrowheads="1"/>
            </p:cNvSpPr>
            <p:nvPr/>
          </p:nvSpPr>
          <p:spPr bwMode="auto">
            <a:xfrm rot="825044">
              <a:off x="2580" y="28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42" name="AutoShape 178"/>
            <p:cNvSpPr>
              <a:spLocks noChangeArrowheads="1"/>
            </p:cNvSpPr>
            <p:nvPr/>
          </p:nvSpPr>
          <p:spPr bwMode="auto">
            <a:xfrm>
              <a:off x="2948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43" name="Oval 179"/>
            <p:cNvSpPr>
              <a:spLocks noChangeArrowheads="1"/>
            </p:cNvSpPr>
            <p:nvPr/>
          </p:nvSpPr>
          <p:spPr bwMode="auto">
            <a:xfrm rot="825044">
              <a:off x="3050" y="257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44" name="Oval 180"/>
            <p:cNvSpPr>
              <a:spLocks noChangeArrowheads="1"/>
            </p:cNvSpPr>
            <p:nvPr/>
          </p:nvSpPr>
          <p:spPr bwMode="auto">
            <a:xfrm rot="825044">
              <a:off x="3017" y="271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45" name="Oval 181"/>
            <p:cNvSpPr>
              <a:spLocks noChangeArrowheads="1"/>
            </p:cNvSpPr>
            <p:nvPr/>
          </p:nvSpPr>
          <p:spPr bwMode="auto">
            <a:xfrm rot="825044">
              <a:off x="2985" y="284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46" name="Oval 182"/>
            <p:cNvSpPr>
              <a:spLocks noChangeArrowheads="1"/>
            </p:cNvSpPr>
            <p:nvPr/>
          </p:nvSpPr>
          <p:spPr bwMode="auto">
            <a:xfrm rot="825044">
              <a:off x="3344" y="258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47" name="Oval 183"/>
            <p:cNvSpPr>
              <a:spLocks noChangeArrowheads="1"/>
            </p:cNvSpPr>
            <p:nvPr/>
          </p:nvSpPr>
          <p:spPr bwMode="auto">
            <a:xfrm rot="825044">
              <a:off x="3311" y="2713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48" name="Oval 184"/>
            <p:cNvSpPr>
              <a:spLocks noChangeArrowheads="1"/>
            </p:cNvSpPr>
            <p:nvPr/>
          </p:nvSpPr>
          <p:spPr bwMode="auto">
            <a:xfrm rot="825044">
              <a:off x="3283" y="284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49" name="Oval 185"/>
            <p:cNvSpPr>
              <a:spLocks noChangeArrowheads="1"/>
            </p:cNvSpPr>
            <p:nvPr/>
          </p:nvSpPr>
          <p:spPr bwMode="auto">
            <a:xfrm rot="825044">
              <a:off x="3199" y="257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50" name="Oval 186"/>
            <p:cNvSpPr>
              <a:spLocks noChangeArrowheads="1"/>
            </p:cNvSpPr>
            <p:nvPr/>
          </p:nvSpPr>
          <p:spPr bwMode="auto">
            <a:xfrm rot="825044">
              <a:off x="3132" y="28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51" name="AutoShape 187"/>
            <p:cNvSpPr>
              <a:spLocks noChangeArrowheads="1"/>
            </p:cNvSpPr>
            <p:nvPr/>
          </p:nvSpPr>
          <p:spPr bwMode="auto">
            <a:xfrm>
              <a:off x="3489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52" name="Oval 188"/>
            <p:cNvSpPr>
              <a:spLocks noChangeArrowheads="1"/>
            </p:cNvSpPr>
            <p:nvPr/>
          </p:nvSpPr>
          <p:spPr bwMode="auto">
            <a:xfrm rot="825044">
              <a:off x="3591" y="257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53" name="Oval 189"/>
            <p:cNvSpPr>
              <a:spLocks noChangeArrowheads="1"/>
            </p:cNvSpPr>
            <p:nvPr/>
          </p:nvSpPr>
          <p:spPr bwMode="auto">
            <a:xfrm rot="825044">
              <a:off x="3558" y="271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54" name="Oval 190"/>
            <p:cNvSpPr>
              <a:spLocks noChangeArrowheads="1"/>
            </p:cNvSpPr>
            <p:nvPr/>
          </p:nvSpPr>
          <p:spPr bwMode="auto">
            <a:xfrm rot="825044">
              <a:off x="3526" y="284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55" name="Oval 191"/>
            <p:cNvSpPr>
              <a:spLocks noChangeArrowheads="1"/>
            </p:cNvSpPr>
            <p:nvPr/>
          </p:nvSpPr>
          <p:spPr bwMode="auto">
            <a:xfrm rot="825044">
              <a:off x="3889" y="258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56" name="Oval 192"/>
            <p:cNvSpPr>
              <a:spLocks noChangeArrowheads="1"/>
            </p:cNvSpPr>
            <p:nvPr/>
          </p:nvSpPr>
          <p:spPr bwMode="auto">
            <a:xfrm rot="825044">
              <a:off x="3856" y="271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57" name="Oval 193"/>
            <p:cNvSpPr>
              <a:spLocks noChangeArrowheads="1"/>
            </p:cNvSpPr>
            <p:nvPr/>
          </p:nvSpPr>
          <p:spPr bwMode="auto">
            <a:xfrm rot="825044">
              <a:off x="3824" y="284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58" name="Oval 194"/>
            <p:cNvSpPr>
              <a:spLocks noChangeArrowheads="1"/>
            </p:cNvSpPr>
            <p:nvPr/>
          </p:nvSpPr>
          <p:spPr bwMode="auto">
            <a:xfrm rot="825044">
              <a:off x="3740" y="257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59" name="Oval 195"/>
            <p:cNvSpPr>
              <a:spLocks noChangeArrowheads="1"/>
            </p:cNvSpPr>
            <p:nvPr/>
          </p:nvSpPr>
          <p:spPr bwMode="auto">
            <a:xfrm rot="825044">
              <a:off x="3673" y="2837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60" name="AutoShape 196"/>
            <p:cNvSpPr>
              <a:spLocks noChangeArrowheads="1"/>
            </p:cNvSpPr>
            <p:nvPr/>
          </p:nvSpPr>
          <p:spPr bwMode="auto">
            <a:xfrm>
              <a:off x="4037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61" name="Oval 197"/>
            <p:cNvSpPr>
              <a:spLocks noChangeArrowheads="1"/>
            </p:cNvSpPr>
            <p:nvPr/>
          </p:nvSpPr>
          <p:spPr bwMode="auto">
            <a:xfrm rot="825044">
              <a:off x="4139" y="2579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62" name="Oval 198"/>
            <p:cNvSpPr>
              <a:spLocks noChangeArrowheads="1"/>
            </p:cNvSpPr>
            <p:nvPr/>
          </p:nvSpPr>
          <p:spPr bwMode="auto">
            <a:xfrm rot="825044">
              <a:off x="4106" y="271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63" name="Oval 199"/>
            <p:cNvSpPr>
              <a:spLocks noChangeArrowheads="1"/>
            </p:cNvSpPr>
            <p:nvPr/>
          </p:nvSpPr>
          <p:spPr bwMode="auto">
            <a:xfrm rot="825044">
              <a:off x="4074" y="284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64" name="Oval 200"/>
            <p:cNvSpPr>
              <a:spLocks noChangeArrowheads="1"/>
            </p:cNvSpPr>
            <p:nvPr/>
          </p:nvSpPr>
          <p:spPr bwMode="auto">
            <a:xfrm rot="825044">
              <a:off x="4437" y="258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65" name="Oval 201"/>
            <p:cNvSpPr>
              <a:spLocks noChangeArrowheads="1"/>
            </p:cNvSpPr>
            <p:nvPr/>
          </p:nvSpPr>
          <p:spPr bwMode="auto">
            <a:xfrm rot="825044">
              <a:off x="4404" y="2713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66" name="Oval 202"/>
            <p:cNvSpPr>
              <a:spLocks noChangeArrowheads="1"/>
            </p:cNvSpPr>
            <p:nvPr/>
          </p:nvSpPr>
          <p:spPr bwMode="auto">
            <a:xfrm rot="825044">
              <a:off x="4372" y="284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67" name="Oval 203"/>
            <p:cNvSpPr>
              <a:spLocks noChangeArrowheads="1"/>
            </p:cNvSpPr>
            <p:nvPr/>
          </p:nvSpPr>
          <p:spPr bwMode="auto">
            <a:xfrm rot="825044">
              <a:off x="4288" y="257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68" name="Oval 204"/>
            <p:cNvSpPr>
              <a:spLocks noChangeArrowheads="1"/>
            </p:cNvSpPr>
            <p:nvPr/>
          </p:nvSpPr>
          <p:spPr bwMode="auto">
            <a:xfrm rot="825044">
              <a:off x="4221" y="2837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69" name="AutoShape 205"/>
            <p:cNvSpPr>
              <a:spLocks noChangeArrowheads="1"/>
            </p:cNvSpPr>
            <p:nvPr/>
          </p:nvSpPr>
          <p:spPr bwMode="auto">
            <a:xfrm>
              <a:off x="1324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70" name="Oval 206"/>
            <p:cNvSpPr>
              <a:spLocks noChangeArrowheads="1"/>
            </p:cNvSpPr>
            <p:nvPr/>
          </p:nvSpPr>
          <p:spPr bwMode="auto">
            <a:xfrm rot="825044">
              <a:off x="1426" y="257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71" name="Oval 207"/>
            <p:cNvSpPr>
              <a:spLocks noChangeArrowheads="1"/>
            </p:cNvSpPr>
            <p:nvPr/>
          </p:nvSpPr>
          <p:spPr bwMode="auto">
            <a:xfrm rot="825044">
              <a:off x="1393" y="271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72" name="Oval 208"/>
            <p:cNvSpPr>
              <a:spLocks noChangeArrowheads="1"/>
            </p:cNvSpPr>
            <p:nvPr/>
          </p:nvSpPr>
          <p:spPr bwMode="auto">
            <a:xfrm rot="825044">
              <a:off x="1361" y="284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73" name="Oval 209"/>
            <p:cNvSpPr>
              <a:spLocks noChangeArrowheads="1"/>
            </p:cNvSpPr>
            <p:nvPr/>
          </p:nvSpPr>
          <p:spPr bwMode="auto">
            <a:xfrm rot="825044">
              <a:off x="1724" y="258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74" name="Oval 210"/>
            <p:cNvSpPr>
              <a:spLocks noChangeArrowheads="1"/>
            </p:cNvSpPr>
            <p:nvPr/>
          </p:nvSpPr>
          <p:spPr bwMode="auto">
            <a:xfrm rot="825044">
              <a:off x="1691" y="271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75" name="Oval 211"/>
            <p:cNvSpPr>
              <a:spLocks noChangeArrowheads="1"/>
            </p:cNvSpPr>
            <p:nvPr/>
          </p:nvSpPr>
          <p:spPr bwMode="auto">
            <a:xfrm rot="825044">
              <a:off x="1659" y="284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76" name="Oval 212"/>
            <p:cNvSpPr>
              <a:spLocks noChangeArrowheads="1"/>
            </p:cNvSpPr>
            <p:nvPr/>
          </p:nvSpPr>
          <p:spPr bwMode="auto">
            <a:xfrm rot="825044">
              <a:off x="1575" y="257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77" name="Oval 213"/>
            <p:cNvSpPr>
              <a:spLocks noChangeArrowheads="1"/>
            </p:cNvSpPr>
            <p:nvPr/>
          </p:nvSpPr>
          <p:spPr bwMode="auto">
            <a:xfrm rot="825044">
              <a:off x="1508" y="28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7078" name="Text Box 214"/>
            <p:cNvSpPr txBox="1">
              <a:spLocks noChangeArrowheads="1"/>
            </p:cNvSpPr>
            <p:nvPr/>
          </p:nvSpPr>
          <p:spPr bwMode="auto">
            <a:xfrm>
              <a:off x="225" y="2599"/>
              <a:ext cx="95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CONTEXT</a:t>
              </a:r>
            </a:p>
            <a:p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MODELS</a:t>
              </a:r>
              <a:endParaRPr lang="en-GB" sz="1400" b="1" i="1">
                <a:solidFill>
                  <a:srgbClr val="333333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sp>
        <p:nvSpPr>
          <p:cNvPr id="37079" name="AutoShape 215"/>
          <p:cNvSpPr>
            <a:spLocks noChangeArrowheads="1"/>
          </p:cNvSpPr>
          <p:nvPr/>
        </p:nvSpPr>
        <p:spPr bwMode="auto">
          <a:xfrm rot="-5400000">
            <a:off x="2316957" y="4574381"/>
            <a:ext cx="247650" cy="566737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080" name="Line 216"/>
          <p:cNvSpPr>
            <a:spLocks noChangeShapeType="1"/>
          </p:cNvSpPr>
          <p:nvPr/>
        </p:nvSpPr>
        <p:spPr bwMode="auto">
          <a:xfrm rot="-5400000" flipH="1" flipV="1">
            <a:off x="2307432" y="4763294"/>
            <a:ext cx="173037" cy="117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081" name="Oval 217"/>
          <p:cNvSpPr>
            <a:spLocks noChangeArrowheads="1"/>
          </p:cNvSpPr>
          <p:nvPr/>
        </p:nvSpPr>
        <p:spPr bwMode="auto">
          <a:xfrm rot="16200000" flipH="1">
            <a:off x="2431256" y="4720432"/>
            <a:ext cx="34925" cy="333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082" name="Line 218"/>
          <p:cNvSpPr>
            <a:spLocks noChangeShapeType="1"/>
          </p:cNvSpPr>
          <p:nvPr/>
        </p:nvSpPr>
        <p:spPr bwMode="auto">
          <a:xfrm rot="-5400000">
            <a:off x="2430462" y="496411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083" name="Line 219"/>
          <p:cNvSpPr>
            <a:spLocks noChangeShapeType="1"/>
          </p:cNvSpPr>
          <p:nvPr/>
        </p:nvSpPr>
        <p:spPr bwMode="auto">
          <a:xfrm rot="-5400000">
            <a:off x="2219325" y="4862513"/>
            <a:ext cx="17463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084" name="Line 220"/>
          <p:cNvSpPr>
            <a:spLocks noChangeShapeType="1"/>
          </p:cNvSpPr>
          <p:nvPr/>
        </p:nvSpPr>
        <p:spPr bwMode="auto">
          <a:xfrm rot="-5400000">
            <a:off x="2313782" y="4937919"/>
            <a:ext cx="254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085" name="Line 221"/>
          <p:cNvSpPr>
            <a:spLocks noChangeShapeType="1"/>
          </p:cNvSpPr>
          <p:nvPr/>
        </p:nvSpPr>
        <p:spPr bwMode="auto">
          <a:xfrm rot="-5400000">
            <a:off x="2193926" y="4816475"/>
            <a:ext cx="11112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086" name="Line 222"/>
          <p:cNvSpPr>
            <a:spLocks noChangeShapeType="1"/>
          </p:cNvSpPr>
          <p:nvPr/>
        </p:nvSpPr>
        <p:spPr bwMode="auto">
          <a:xfrm rot="-5400000">
            <a:off x="2259012" y="490537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087" name="Line 223"/>
          <p:cNvSpPr>
            <a:spLocks noChangeShapeType="1"/>
          </p:cNvSpPr>
          <p:nvPr/>
        </p:nvSpPr>
        <p:spPr bwMode="auto">
          <a:xfrm rot="-5400000">
            <a:off x="2372519" y="4960144"/>
            <a:ext cx="2540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088" name="Line 224"/>
          <p:cNvSpPr>
            <a:spLocks noChangeShapeType="1"/>
          </p:cNvSpPr>
          <p:nvPr/>
        </p:nvSpPr>
        <p:spPr bwMode="auto">
          <a:xfrm rot="-5400000">
            <a:off x="2173288" y="4768850"/>
            <a:ext cx="7938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089" name="Line 225"/>
          <p:cNvSpPr>
            <a:spLocks noChangeShapeType="1"/>
          </p:cNvSpPr>
          <p:nvPr/>
        </p:nvSpPr>
        <p:spPr bwMode="auto">
          <a:xfrm rot="16200000" flipV="1">
            <a:off x="2644776" y="4860925"/>
            <a:ext cx="17462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090" name="Line 226"/>
          <p:cNvSpPr>
            <a:spLocks noChangeShapeType="1"/>
          </p:cNvSpPr>
          <p:nvPr/>
        </p:nvSpPr>
        <p:spPr bwMode="auto">
          <a:xfrm rot="16200000" flipV="1">
            <a:off x="2543176" y="4933950"/>
            <a:ext cx="23812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091" name="Line 227"/>
          <p:cNvSpPr>
            <a:spLocks noChangeShapeType="1"/>
          </p:cNvSpPr>
          <p:nvPr/>
        </p:nvSpPr>
        <p:spPr bwMode="auto">
          <a:xfrm rot="16200000" flipV="1">
            <a:off x="2677319" y="4815682"/>
            <a:ext cx="9525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092" name="Line 228"/>
          <p:cNvSpPr>
            <a:spLocks noChangeShapeType="1"/>
          </p:cNvSpPr>
          <p:nvPr/>
        </p:nvSpPr>
        <p:spPr bwMode="auto">
          <a:xfrm rot="16200000" flipV="1">
            <a:off x="2596357" y="489981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093" name="Line 229"/>
          <p:cNvSpPr>
            <a:spLocks noChangeShapeType="1"/>
          </p:cNvSpPr>
          <p:nvPr/>
        </p:nvSpPr>
        <p:spPr bwMode="auto">
          <a:xfrm rot="16200000" flipV="1">
            <a:off x="2484437" y="4956176"/>
            <a:ext cx="2381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094" name="Line 230"/>
          <p:cNvSpPr>
            <a:spLocks noChangeShapeType="1"/>
          </p:cNvSpPr>
          <p:nvPr/>
        </p:nvSpPr>
        <p:spPr bwMode="auto">
          <a:xfrm rot="16200000" flipV="1">
            <a:off x="2699544" y="4768057"/>
            <a:ext cx="9525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095" name="AutoShape 231"/>
          <p:cNvSpPr>
            <a:spLocks noChangeArrowheads="1"/>
          </p:cNvSpPr>
          <p:nvPr/>
        </p:nvSpPr>
        <p:spPr bwMode="auto">
          <a:xfrm rot="-5400000">
            <a:off x="3174207" y="4574381"/>
            <a:ext cx="247650" cy="566737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096" name="Line 232"/>
          <p:cNvSpPr>
            <a:spLocks noChangeShapeType="1"/>
          </p:cNvSpPr>
          <p:nvPr/>
        </p:nvSpPr>
        <p:spPr bwMode="auto">
          <a:xfrm rot="-5400000" flipH="1" flipV="1">
            <a:off x="3191669" y="4809332"/>
            <a:ext cx="192087" cy="4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097" name="Oval 233"/>
          <p:cNvSpPr>
            <a:spLocks noChangeArrowheads="1"/>
          </p:cNvSpPr>
          <p:nvPr/>
        </p:nvSpPr>
        <p:spPr bwMode="auto">
          <a:xfrm rot="16200000" flipH="1">
            <a:off x="3288506" y="4720432"/>
            <a:ext cx="34925" cy="333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098" name="Line 234"/>
          <p:cNvSpPr>
            <a:spLocks noChangeShapeType="1"/>
          </p:cNvSpPr>
          <p:nvPr/>
        </p:nvSpPr>
        <p:spPr bwMode="auto">
          <a:xfrm rot="-5400000">
            <a:off x="3287712" y="496411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099" name="Line 235"/>
          <p:cNvSpPr>
            <a:spLocks noChangeShapeType="1"/>
          </p:cNvSpPr>
          <p:nvPr/>
        </p:nvSpPr>
        <p:spPr bwMode="auto">
          <a:xfrm rot="-5400000">
            <a:off x="3076575" y="4862513"/>
            <a:ext cx="17463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00" name="Line 236"/>
          <p:cNvSpPr>
            <a:spLocks noChangeShapeType="1"/>
          </p:cNvSpPr>
          <p:nvPr/>
        </p:nvSpPr>
        <p:spPr bwMode="auto">
          <a:xfrm rot="-5400000">
            <a:off x="3171032" y="4937919"/>
            <a:ext cx="254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01" name="Line 237"/>
          <p:cNvSpPr>
            <a:spLocks noChangeShapeType="1"/>
          </p:cNvSpPr>
          <p:nvPr/>
        </p:nvSpPr>
        <p:spPr bwMode="auto">
          <a:xfrm rot="-5400000">
            <a:off x="3051176" y="4816475"/>
            <a:ext cx="11112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02" name="Line 238"/>
          <p:cNvSpPr>
            <a:spLocks noChangeShapeType="1"/>
          </p:cNvSpPr>
          <p:nvPr/>
        </p:nvSpPr>
        <p:spPr bwMode="auto">
          <a:xfrm rot="-5400000">
            <a:off x="3116262" y="490537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03" name="Line 239"/>
          <p:cNvSpPr>
            <a:spLocks noChangeShapeType="1"/>
          </p:cNvSpPr>
          <p:nvPr/>
        </p:nvSpPr>
        <p:spPr bwMode="auto">
          <a:xfrm rot="-5400000">
            <a:off x="3229769" y="4960144"/>
            <a:ext cx="2540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04" name="Line 240"/>
          <p:cNvSpPr>
            <a:spLocks noChangeShapeType="1"/>
          </p:cNvSpPr>
          <p:nvPr/>
        </p:nvSpPr>
        <p:spPr bwMode="auto">
          <a:xfrm rot="-5400000">
            <a:off x="3030538" y="4768850"/>
            <a:ext cx="7938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05" name="Line 241"/>
          <p:cNvSpPr>
            <a:spLocks noChangeShapeType="1"/>
          </p:cNvSpPr>
          <p:nvPr/>
        </p:nvSpPr>
        <p:spPr bwMode="auto">
          <a:xfrm rot="16200000" flipV="1">
            <a:off x="3502026" y="4860925"/>
            <a:ext cx="17462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06" name="Line 242"/>
          <p:cNvSpPr>
            <a:spLocks noChangeShapeType="1"/>
          </p:cNvSpPr>
          <p:nvPr/>
        </p:nvSpPr>
        <p:spPr bwMode="auto">
          <a:xfrm rot="16200000" flipV="1">
            <a:off x="3400426" y="4933950"/>
            <a:ext cx="23812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07" name="Line 243"/>
          <p:cNvSpPr>
            <a:spLocks noChangeShapeType="1"/>
          </p:cNvSpPr>
          <p:nvPr/>
        </p:nvSpPr>
        <p:spPr bwMode="auto">
          <a:xfrm rot="16200000" flipV="1">
            <a:off x="3534569" y="4815682"/>
            <a:ext cx="9525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08" name="Line 244"/>
          <p:cNvSpPr>
            <a:spLocks noChangeShapeType="1"/>
          </p:cNvSpPr>
          <p:nvPr/>
        </p:nvSpPr>
        <p:spPr bwMode="auto">
          <a:xfrm rot="16200000" flipV="1">
            <a:off x="3453607" y="489981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09" name="Line 245"/>
          <p:cNvSpPr>
            <a:spLocks noChangeShapeType="1"/>
          </p:cNvSpPr>
          <p:nvPr/>
        </p:nvSpPr>
        <p:spPr bwMode="auto">
          <a:xfrm rot="16200000" flipV="1">
            <a:off x="3341687" y="4956176"/>
            <a:ext cx="2381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10" name="Line 246"/>
          <p:cNvSpPr>
            <a:spLocks noChangeShapeType="1"/>
          </p:cNvSpPr>
          <p:nvPr/>
        </p:nvSpPr>
        <p:spPr bwMode="auto">
          <a:xfrm rot="16200000" flipV="1">
            <a:off x="3556794" y="4768057"/>
            <a:ext cx="9525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11" name="AutoShape 247"/>
          <p:cNvSpPr>
            <a:spLocks noChangeArrowheads="1"/>
          </p:cNvSpPr>
          <p:nvPr/>
        </p:nvSpPr>
        <p:spPr bwMode="auto">
          <a:xfrm rot="-5400000">
            <a:off x="4017169" y="4568031"/>
            <a:ext cx="247650" cy="566738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112" name="Line 248"/>
          <p:cNvSpPr>
            <a:spLocks noChangeShapeType="1"/>
          </p:cNvSpPr>
          <p:nvPr/>
        </p:nvSpPr>
        <p:spPr bwMode="auto">
          <a:xfrm rot="-5400000" flipH="1" flipV="1">
            <a:off x="4001294" y="4699794"/>
            <a:ext cx="122237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13" name="Oval 249"/>
          <p:cNvSpPr>
            <a:spLocks noChangeArrowheads="1"/>
          </p:cNvSpPr>
          <p:nvPr/>
        </p:nvSpPr>
        <p:spPr bwMode="auto">
          <a:xfrm rot="16200000" flipH="1">
            <a:off x="4131469" y="4714082"/>
            <a:ext cx="34925" cy="33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114" name="Line 250"/>
          <p:cNvSpPr>
            <a:spLocks noChangeShapeType="1"/>
          </p:cNvSpPr>
          <p:nvPr/>
        </p:nvSpPr>
        <p:spPr bwMode="auto">
          <a:xfrm rot="-5400000">
            <a:off x="4130675" y="495776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15" name="Line 251"/>
          <p:cNvSpPr>
            <a:spLocks noChangeShapeType="1"/>
          </p:cNvSpPr>
          <p:nvPr/>
        </p:nvSpPr>
        <p:spPr bwMode="auto">
          <a:xfrm rot="-5400000">
            <a:off x="3919537" y="4856163"/>
            <a:ext cx="17463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16" name="Line 252"/>
          <p:cNvSpPr>
            <a:spLocks noChangeShapeType="1"/>
          </p:cNvSpPr>
          <p:nvPr/>
        </p:nvSpPr>
        <p:spPr bwMode="auto">
          <a:xfrm rot="-5400000">
            <a:off x="4013994" y="4931569"/>
            <a:ext cx="2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17" name="Line 253"/>
          <p:cNvSpPr>
            <a:spLocks noChangeShapeType="1"/>
          </p:cNvSpPr>
          <p:nvPr/>
        </p:nvSpPr>
        <p:spPr bwMode="auto">
          <a:xfrm rot="-5400000">
            <a:off x="3894138" y="4810125"/>
            <a:ext cx="11112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18" name="Line 254"/>
          <p:cNvSpPr>
            <a:spLocks noChangeShapeType="1"/>
          </p:cNvSpPr>
          <p:nvPr/>
        </p:nvSpPr>
        <p:spPr bwMode="auto">
          <a:xfrm rot="-5400000">
            <a:off x="3959225" y="489902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19" name="Line 255"/>
          <p:cNvSpPr>
            <a:spLocks noChangeShapeType="1"/>
          </p:cNvSpPr>
          <p:nvPr/>
        </p:nvSpPr>
        <p:spPr bwMode="auto">
          <a:xfrm rot="-5400000">
            <a:off x="4072732" y="4953793"/>
            <a:ext cx="2540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20" name="Line 256"/>
          <p:cNvSpPr>
            <a:spLocks noChangeShapeType="1"/>
          </p:cNvSpPr>
          <p:nvPr/>
        </p:nvSpPr>
        <p:spPr bwMode="auto">
          <a:xfrm rot="-5400000">
            <a:off x="3873500" y="4762500"/>
            <a:ext cx="7938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21" name="Line 257"/>
          <p:cNvSpPr>
            <a:spLocks noChangeShapeType="1"/>
          </p:cNvSpPr>
          <p:nvPr/>
        </p:nvSpPr>
        <p:spPr bwMode="auto">
          <a:xfrm rot="16200000" flipV="1">
            <a:off x="4344988" y="4854575"/>
            <a:ext cx="17462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22" name="Line 258"/>
          <p:cNvSpPr>
            <a:spLocks noChangeShapeType="1"/>
          </p:cNvSpPr>
          <p:nvPr/>
        </p:nvSpPr>
        <p:spPr bwMode="auto">
          <a:xfrm rot="16200000" flipV="1">
            <a:off x="4243388" y="4927600"/>
            <a:ext cx="23812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23" name="Line 259"/>
          <p:cNvSpPr>
            <a:spLocks noChangeShapeType="1"/>
          </p:cNvSpPr>
          <p:nvPr/>
        </p:nvSpPr>
        <p:spPr bwMode="auto">
          <a:xfrm rot="16200000" flipV="1">
            <a:off x="4377531" y="4809332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24" name="Line 260"/>
          <p:cNvSpPr>
            <a:spLocks noChangeShapeType="1"/>
          </p:cNvSpPr>
          <p:nvPr/>
        </p:nvSpPr>
        <p:spPr bwMode="auto">
          <a:xfrm rot="16200000" flipV="1">
            <a:off x="4296569" y="489346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25" name="Line 261"/>
          <p:cNvSpPr>
            <a:spLocks noChangeShapeType="1"/>
          </p:cNvSpPr>
          <p:nvPr/>
        </p:nvSpPr>
        <p:spPr bwMode="auto">
          <a:xfrm rot="16200000" flipV="1">
            <a:off x="4184650" y="4949825"/>
            <a:ext cx="23813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26" name="Line 262"/>
          <p:cNvSpPr>
            <a:spLocks noChangeShapeType="1"/>
          </p:cNvSpPr>
          <p:nvPr/>
        </p:nvSpPr>
        <p:spPr bwMode="auto">
          <a:xfrm rot="16200000" flipV="1">
            <a:off x="4399756" y="4761707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27" name="AutoShape 263"/>
          <p:cNvSpPr>
            <a:spLocks noChangeArrowheads="1"/>
          </p:cNvSpPr>
          <p:nvPr/>
        </p:nvSpPr>
        <p:spPr bwMode="auto">
          <a:xfrm rot="-5400000">
            <a:off x="4893469" y="4568031"/>
            <a:ext cx="247650" cy="566738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128" name="Line 264"/>
          <p:cNvSpPr>
            <a:spLocks noChangeShapeType="1"/>
          </p:cNvSpPr>
          <p:nvPr/>
        </p:nvSpPr>
        <p:spPr bwMode="auto">
          <a:xfrm rot="5400000" flipV="1">
            <a:off x="4966494" y="4791869"/>
            <a:ext cx="173037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29" name="Oval 265"/>
          <p:cNvSpPr>
            <a:spLocks noChangeArrowheads="1"/>
          </p:cNvSpPr>
          <p:nvPr/>
        </p:nvSpPr>
        <p:spPr bwMode="auto">
          <a:xfrm rot="16200000" flipH="1">
            <a:off x="5007769" y="4714082"/>
            <a:ext cx="34925" cy="33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130" name="Line 266"/>
          <p:cNvSpPr>
            <a:spLocks noChangeShapeType="1"/>
          </p:cNvSpPr>
          <p:nvPr/>
        </p:nvSpPr>
        <p:spPr bwMode="auto">
          <a:xfrm rot="-5400000">
            <a:off x="5006975" y="495776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31" name="Line 267"/>
          <p:cNvSpPr>
            <a:spLocks noChangeShapeType="1"/>
          </p:cNvSpPr>
          <p:nvPr/>
        </p:nvSpPr>
        <p:spPr bwMode="auto">
          <a:xfrm rot="-5400000">
            <a:off x="4795837" y="4856163"/>
            <a:ext cx="17463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32" name="Line 268"/>
          <p:cNvSpPr>
            <a:spLocks noChangeShapeType="1"/>
          </p:cNvSpPr>
          <p:nvPr/>
        </p:nvSpPr>
        <p:spPr bwMode="auto">
          <a:xfrm rot="-5400000">
            <a:off x="4890294" y="4931569"/>
            <a:ext cx="2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33" name="Line 269"/>
          <p:cNvSpPr>
            <a:spLocks noChangeShapeType="1"/>
          </p:cNvSpPr>
          <p:nvPr/>
        </p:nvSpPr>
        <p:spPr bwMode="auto">
          <a:xfrm rot="-5400000">
            <a:off x="4770438" y="4810125"/>
            <a:ext cx="11112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34" name="Line 270"/>
          <p:cNvSpPr>
            <a:spLocks noChangeShapeType="1"/>
          </p:cNvSpPr>
          <p:nvPr/>
        </p:nvSpPr>
        <p:spPr bwMode="auto">
          <a:xfrm rot="-5400000">
            <a:off x="4835525" y="489902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35" name="Line 271"/>
          <p:cNvSpPr>
            <a:spLocks noChangeShapeType="1"/>
          </p:cNvSpPr>
          <p:nvPr/>
        </p:nvSpPr>
        <p:spPr bwMode="auto">
          <a:xfrm rot="-5400000">
            <a:off x="4949032" y="4953793"/>
            <a:ext cx="2540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36" name="Line 272"/>
          <p:cNvSpPr>
            <a:spLocks noChangeShapeType="1"/>
          </p:cNvSpPr>
          <p:nvPr/>
        </p:nvSpPr>
        <p:spPr bwMode="auto">
          <a:xfrm rot="-5400000">
            <a:off x="4749800" y="4762500"/>
            <a:ext cx="7938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37" name="Line 273"/>
          <p:cNvSpPr>
            <a:spLocks noChangeShapeType="1"/>
          </p:cNvSpPr>
          <p:nvPr/>
        </p:nvSpPr>
        <p:spPr bwMode="auto">
          <a:xfrm rot="16200000" flipV="1">
            <a:off x="5221288" y="4854575"/>
            <a:ext cx="17462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38" name="Line 274"/>
          <p:cNvSpPr>
            <a:spLocks noChangeShapeType="1"/>
          </p:cNvSpPr>
          <p:nvPr/>
        </p:nvSpPr>
        <p:spPr bwMode="auto">
          <a:xfrm rot="16200000" flipV="1">
            <a:off x="5119688" y="4927600"/>
            <a:ext cx="23812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39" name="Line 275"/>
          <p:cNvSpPr>
            <a:spLocks noChangeShapeType="1"/>
          </p:cNvSpPr>
          <p:nvPr/>
        </p:nvSpPr>
        <p:spPr bwMode="auto">
          <a:xfrm rot="16200000" flipV="1">
            <a:off x="5253831" y="4809332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40" name="Line 276"/>
          <p:cNvSpPr>
            <a:spLocks noChangeShapeType="1"/>
          </p:cNvSpPr>
          <p:nvPr/>
        </p:nvSpPr>
        <p:spPr bwMode="auto">
          <a:xfrm rot="16200000" flipV="1">
            <a:off x="5172869" y="489346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41" name="Line 277"/>
          <p:cNvSpPr>
            <a:spLocks noChangeShapeType="1"/>
          </p:cNvSpPr>
          <p:nvPr/>
        </p:nvSpPr>
        <p:spPr bwMode="auto">
          <a:xfrm rot="16200000" flipV="1">
            <a:off x="5060950" y="4949825"/>
            <a:ext cx="23813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42" name="Line 278"/>
          <p:cNvSpPr>
            <a:spLocks noChangeShapeType="1"/>
          </p:cNvSpPr>
          <p:nvPr/>
        </p:nvSpPr>
        <p:spPr bwMode="auto">
          <a:xfrm rot="16200000" flipV="1">
            <a:off x="5276056" y="4761707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43" name="AutoShape 279"/>
          <p:cNvSpPr>
            <a:spLocks noChangeArrowheads="1"/>
          </p:cNvSpPr>
          <p:nvPr/>
        </p:nvSpPr>
        <p:spPr bwMode="auto">
          <a:xfrm rot="-5400000">
            <a:off x="5763419" y="4574381"/>
            <a:ext cx="247650" cy="566738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144" name="Line 280"/>
          <p:cNvSpPr>
            <a:spLocks noChangeShapeType="1"/>
          </p:cNvSpPr>
          <p:nvPr/>
        </p:nvSpPr>
        <p:spPr bwMode="auto">
          <a:xfrm rot="-5400000" flipH="1" flipV="1">
            <a:off x="5742781" y="4714082"/>
            <a:ext cx="134937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45" name="Line 281"/>
          <p:cNvSpPr>
            <a:spLocks noChangeShapeType="1"/>
          </p:cNvSpPr>
          <p:nvPr/>
        </p:nvSpPr>
        <p:spPr bwMode="auto">
          <a:xfrm rot="-5400000">
            <a:off x="5876925" y="496411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46" name="Line 282"/>
          <p:cNvSpPr>
            <a:spLocks noChangeShapeType="1"/>
          </p:cNvSpPr>
          <p:nvPr/>
        </p:nvSpPr>
        <p:spPr bwMode="auto">
          <a:xfrm rot="-5400000">
            <a:off x="5665787" y="4862513"/>
            <a:ext cx="17463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47" name="Line 283"/>
          <p:cNvSpPr>
            <a:spLocks noChangeShapeType="1"/>
          </p:cNvSpPr>
          <p:nvPr/>
        </p:nvSpPr>
        <p:spPr bwMode="auto">
          <a:xfrm rot="-5400000">
            <a:off x="5760244" y="4937919"/>
            <a:ext cx="2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48" name="Line 284"/>
          <p:cNvSpPr>
            <a:spLocks noChangeShapeType="1"/>
          </p:cNvSpPr>
          <p:nvPr/>
        </p:nvSpPr>
        <p:spPr bwMode="auto">
          <a:xfrm rot="-5400000">
            <a:off x="5640388" y="4816475"/>
            <a:ext cx="11112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49" name="Line 285"/>
          <p:cNvSpPr>
            <a:spLocks noChangeShapeType="1"/>
          </p:cNvSpPr>
          <p:nvPr/>
        </p:nvSpPr>
        <p:spPr bwMode="auto">
          <a:xfrm rot="-5400000">
            <a:off x="5705475" y="490537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50" name="Line 286"/>
          <p:cNvSpPr>
            <a:spLocks noChangeShapeType="1"/>
          </p:cNvSpPr>
          <p:nvPr/>
        </p:nvSpPr>
        <p:spPr bwMode="auto">
          <a:xfrm rot="-5400000">
            <a:off x="5818982" y="4960143"/>
            <a:ext cx="2540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51" name="Line 287"/>
          <p:cNvSpPr>
            <a:spLocks noChangeShapeType="1"/>
          </p:cNvSpPr>
          <p:nvPr/>
        </p:nvSpPr>
        <p:spPr bwMode="auto">
          <a:xfrm rot="-5400000">
            <a:off x="5619750" y="4768850"/>
            <a:ext cx="7938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52" name="Line 288"/>
          <p:cNvSpPr>
            <a:spLocks noChangeShapeType="1"/>
          </p:cNvSpPr>
          <p:nvPr/>
        </p:nvSpPr>
        <p:spPr bwMode="auto">
          <a:xfrm rot="16200000" flipV="1">
            <a:off x="6091238" y="4860925"/>
            <a:ext cx="17462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53" name="Line 289"/>
          <p:cNvSpPr>
            <a:spLocks noChangeShapeType="1"/>
          </p:cNvSpPr>
          <p:nvPr/>
        </p:nvSpPr>
        <p:spPr bwMode="auto">
          <a:xfrm rot="16200000" flipV="1">
            <a:off x="5989638" y="4933950"/>
            <a:ext cx="23812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54" name="Line 290"/>
          <p:cNvSpPr>
            <a:spLocks noChangeShapeType="1"/>
          </p:cNvSpPr>
          <p:nvPr/>
        </p:nvSpPr>
        <p:spPr bwMode="auto">
          <a:xfrm rot="16200000" flipV="1">
            <a:off x="6123781" y="4815682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55" name="Line 291"/>
          <p:cNvSpPr>
            <a:spLocks noChangeShapeType="1"/>
          </p:cNvSpPr>
          <p:nvPr/>
        </p:nvSpPr>
        <p:spPr bwMode="auto">
          <a:xfrm rot="16200000" flipV="1">
            <a:off x="6042819" y="489981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56" name="Line 292"/>
          <p:cNvSpPr>
            <a:spLocks noChangeShapeType="1"/>
          </p:cNvSpPr>
          <p:nvPr/>
        </p:nvSpPr>
        <p:spPr bwMode="auto">
          <a:xfrm rot="16200000" flipV="1">
            <a:off x="5930900" y="4956175"/>
            <a:ext cx="23813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57" name="Line 293"/>
          <p:cNvSpPr>
            <a:spLocks noChangeShapeType="1"/>
          </p:cNvSpPr>
          <p:nvPr/>
        </p:nvSpPr>
        <p:spPr bwMode="auto">
          <a:xfrm rot="16200000" flipV="1">
            <a:off x="6146006" y="4768057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58" name="AutoShape 294"/>
          <p:cNvSpPr>
            <a:spLocks noChangeArrowheads="1"/>
          </p:cNvSpPr>
          <p:nvPr/>
        </p:nvSpPr>
        <p:spPr bwMode="auto">
          <a:xfrm rot="-5400000">
            <a:off x="6639719" y="4574381"/>
            <a:ext cx="247650" cy="566738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159" name="Line 295"/>
          <p:cNvSpPr>
            <a:spLocks noChangeShapeType="1"/>
          </p:cNvSpPr>
          <p:nvPr/>
        </p:nvSpPr>
        <p:spPr bwMode="auto">
          <a:xfrm rot="5400000" flipV="1">
            <a:off x="6752431" y="4758532"/>
            <a:ext cx="160337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60" name="Oval 296"/>
          <p:cNvSpPr>
            <a:spLocks noChangeArrowheads="1"/>
          </p:cNvSpPr>
          <p:nvPr/>
        </p:nvSpPr>
        <p:spPr bwMode="auto">
          <a:xfrm rot="16200000" flipH="1">
            <a:off x="6754019" y="4720432"/>
            <a:ext cx="34925" cy="33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161" name="Line 297"/>
          <p:cNvSpPr>
            <a:spLocks noChangeShapeType="1"/>
          </p:cNvSpPr>
          <p:nvPr/>
        </p:nvSpPr>
        <p:spPr bwMode="auto">
          <a:xfrm rot="-5400000">
            <a:off x="6753225" y="496411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62" name="Line 298"/>
          <p:cNvSpPr>
            <a:spLocks noChangeShapeType="1"/>
          </p:cNvSpPr>
          <p:nvPr/>
        </p:nvSpPr>
        <p:spPr bwMode="auto">
          <a:xfrm rot="-5400000">
            <a:off x="6542087" y="4862513"/>
            <a:ext cx="17463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63" name="Line 299"/>
          <p:cNvSpPr>
            <a:spLocks noChangeShapeType="1"/>
          </p:cNvSpPr>
          <p:nvPr/>
        </p:nvSpPr>
        <p:spPr bwMode="auto">
          <a:xfrm rot="-5400000">
            <a:off x="6636544" y="4937919"/>
            <a:ext cx="2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64" name="Line 300"/>
          <p:cNvSpPr>
            <a:spLocks noChangeShapeType="1"/>
          </p:cNvSpPr>
          <p:nvPr/>
        </p:nvSpPr>
        <p:spPr bwMode="auto">
          <a:xfrm rot="-5400000">
            <a:off x="6516688" y="4816475"/>
            <a:ext cx="11112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65" name="Line 301"/>
          <p:cNvSpPr>
            <a:spLocks noChangeShapeType="1"/>
          </p:cNvSpPr>
          <p:nvPr/>
        </p:nvSpPr>
        <p:spPr bwMode="auto">
          <a:xfrm rot="-5400000">
            <a:off x="6581775" y="490537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66" name="Line 302"/>
          <p:cNvSpPr>
            <a:spLocks noChangeShapeType="1"/>
          </p:cNvSpPr>
          <p:nvPr/>
        </p:nvSpPr>
        <p:spPr bwMode="auto">
          <a:xfrm rot="-5400000">
            <a:off x="6695282" y="4960143"/>
            <a:ext cx="2540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67" name="Line 303"/>
          <p:cNvSpPr>
            <a:spLocks noChangeShapeType="1"/>
          </p:cNvSpPr>
          <p:nvPr/>
        </p:nvSpPr>
        <p:spPr bwMode="auto">
          <a:xfrm rot="-5400000">
            <a:off x="6496050" y="4768850"/>
            <a:ext cx="7938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68" name="Line 304"/>
          <p:cNvSpPr>
            <a:spLocks noChangeShapeType="1"/>
          </p:cNvSpPr>
          <p:nvPr/>
        </p:nvSpPr>
        <p:spPr bwMode="auto">
          <a:xfrm rot="16200000" flipV="1">
            <a:off x="6967538" y="4860925"/>
            <a:ext cx="17462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69" name="Line 305"/>
          <p:cNvSpPr>
            <a:spLocks noChangeShapeType="1"/>
          </p:cNvSpPr>
          <p:nvPr/>
        </p:nvSpPr>
        <p:spPr bwMode="auto">
          <a:xfrm rot="16200000" flipV="1">
            <a:off x="6865938" y="4933950"/>
            <a:ext cx="23812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70" name="Line 306"/>
          <p:cNvSpPr>
            <a:spLocks noChangeShapeType="1"/>
          </p:cNvSpPr>
          <p:nvPr/>
        </p:nvSpPr>
        <p:spPr bwMode="auto">
          <a:xfrm rot="16200000" flipV="1">
            <a:off x="7000081" y="4815682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71" name="Line 307"/>
          <p:cNvSpPr>
            <a:spLocks noChangeShapeType="1"/>
          </p:cNvSpPr>
          <p:nvPr/>
        </p:nvSpPr>
        <p:spPr bwMode="auto">
          <a:xfrm rot="16200000" flipV="1">
            <a:off x="6919119" y="489981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72" name="Line 308"/>
          <p:cNvSpPr>
            <a:spLocks noChangeShapeType="1"/>
          </p:cNvSpPr>
          <p:nvPr/>
        </p:nvSpPr>
        <p:spPr bwMode="auto">
          <a:xfrm rot="16200000" flipV="1">
            <a:off x="6807200" y="4956175"/>
            <a:ext cx="23813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73" name="Line 309"/>
          <p:cNvSpPr>
            <a:spLocks noChangeShapeType="1"/>
          </p:cNvSpPr>
          <p:nvPr/>
        </p:nvSpPr>
        <p:spPr bwMode="auto">
          <a:xfrm rot="16200000" flipV="1">
            <a:off x="7022306" y="4768057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74" name="Line 310"/>
          <p:cNvSpPr>
            <a:spLocks noChangeShapeType="1"/>
          </p:cNvSpPr>
          <p:nvPr/>
        </p:nvSpPr>
        <p:spPr bwMode="auto">
          <a:xfrm flipH="1">
            <a:off x="4751388" y="5005388"/>
            <a:ext cx="1081087" cy="64135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37175" name="Text Box 311"/>
          <p:cNvSpPr txBox="1">
            <a:spLocks noChangeArrowheads="1"/>
          </p:cNvSpPr>
          <p:nvPr/>
        </p:nvSpPr>
        <p:spPr bwMode="auto">
          <a:xfrm>
            <a:off x="7342188" y="4429125"/>
            <a:ext cx="19462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4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probabilities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4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are adaptively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4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adjusted</a:t>
            </a:r>
            <a:endParaRPr lang="en-GB" sz="1400" b="1" i="1">
              <a:solidFill>
                <a:srgbClr val="333333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7176" name="Line 312"/>
          <p:cNvSpPr>
            <a:spLocks noChangeShapeType="1"/>
          </p:cNvSpPr>
          <p:nvPr/>
        </p:nvSpPr>
        <p:spPr bwMode="auto">
          <a:xfrm rot="-5400000" flipH="1" flipV="1">
            <a:off x="5755481" y="4783932"/>
            <a:ext cx="179387" cy="825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177" name="Oval 313"/>
          <p:cNvSpPr>
            <a:spLocks noChangeArrowheads="1"/>
          </p:cNvSpPr>
          <p:nvPr/>
        </p:nvSpPr>
        <p:spPr bwMode="auto">
          <a:xfrm rot="16200000" flipH="1">
            <a:off x="5877719" y="4720432"/>
            <a:ext cx="34925" cy="33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7178" name="Text Box 314"/>
          <p:cNvSpPr txBox="1">
            <a:spLocks noChangeArrowheads="1"/>
          </p:cNvSpPr>
          <p:nvPr/>
        </p:nvSpPr>
        <p:spPr bwMode="auto">
          <a:xfrm>
            <a:off x="287338" y="827088"/>
            <a:ext cx="97932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CONTEXT-ADAPTIVE BINARY ARITHMETIC CODING</a:t>
            </a:r>
          </a:p>
        </p:txBody>
      </p:sp>
      <p:sp>
        <p:nvSpPr>
          <p:cNvPr id="37179" name="Rectangle 315"/>
          <p:cNvSpPr>
            <a:spLocks noChangeArrowheads="1"/>
          </p:cNvSpPr>
          <p:nvPr/>
        </p:nvSpPr>
        <p:spPr bwMode="auto">
          <a:xfrm>
            <a:off x="288925" y="1381125"/>
            <a:ext cx="30956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BITPLANE CODER</a:t>
            </a:r>
            <a:endParaRPr lang="ca-ES" sz="18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7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44" grpId="0" animBg="1"/>
      <p:bldP spid="37144" grpId="1" animBg="1"/>
      <p:bldP spid="371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 rot="498828">
            <a:off x="4033838" y="5759450"/>
            <a:ext cx="782637" cy="779463"/>
            <a:chOff x="1281" y="579"/>
            <a:chExt cx="3187" cy="3172"/>
          </a:xfrm>
        </p:grpSpPr>
        <p:sp>
          <p:nvSpPr>
            <p:cNvPr id="38915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38916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17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18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19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20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21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22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23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38924" name="Group 12"/>
          <p:cNvGrpSpPr>
            <a:grpSpLocks/>
          </p:cNvGrpSpPr>
          <p:nvPr/>
        </p:nvGrpSpPr>
        <p:grpSpPr bwMode="auto">
          <a:xfrm rot="1606593">
            <a:off x="4738688" y="6051550"/>
            <a:ext cx="649287" cy="646113"/>
            <a:chOff x="1281" y="579"/>
            <a:chExt cx="3187" cy="3172"/>
          </a:xfrm>
        </p:grpSpPr>
        <p:sp>
          <p:nvSpPr>
            <p:cNvPr id="38925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38926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27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28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29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30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31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32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33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8934" name="Oval 22"/>
          <p:cNvSpPr>
            <a:spLocks noChangeArrowheads="1"/>
          </p:cNvSpPr>
          <p:nvPr/>
        </p:nvSpPr>
        <p:spPr bwMode="auto">
          <a:xfrm rot="825044">
            <a:off x="4938713" y="2805113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38935" name="Group 23"/>
          <p:cNvGrpSpPr>
            <a:grpSpLocks/>
          </p:cNvGrpSpPr>
          <p:nvPr/>
        </p:nvGrpSpPr>
        <p:grpSpPr bwMode="auto">
          <a:xfrm>
            <a:off x="6086475" y="6169025"/>
            <a:ext cx="3959225" cy="120650"/>
            <a:chOff x="3810" y="3893"/>
            <a:chExt cx="2494" cy="76"/>
          </a:xfrm>
        </p:grpSpPr>
        <p:sp>
          <p:nvSpPr>
            <p:cNvPr id="38936" name="Rectangle 24"/>
            <p:cNvSpPr>
              <a:spLocks noChangeArrowheads="1"/>
            </p:cNvSpPr>
            <p:nvPr/>
          </p:nvSpPr>
          <p:spPr bwMode="auto">
            <a:xfrm>
              <a:off x="3810" y="3893"/>
              <a:ext cx="40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37" name="Rectangle 25"/>
            <p:cNvSpPr>
              <a:spLocks noChangeArrowheads="1"/>
            </p:cNvSpPr>
            <p:nvPr/>
          </p:nvSpPr>
          <p:spPr bwMode="auto">
            <a:xfrm>
              <a:off x="4263" y="3893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38" name="Rectangle 26"/>
            <p:cNvSpPr>
              <a:spLocks noChangeArrowheads="1"/>
            </p:cNvSpPr>
            <p:nvPr/>
          </p:nvSpPr>
          <p:spPr bwMode="auto">
            <a:xfrm>
              <a:off x="4490" y="3893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39" name="Rectangle 27"/>
            <p:cNvSpPr>
              <a:spLocks noChangeArrowheads="1"/>
            </p:cNvSpPr>
            <p:nvPr/>
          </p:nvSpPr>
          <p:spPr bwMode="auto">
            <a:xfrm>
              <a:off x="4989" y="3893"/>
              <a:ext cx="363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40" name="Rectangle 28"/>
            <p:cNvSpPr>
              <a:spLocks noChangeArrowheads="1"/>
            </p:cNvSpPr>
            <p:nvPr/>
          </p:nvSpPr>
          <p:spPr bwMode="auto">
            <a:xfrm>
              <a:off x="5397" y="3893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41" name="Rectangle 29"/>
            <p:cNvSpPr>
              <a:spLocks noChangeArrowheads="1"/>
            </p:cNvSpPr>
            <p:nvPr/>
          </p:nvSpPr>
          <p:spPr bwMode="auto">
            <a:xfrm>
              <a:off x="5896" y="3893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8942" name="Rectangle 30"/>
            <p:cNvSpPr>
              <a:spLocks noChangeArrowheads="1"/>
            </p:cNvSpPr>
            <p:nvPr/>
          </p:nvSpPr>
          <p:spPr bwMode="auto">
            <a:xfrm>
              <a:off x="6123" y="3893"/>
              <a:ext cx="181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8944" name="Text Box 3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38945" name="Picture 33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9">
            <a:off x="457200" y="1619250"/>
            <a:ext cx="693738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3671888" y="5653088"/>
            <a:ext cx="1944687" cy="11303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800" b="1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ARITHMETIC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CODER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8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8947" name="Line 35"/>
          <p:cNvSpPr>
            <a:spLocks noChangeShapeType="1"/>
          </p:cNvSpPr>
          <p:nvPr/>
        </p:nvSpPr>
        <p:spPr bwMode="auto">
          <a:xfrm>
            <a:off x="5616575" y="6229350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38948" name="AutoShape 36"/>
          <p:cNvSpPr>
            <a:spLocks noChangeArrowheads="1"/>
          </p:cNvSpPr>
          <p:nvPr/>
        </p:nvSpPr>
        <p:spPr bwMode="auto">
          <a:xfrm>
            <a:off x="3240088" y="1906588"/>
            <a:ext cx="2879725" cy="1728787"/>
          </a:xfrm>
          <a:prstGeom prst="parallelogram">
            <a:avLst>
              <a:gd name="adj" fmla="val 25896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8949" name="Line 37"/>
          <p:cNvSpPr>
            <a:spLocks noChangeShapeType="1"/>
          </p:cNvSpPr>
          <p:nvPr/>
        </p:nvSpPr>
        <p:spPr bwMode="auto">
          <a:xfrm flipV="1">
            <a:off x="1079500" y="1906588"/>
            <a:ext cx="2592388" cy="1444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38950" name="Line 38"/>
          <p:cNvSpPr>
            <a:spLocks noChangeShapeType="1"/>
          </p:cNvSpPr>
          <p:nvPr/>
        </p:nvSpPr>
        <p:spPr bwMode="auto">
          <a:xfrm>
            <a:off x="1008063" y="2195513"/>
            <a:ext cx="2232025" cy="1439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grpSp>
        <p:nvGrpSpPr>
          <p:cNvPr id="38951" name="Group 39"/>
          <p:cNvGrpSpPr>
            <a:grpSpLocks/>
          </p:cNvGrpSpPr>
          <p:nvPr/>
        </p:nvGrpSpPr>
        <p:grpSpPr bwMode="auto">
          <a:xfrm rot="825044">
            <a:off x="3560763" y="1939925"/>
            <a:ext cx="144462" cy="1655763"/>
            <a:chOff x="3765" y="975"/>
            <a:chExt cx="91" cy="1043"/>
          </a:xfrm>
        </p:grpSpPr>
        <p:sp>
          <p:nvSpPr>
            <p:cNvPr id="38952" name="Oval 40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53" name="Oval 41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54" name="Oval 42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55" name="Oval 43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56" name="Oval 44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57" name="Oval 45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58" name="Oval 46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59" name="Oval 47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8960" name="Group 48"/>
          <p:cNvGrpSpPr>
            <a:grpSpLocks/>
          </p:cNvGrpSpPr>
          <p:nvPr/>
        </p:nvGrpSpPr>
        <p:grpSpPr bwMode="auto">
          <a:xfrm rot="825044">
            <a:off x="3795713" y="1941513"/>
            <a:ext cx="144462" cy="1655762"/>
            <a:chOff x="3765" y="975"/>
            <a:chExt cx="91" cy="1043"/>
          </a:xfrm>
        </p:grpSpPr>
        <p:sp>
          <p:nvSpPr>
            <p:cNvPr id="38961" name="Oval 49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62" name="Oval 50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63" name="Oval 51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64" name="Oval 52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65" name="Oval 53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66" name="Oval 54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67" name="Oval 55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68" name="Oval 56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8969" name="Group 57"/>
          <p:cNvGrpSpPr>
            <a:grpSpLocks/>
          </p:cNvGrpSpPr>
          <p:nvPr/>
        </p:nvGrpSpPr>
        <p:grpSpPr bwMode="auto">
          <a:xfrm rot="825044">
            <a:off x="4033838" y="1941513"/>
            <a:ext cx="144462" cy="1655762"/>
            <a:chOff x="3765" y="975"/>
            <a:chExt cx="91" cy="1043"/>
          </a:xfrm>
        </p:grpSpPr>
        <p:sp>
          <p:nvSpPr>
            <p:cNvPr id="38970" name="Oval 58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71" name="Oval 59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72" name="Oval 60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73" name="Oval 61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74" name="Oval 62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75" name="Oval 63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76" name="Oval 64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77" name="Oval 65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8978" name="Group 66"/>
          <p:cNvGrpSpPr>
            <a:grpSpLocks/>
          </p:cNvGrpSpPr>
          <p:nvPr/>
        </p:nvGrpSpPr>
        <p:grpSpPr bwMode="auto">
          <a:xfrm rot="825044">
            <a:off x="4268788" y="1943100"/>
            <a:ext cx="144462" cy="1655763"/>
            <a:chOff x="3765" y="975"/>
            <a:chExt cx="91" cy="1043"/>
          </a:xfrm>
        </p:grpSpPr>
        <p:sp>
          <p:nvSpPr>
            <p:cNvPr id="38979" name="Oval 67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80" name="Oval 68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81" name="Oval 69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82" name="Oval 70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83" name="Oval 71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84" name="Oval 72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85" name="Oval 73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86" name="Oval 74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8987" name="Group 75"/>
          <p:cNvGrpSpPr>
            <a:grpSpLocks/>
          </p:cNvGrpSpPr>
          <p:nvPr/>
        </p:nvGrpSpPr>
        <p:grpSpPr bwMode="auto">
          <a:xfrm rot="825044">
            <a:off x="4495800" y="1941513"/>
            <a:ext cx="144463" cy="1655762"/>
            <a:chOff x="3765" y="975"/>
            <a:chExt cx="91" cy="1043"/>
          </a:xfrm>
        </p:grpSpPr>
        <p:sp>
          <p:nvSpPr>
            <p:cNvPr id="38988" name="Oval 76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89" name="Oval 77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90" name="Oval 78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91" name="Oval 79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92" name="Oval 80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93" name="Oval 81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94" name="Oval 82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8995" name="Oval 83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38996" name="Oval 84"/>
          <p:cNvSpPr>
            <a:spLocks noChangeArrowheads="1"/>
          </p:cNvSpPr>
          <p:nvPr/>
        </p:nvSpPr>
        <p:spPr bwMode="auto">
          <a:xfrm rot="825044">
            <a:off x="4806950" y="238283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8997" name="Oval 85"/>
          <p:cNvSpPr>
            <a:spLocks noChangeArrowheads="1"/>
          </p:cNvSpPr>
          <p:nvPr/>
        </p:nvSpPr>
        <p:spPr bwMode="auto">
          <a:xfrm rot="825044">
            <a:off x="4756150" y="259238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8998" name="Oval 86"/>
          <p:cNvSpPr>
            <a:spLocks noChangeArrowheads="1"/>
          </p:cNvSpPr>
          <p:nvPr/>
        </p:nvSpPr>
        <p:spPr bwMode="auto">
          <a:xfrm rot="825044">
            <a:off x="4703763" y="280352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8999" name="Oval 87"/>
          <p:cNvSpPr>
            <a:spLocks noChangeArrowheads="1"/>
          </p:cNvSpPr>
          <p:nvPr/>
        </p:nvSpPr>
        <p:spPr bwMode="auto">
          <a:xfrm rot="825044">
            <a:off x="4652963" y="301307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00" name="Oval 88"/>
          <p:cNvSpPr>
            <a:spLocks noChangeArrowheads="1"/>
          </p:cNvSpPr>
          <p:nvPr/>
        </p:nvSpPr>
        <p:spPr bwMode="auto">
          <a:xfrm rot="825044">
            <a:off x="4602163" y="322262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01" name="Oval 89"/>
          <p:cNvSpPr>
            <a:spLocks noChangeArrowheads="1"/>
          </p:cNvSpPr>
          <p:nvPr/>
        </p:nvSpPr>
        <p:spPr bwMode="auto">
          <a:xfrm rot="825044">
            <a:off x="4549775" y="3432175"/>
            <a:ext cx="144463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02" name="Oval 90"/>
          <p:cNvSpPr>
            <a:spLocks noChangeArrowheads="1"/>
          </p:cNvSpPr>
          <p:nvPr/>
        </p:nvSpPr>
        <p:spPr bwMode="auto">
          <a:xfrm rot="825044">
            <a:off x="4857750" y="217328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03" name="Oval 91"/>
          <p:cNvSpPr>
            <a:spLocks noChangeArrowheads="1"/>
          </p:cNvSpPr>
          <p:nvPr/>
        </p:nvSpPr>
        <p:spPr bwMode="auto">
          <a:xfrm rot="825044">
            <a:off x="4910138" y="1963738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04" name="Oval 92"/>
          <p:cNvSpPr>
            <a:spLocks noChangeArrowheads="1"/>
          </p:cNvSpPr>
          <p:nvPr/>
        </p:nvSpPr>
        <p:spPr bwMode="auto">
          <a:xfrm rot="825044">
            <a:off x="5045075" y="238283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05" name="Oval 93"/>
          <p:cNvSpPr>
            <a:spLocks noChangeArrowheads="1"/>
          </p:cNvSpPr>
          <p:nvPr/>
        </p:nvSpPr>
        <p:spPr bwMode="auto">
          <a:xfrm rot="825044">
            <a:off x="4994275" y="259238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06" name="Oval 94"/>
          <p:cNvSpPr>
            <a:spLocks noChangeArrowheads="1"/>
          </p:cNvSpPr>
          <p:nvPr/>
        </p:nvSpPr>
        <p:spPr bwMode="auto">
          <a:xfrm rot="825044">
            <a:off x="4891088" y="301307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07" name="Oval 95"/>
          <p:cNvSpPr>
            <a:spLocks noChangeArrowheads="1"/>
          </p:cNvSpPr>
          <p:nvPr/>
        </p:nvSpPr>
        <p:spPr bwMode="auto">
          <a:xfrm rot="825044">
            <a:off x="4840288" y="322262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08" name="Oval 96"/>
          <p:cNvSpPr>
            <a:spLocks noChangeArrowheads="1"/>
          </p:cNvSpPr>
          <p:nvPr/>
        </p:nvSpPr>
        <p:spPr bwMode="auto">
          <a:xfrm rot="825044">
            <a:off x="4787900" y="3432175"/>
            <a:ext cx="144463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09" name="Oval 97"/>
          <p:cNvSpPr>
            <a:spLocks noChangeArrowheads="1"/>
          </p:cNvSpPr>
          <p:nvPr/>
        </p:nvSpPr>
        <p:spPr bwMode="auto">
          <a:xfrm rot="825044">
            <a:off x="5095875" y="2173288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10" name="Oval 98"/>
          <p:cNvSpPr>
            <a:spLocks noChangeArrowheads="1"/>
          </p:cNvSpPr>
          <p:nvPr/>
        </p:nvSpPr>
        <p:spPr bwMode="auto">
          <a:xfrm rot="825044">
            <a:off x="5148263" y="1963738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11" name="Oval 99"/>
          <p:cNvSpPr>
            <a:spLocks noChangeArrowheads="1"/>
          </p:cNvSpPr>
          <p:nvPr/>
        </p:nvSpPr>
        <p:spPr bwMode="auto">
          <a:xfrm rot="825044">
            <a:off x="5280025" y="2384425"/>
            <a:ext cx="144463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12" name="Oval 100"/>
          <p:cNvSpPr>
            <a:spLocks noChangeArrowheads="1"/>
          </p:cNvSpPr>
          <p:nvPr/>
        </p:nvSpPr>
        <p:spPr bwMode="auto">
          <a:xfrm rot="825044">
            <a:off x="5229225" y="2593975"/>
            <a:ext cx="144463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13" name="Oval 101"/>
          <p:cNvSpPr>
            <a:spLocks noChangeArrowheads="1"/>
          </p:cNvSpPr>
          <p:nvPr/>
        </p:nvSpPr>
        <p:spPr bwMode="auto">
          <a:xfrm rot="825044">
            <a:off x="5176838" y="2805113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14" name="Oval 102"/>
          <p:cNvSpPr>
            <a:spLocks noChangeArrowheads="1"/>
          </p:cNvSpPr>
          <p:nvPr/>
        </p:nvSpPr>
        <p:spPr bwMode="auto">
          <a:xfrm rot="825044">
            <a:off x="5126038" y="3014663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15" name="Oval 103"/>
          <p:cNvSpPr>
            <a:spLocks noChangeArrowheads="1"/>
          </p:cNvSpPr>
          <p:nvPr/>
        </p:nvSpPr>
        <p:spPr bwMode="auto">
          <a:xfrm rot="825044">
            <a:off x="5075238" y="3224213"/>
            <a:ext cx="144462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16" name="Oval 104"/>
          <p:cNvSpPr>
            <a:spLocks noChangeArrowheads="1"/>
          </p:cNvSpPr>
          <p:nvPr/>
        </p:nvSpPr>
        <p:spPr bwMode="auto">
          <a:xfrm rot="825044">
            <a:off x="5022850" y="3433763"/>
            <a:ext cx="144463" cy="1444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17" name="Oval 105"/>
          <p:cNvSpPr>
            <a:spLocks noChangeArrowheads="1"/>
          </p:cNvSpPr>
          <p:nvPr/>
        </p:nvSpPr>
        <p:spPr bwMode="auto">
          <a:xfrm rot="825044">
            <a:off x="5330825" y="2174875"/>
            <a:ext cx="144463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18" name="Oval 106"/>
          <p:cNvSpPr>
            <a:spLocks noChangeArrowheads="1"/>
          </p:cNvSpPr>
          <p:nvPr/>
        </p:nvSpPr>
        <p:spPr bwMode="auto">
          <a:xfrm rot="825044">
            <a:off x="5383213" y="1965325"/>
            <a:ext cx="144462" cy="1444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39019" name="Group 107"/>
          <p:cNvGrpSpPr>
            <a:grpSpLocks/>
          </p:cNvGrpSpPr>
          <p:nvPr/>
        </p:nvGrpSpPr>
        <p:grpSpPr bwMode="auto">
          <a:xfrm rot="825044">
            <a:off x="5418138" y="1941513"/>
            <a:ext cx="144462" cy="1655762"/>
            <a:chOff x="3765" y="975"/>
            <a:chExt cx="91" cy="1043"/>
          </a:xfrm>
        </p:grpSpPr>
        <p:sp>
          <p:nvSpPr>
            <p:cNvPr id="39020" name="Oval 108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21" name="Oval 109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22" name="Oval 110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23" name="Oval 111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24" name="Oval 112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25" name="Oval 113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26" name="Oval 114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27" name="Oval 115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9028" name="Group 116"/>
          <p:cNvGrpSpPr>
            <a:grpSpLocks/>
          </p:cNvGrpSpPr>
          <p:nvPr/>
        </p:nvGrpSpPr>
        <p:grpSpPr bwMode="auto">
          <a:xfrm rot="825044">
            <a:off x="5653088" y="1943100"/>
            <a:ext cx="144462" cy="1655763"/>
            <a:chOff x="3765" y="975"/>
            <a:chExt cx="91" cy="1043"/>
          </a:xfrm>
        </p:grpSpPr>
        <p:sp>
          <p:nvSpPr>
            <p:cNvPr id="39029" name="Oval 117"/>
            <p:cNvSpPr>
              <a:spLocks noChangeArrowheads="1"/>
            </p:cNvSpPr>
            <p:nvPr/>
          </p:nvSpPr>
          <p:spPr bwMode="auto">
            <a:xfrm>
              <a:off x="3765" y="124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30" name="Oval 118"/>
            <p:cNvSpPr>
              <a:spLocks noChangeArrowheads="1"/>
            </p:cNvSpPr>
            <p:nvPr/>
          </p:nvSpPr>
          <p:spPr bwMode="auto">
            <a:xfrm>
              <a:off x="3765" y="138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31" name="Oval 119"/>
            <p:cNvSpPr>
              <a:spLocks noChangeArrowheads="1"/>
            </p:cNvSpPr>
            <p:nvPr/>
          </p:nvSpPr>
          <p:spPr bwMode="auto">
            <a:xfrm>
              <a:off x="3765" y="151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32" name="Oval 120"/>
            <p:cNvSpPr>
              <a:spLocks noChangeArrowheads="1"/>
            </p:cNvSpPr>
            <p:nvPr/>
          </p:nvSpPr>
          <p:spPr bwMode="auto">
            <a:xfrm>
              <a:off x="3765" y="165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33" name="Oval 121"/>
            <p:cNvSpPr>
              <a:spLocks noChangeArrowheads="1"/>
            </p:cNvSpPr>
            <p:nvPr/>
          </p:nvSpPr>
          <p:spPr bwMode="auto">
            <a:xfrm>
              <a:off x="3765" y="179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34" name="Oval 122"/>
            <p:cNvSpPr>
              <a:spLocks noChangeArrowheads="1"/>
            </p:cNvSpPr>
            <p:nvPr/>
          </p:nvSpPr>
          <p:spPr bwMode="auto">
            <a:xfrm>
              <a:off x="3765" y="192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35" name="Oval 123"/>
            <p:cNvSpPr>
              <a:spLocks noChangeArrowheads="1"/>
            </p:cNvSpPr>
            <p:nvPr/>
          </p:nvSpPr>
          <p:spPr bwMode="auto">
            <a:xfrm>
              <a:off x="3765" y="111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36" name="Oval 124"/>
            <p:cNvSpPr>
              <a:spLocks noChangeArrowheads="1"/>
            </p:cNvSpPr>
            <p:nvPr/>
          </p:nvSpPr>
          <p:spPr bwMode="auto">
            <a:xfrm>
              <a:off x="3765" y="97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39037" name="Oval 125"/>
          <p:cNvSpPr>
            <a:spLocks noChangeArrowheads="1"/>
          </p:cNvSpPr>
          <p:nvPr/>
        </p:nvSpPr>
        <p:spPr bwMode="auto">
          <a:xfrm rot="825044">
            <a:off x="3636963" y="2376488"/>
            <a:ext cx="144462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38" name="Oval 126"/>
          <p:cNvSpPr>
            <a:spLocks noChangeArrowheads="1"/>
          </p:cNvSpPr>
          <p:nvPr/>
        </p:nvSpPr>
        <p:spPr bwMode="auto">
          <a:xfrm rot="825044">
            <a:off x="3762375" y="2797175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39" name="Oval 127"/>
          <p:cNvSpPr>
            <a:spLocks noChangeArrowheads="1"/>
          </p:cNvSpPr>
          <p:nvPr/>
        </p:nvSpPr>
        <p:spPr bwMode="auto">
          <a:xfrm rot="825044">
            <a:off x="4340225" y="2384425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40" name="Oval 128"/>
          <p:cNvSpPr>
            <a:spLocks noChangeArrowheads="1"/>
          </p:cNvSpPr>
          <p:nvPr/>
        </p:nvSpPr>
        <p:spPr bwMode="auto">
          <a:xfrm rot="825044">
            <a:off x="4413250" y="3009900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41" name="Oval 129"/>
          <p:cNvSpPr>
            <a:spLocks noChangeArrowheads="1"/>
          </p:cNvSpPr>
          <p:nvPr/>
        </p:nvSpPr>
        <p:spPr bwMode="auto">
          <a:xfrm rot="825044">
            <a:off x="4910138" y="1963738"/>
            <a:ext cx="144462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42" name="Oval 130"/>
          <p:cNvSpPr>
            <a:spLocks noChangeArrowheads="1"/>
          </p:cNvSpPr>
          <p:nvPr/>
        </p:nvSpPr>
        <p:spPr bwMode="auto">
          <a:xfrm rot="825044">
            <a:off x="4992688" y="2584450"/>
            <a:ext cx="144462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43" name="Oval 131"/>
          <p:cNvSpPr>
            <a:spLocks noChangeArrowheads="1"/>
          </p:cNvSpPr>
          <p:nvPr/>
        </p:nvSpPr>
        <p:spPr bwMode="auto">
          <a:xfrm rot="825044">
            <a:off x="5237163" y="3429000"/>
            <a:ext cx="144462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44" name="Oval 132"/>
          <p:cNvSpPr>
            <a:spLocks noChangeArrowheads="1"/>
          </p:cNvSpPr>
          <p:nvPr/>
        </p:nvSpPr>
        <p:spPr bwMode="auto">
          <a:xfrm rot="825044">
            <a:off x="3913188" y="2166938"/>
            <a:ext cx="144462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45" name="Oval 133"/>
          <p:cNvSpPr>
            <a:spLocks noChangeArrowheads="1"/>
          </p:cNvSpPr>
          <p:nvPr/>
        </p:nvSpPr>
        <p:spPr bwMode="auto">
          <a:xfrm rot="825044">
            <a:off x="3948113" y="3006725"/>
            <a:ext cx="144462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46" name="Oval 134"/>
          <p:cNvSpPr>
            <a:spLocks noChangeArrowheads="1"/>
          </p:cNvSpPr>
          <p:nvPr/>
        </p:nvSpPr>
        <p:spPr bwMode="auto">
          <a:xfrm rot="825044">
            <a:off x="4230688" y="2803525"/>
            <a:ext cx="144462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47" name="Oval 135"/>
          <p:cNvSpPr>
            <a:spLocks noChangeArrowheads="1"/>
          </p:cNvSpPr>
          <p:nvPr/>
        </p:nvSpPr>
        <p:spPr bwMode="auto">
          <a:xfrm rot="825044">
            <a:off x="4803775" y="2381250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48" name="Oval 136"/>
          <p:cNvSpPr>
            <a:spLocks noChangeArrowheads="1"/>
          </p:cNvSpPr>
          <p:nvPr/>
        </p:nvSpPr>
        <p:spPr bwMode="auto">
          <a:xfrm rot="825044">
            <a:off x="4886325" y="3001963"/>
            <a:ext cx="144463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49" name="Oval 137"/>
          <p:cNvSpPr>
            <a:spLocks noChangeArrowheads="1"/>
          </p:cNvSpPr>
          <p:nvPr/>
        </p:nvSpPr>
        <p:spPr bwMode="auto">
          <a:xfrm rot="825044">
            <a:off x="5492750" y="2374900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50" name="Oval 138"/>
          <p:cNvSpPr>
            <a:spLocks noChangeArrowheads="1"/>
          </p:cNvSpPr>
          <p:nvPr/>
        </p:nvSpPr>
        <p:spPr bwMode="auto">
          <a:xfrm rot="825044">
            <a:off x="5380038" y="1966913"/>
            <a:ext cx="144462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51" name="Oval 139"/>
          <p:cNvSpPr>
            <a:spLocks noChangeArrowheads="1"/>
          </p:cNvSpPr>
          <p:nvPr/>
        </p:nvSpPr>
        <p:spPr bwMode="auto">
          <a:xfrm rot="825044">
            <a:off x="5386388" y="2801938"/>
            <a:ext cx="144462" cy="1444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52" name="Oval 140"/>
          <p:cNvSpPr>
            <a:spLocks noChangeArrowheads="1"/>
          </p:cNvSpPr>
          <p:nvPr/>
        </p:nvSpPr>
        <p:spPr bwMode="auto">
          <a:xfrm rot="825044">
            <a:off x="3429000" y="3216275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39053" name="Oval 141"/>
          <p:cNvSpPr>
            <a:spLocks noChangeArrowheads="1"/>
          </p:cNvSpPr>
          <p:nvPr/>
        </p:nvSpPr>
        <p:spPr bwMode="auto">
          <a:xfrm rot="825044">
            <a:off x="4210050" y="1958975"/>
            <a:ext cx="144463" cy="1444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39054" name="Group 142"/>
          <p:cNvGrpSpPr>
            <a:grpSpLocks/>
          </p:cNvGrpSpPr>
          <p:nvPr/>
        </p:nvGrpSpPr>
        <p:grpSpPr bwMode="auto">
          <a:xfrm>
            <a:off x="3606800" y="1965325"/>
            <a:ext cx="2360613" cy="1604963"/>
            <a:chOff x="2272" y="1238"/>
            <a:chExt cx="1487" cy="1011"/>
          </a:xfrm>
        </p:grpSpPr>
        <p:sp>
          <p:nvSpPr>
            <p:cNvPr id="39055" name="Oval 143"/>
            <p:cNvSpPr>
              <a:spLocks noChangeArrowheads="1"/>
            </p:cNvSpPr>
            <p:nvPr/>
          </p:nvSpPr>
          <p:spPr bwMode="auto">
            <a:xfrm rot="825044">
              <a:off x="2437" y="150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56" name="Oval 144"/>
            <p:cNvSpPr>
              <a:spLocks noChangeArrowheads="1"/>
            </p:cNvSpPr>
            <p:nvPr/>
          </p:nvSpPr>
          <p:spPr bwMode="auto">
            <a:xfrm rot="825044">
              <a:off x="2912" y="136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57" name="Oval 145"/>
            <p:cNvSpPr>
              <a:spLocks noChangeArrowheads="1"/>
            </p:cNvSpPr>
            <p:nvPr/>
          </p:nvSpPr>
          <p:spPr bwMode="auto">
            <a:xfrm rot="825044">
              <a:off x="2604" y="202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58" name="Oval 146"/>
            <p:cNvSpPr>
              <a:spLocks noChangeArrowheads="1"/>
            </p:cNvSpPr>
            <p:nvPr/>
          </p:nvSpPr>
          <p:spPr bwMode="auto">
            <a:xfrm rot="825044">
              <a:off x="2893" y="202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59" name="Oval 147"/>
            <p:cNvSpPr>
              <a:spLocks noChangeArrowheads="1"/>
            </p:cNvSpPr>
            <p:nvPr/>
          </p:nvSpPr>
          <p:spPr bwMode="auto">
            <a:xfrm rot="825044">
              <a:off x="3359" y="137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60" name="Oval 148"/>
            <p:cNvSpPr>
              <a:spLocks noChangeArrowheads="1"/>
            </p:cNvSpPr>
            <p:nvPr/>
          </p:nvSpPr>
          <p:spPr bwMode="auto">
            <a:xfrm rot="825044">
              <a:off x="3195" y="203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61" name="Oval 149"/>
            <p:cNvSpPr>
              <a:spLocks noChangeArrowheads="1"/>
            </p:cNvSpPr>
            <p:nvPr/>
          </p:nvSpPr>
          <p:spPr bwMode="auto">
            <a:xfrm rot="825044">
              <a:off x="2272" y="215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62" name="Oval 150"/>
            <p:cNvSpPr>
              <a:spLocks noChangeArrowheads="1"/>
            </p:cNvSpPr>
            <p:nvPr/>
          </p:nvSpPr>
          <p:spPr bwMode="auto">
            <a:xfrm rot="825044">
              <a:off x="3668" y="123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63" name="Oval 151"/>
            <p:cNvSpPr>
              <a:spLocks noChangeArrowheads="1"/>
            </p:cNvSpPr>
            <p:nvPr/>
          </p:nvSpPr>
          <p:spPr bwMode="auto">
            <a:xfrm rot="825044">
              <a:off x="2844" y="163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64" name="Oval 152"/>
            <p:cNvSpPr>
              <a:spLocks noChangeArrowheads="1"/>
            </p:cNvSpPr>
            <p:nvPr/>
          </p:nvSpPr>
          <p:spPr bwMode="auto">
            <a:xfrm rot="825044">
              <a:off x="2590" y="149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39065" name="Group 153"/>
          <p:cNvGrpSpPr>
            <a:grpSpLocks/>
          </p:cNvGrpSpPr>
          <p:nvPr/>
        </p:nvGrpSpPr>
        <p:grpSpPr bwMode="auto">
          <a:xfrm>
            <a:off x="357188" y="4068763"/>
            <a:ext cx="6889750" cy="622300"/>
            <a:chOff x="225" y="2562"/>
            <a:chExt cx="4340" cy="392"/>
          </a:xfrm>
        </p:grpSpPr>
        <p:sp>
          <p:nvSpPr>
            <p:cNvPr id="39066" name="AutoShape 154"/>
            <p:cNvSpPr>
              <a:spLocks noChangeArrowheads="1"/>
            </p:cNvSpPr>
            <p:nvPr/>
          </p:nvSpPr>
          <p:spPr bwMode="auto">
            <a:xfrm>
              <a:off x="1857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67" name="Oval 155"/>
            <p:cNvSpPr>
              <a:spLocks noChangeArrowheads="1"/>
            </p:cNvSpPr>
            <p:nvPr/>
          </p:nvSpPr>
          <p:spPr bwMode="auto">
            <a:xfrm rot="825044">
              <a:off x="1959" y="257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68" name="Oval 156"/>
            <p:cNvSpPr>
              <a:spLocks noChangeArrowheads="1"/>
            </p:cNvSpPr>
            <p:nvPr/>
          </p:nvSpPr>
          <p:spPr bwMode="auto">
            <a:xfrm rot="825044">
              <a:off x="1926" y="271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69" name="Oval 157"/>
            <p:cNvSpPr>
              <a:spLocks noChangeArrowheads="1"/>
            </p:cNvSpPr>
            <p:nvPr/>
          </p:nvSpPr>
          <p:spPr bwMode="auto">
            <a:xfrm rot="825044">
              <a:off x="1894" y="284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70" name="Oval 158"/>
            <p:cNvSpPr>
              <a:spLocks noChangeArrowheads="1"/>
            </p:cNvSpPr>
            <p:nvPr/>
          </p:nvSpPr>
          <p:spPr bwMode="auto">
            <a:xfrm rot="825044">
              <a:off x="2257" y="258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71" name="Oval 159"/>
            <p:cNvSpPr>
              <a:spLocks noChangeArrowheads="1"/>
            </p:cNvSpPr>
            <p:nvPr/>
          </p:nvSpPr>
          <p:spPr bwMode="auto">
            <a:xfrm rot="825044">
              <a:off x="2224" y="271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72" name="Oval 160"/>
            <p:cNvSpPr>
              <a:spLocks noChangeArrowheads="1"/>
            </p:cNvSpPr>
            <p:nvPr/>
          </p:nvSpPr>
          <p:spPr bwMode="auto">
            <a:xfrm rot="825044">
              <a:off x="2192" y="284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73" name="Oval 161"/>
            <p:cNvSpPr>
              <a:spLocks noChangeArrowheads="1"/>
            </p:cNvSpPr>
            <p:nvPr/>
          </p:nvSpPr>
          <p:spPr bwMode="auto">
            <a:xfrm rot="825044">
              <a:off x="2108" y="257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74" name="Oval 162"/>
            <p:cNvSpPr>
              <a:spLocks noChangeArrowheads="1"/>
            </p:cNvSpPr>
            <p:nvPr/>
          </p:nvSpPr>
          <p:spPr bwMode="auto">
            <a:xfrm rot="825044">
              <a:off x="2041" y="28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75" name="AutoShape 163"/>
            <p:cNvSpPr>
              <a:spLocks noChangeArrowheads="1"/>
            </p:cNvSpPr>
            <p:nvPr/>
          </p:nvSpPr>
          <p:spPr bwMode="auto">
            <a:xfrm>
              <a:off x="2396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76" name="Oval 164"/>
            <p:cNvSpPr>
              <a:spLocks noChangeArrowheads="1"/>
            </p:cNvSpPr>
            <p:nvPr/>
          </p:nvSpPr>
          <p:spPr bwMode="auto">
            <a:xfrm rot="825044">
              <a:off x="2498" y="2579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77" name="Oval 165"/>
            <p:cNvSpPr>
              <a:spLocks noChangeArrowheads="1"/>
            </p:cNvSpPr>
            <p:nvPr/>
          </p:nvSpPr>
          <p:spPr bwMode="auto">
            <a:xfrm rot="825044">
              <a:off x="2465" y="271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78" name="Oval 166"/>
            <p:cNvSpPr>
              <a:spLocks noChangeArrowheads="1"/>
            </p:cNvSpPr>
            <p:nvPr/>
          </p:nvSpPr>
          <p:spPr bwMode="auto">
            <a:xfrm rot="825044">
              <a:off x="2433" y="284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79" name="Oval 167"/>
            <p:cNvSpPr>
              <a:spLocks noChangeArrowheads="1"/>
            </p:cNvSpPr>
            <p:nvPr/>
          </p:nvSpPr>
          <p:spPr bwMode="auto">
            <a:xfrm rot="825044">
              <a:off x="2796" y="258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80" name="Oval 168"/>
            <p:cNvSpPr>
              <a:spLocks noChangeArrowheads="1"/>
            </p:cNvSpPr>
            <p:nvPr/>
          </p:nvSpPr>
          <p:spPr bwMode="auto">
            <a:xfrm rot="825044">
              <a:off x="2763" y="271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81" name="Oval 169"/>
            <p:cNvSpPr>
              <a:spLocks noChangeArrowheads="1"/>
            </p:cNvSpPr>
            <p:nvPr/>
          </p:nvSpPr>
          <p:spPr bwMode="auto">
            <a:xfrm rot="825044">
              <a:off x="2731" y="284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82" name="Oval 170"/>
            <p:cNvSpPr>
              <a:spLocks noChangeArrowheads="1"/>
            </p:cNvSpPr>
            <p:nvPr/>
          </p:nvSpPr>
          <p:spPr bwMode="auto">
            <a:xfrm rot="825044">
              <a:off x="2647" y="257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83" name="Oval 171"/>
            <p:cNvSpPr>
              <a:spLocks noChangeArrowheads="1"/>
            </p:cNvSpPr>
            <p:nvPr/>
          </p:nvSpPr>
          <p:spPr bwMode="auto">
            <a:xfrm rot="825044">
              <a:off x="2580" y="28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84" name="AutoShape 172"/>
            <p:cNvSpPr>
              <a:spLocks noChangeArrowheads="1"/>
            </p:cNvSpPr>
            <p:nvPr/>
          </p:nvSpPr>
          <p:spPr bwMode="auto">
            <a:xfrm>
              <a:off x="2948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85" name="Oval 173"/>
            <p:cNvSpPr>
              <a:spLocks noChangeArrowheads="1"/>
            </p:cNvSpPr>
            <p:nvPr/>
          </p:nvSpPr>
          <p:spPr bwMode="auto">
            <a:xfrm rot="825044">
              <a:off x="3050" y="257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86" name="Oval 174"/>
            <p:cNvSpPr>
              <a:spLocks noChangeArrowheads="1"/>
            </p:cNvSpPr>
            <p:nvPr/>
          </p:nvSpPr>
          <p:spPr bwMode="auto">
            <a:xfrm rot="825044">
              <a:off x="3017" y="271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87" name="Oval 175"/>
            <p:cNvSpPr>
              <a:spLocks noChangeArrowheads="1"/>
            </p:cNvSpPr>
            <p:nvPr/>
          </p:nvSpPr>
          <p:spPr bwMode="auto">
            <a:xfrm rot="825044">
              <a:off x="2985" y="284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88" name="Oval 176"/>
            <p:cNvSpPr>
              <a:spLocks noChangeArrowheads="1"/>
            </p:cNvSpPr>
            <p:nvPr/>
          </p:nvSpPr>
          <p:spPr bwMode="auto">
            <a:xfrm rot="825044">
              <a:off x="3344" y="258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89" name="Oval 177"/>
            <p:cNvSpPr>
              <a:spLocks noChangeArrowheads="1"/>
            </p:cNvSpPr>
            <p:nvPr/>
          </p:nvSpPr>
          <p:spPr bwMode="auto">
            <a:xfrm rot="825044">
              <a:off x="3311" y="2713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90" name="Oval 178"/>
            <p:cNvSpPr>
              <a:spLocks noChangeArrowheads="1"/>
            </p:cNvSpPr>
            <p:nvPr/>
          </p:nvSpPr>
          <p:spPr bwMode="auto">
            <a:xfrm rot="825044">
              <a:off x="3283" y="284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91" name="Oval 179"/>
            <p:cNvSpPr>
              <a:spLocks noChangeArrowheads="1"/>
            </p:cNvSpPr>
            <p:nvPr/>
          </p:nvSpPr>
          <p:spPr bwMode="auto">
            <a:xfrm rot="825044">
              <a:off x="3199" y="257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92" name="Oval 180"/>
            <p:cNvSpPr>
              <a:spLocks noChangeArrowheads="1"/>
            </p:cNvSpPr>
            <p:nvPr/>
          </p:nvSpPr>
          <p:spPr bwMode="auto">
            <a:xfrm rot="825044">
              <a:off x="3132" y="28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93" name="AutoShape 181"/>
            <p:cNvSpPr>
              <a:spLocks noChangeArrowheads="1"/>
            </p:cNvSpPr>
            <p:nvPr/>
          </p:nvSpPr>
          <p:spPr bwMode="auto">
            <a:xfrm>
              <a:off x="3489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94" name="Oval 182"/>
            <p:cNvSpPr>
              <a:spLocks noChangeArrowheads="1"/>
            </p:cNvSpPr>
            <p:nvPr/>
          </p:nvSpPr>
          <p:spPr bwMode="auto">
            <a:xfrm rot="825044">
              <a:off x="3591" y="257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95" name="Oval 183"/>
            <p:cNvSpPr>
              <a:spLocks noChangeArrowheads="1"/>
            </p:cNvSpPr>
            <p:nvPr/>
          </p:nvSpPr>
          <p:spPr bwMode="auto">
            <a:xfrm rot="825044">
              <a:off x="3558" y="271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96" name="Oval 184"/>
            <p:cNvSpPr>
              <a:spLocks noChangeArrowheads="1"/>
            </p:cNvSpPr>
            <p:nvPr/>
          </p:nvSpPr>
          <p:spPr bwMode="auto">
            <a:xfrm rot="825044">
              <a:off x="3526" y="284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97" name="Oval 185"/>
            <p:cNvSpPr>
              <a:spLocks noChangeArrowheads="1"/>
            </p:cNvSpPr>
            <p:nvPr/>
          </p:nvSpPr>
          <p:spPr bwMode="auto">
            <a:xfrm rot="825044">
              <a:off x="3889" y="258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98" name="Oval 186"/>
            <p:cNvSpPr>
              <a:spLocks noChangeArrowheads="1"/>
            </p:cNvSpPr>
            <p:nvPr/>
          </p:nvSpPr>
          <p:spPr bwMode="auto">
            <a:xfrm rot="825044">
              <a:off x="3856" y="271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099" name="Oval 187"/>
            <p:cNvSpPr>
              <a:spLocks noChangeArrowheads="1"/>
            </p:cNvSpPr>
            <p:nvPr/>
          </p:nvSpPr>
          <p:spPr bwMode="auto">
            <a:xfrm rot="825044">
              <a:off x="3824" y="284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00" name="Oval 188"/>
            <p:cNvSpPr>
              <a:spLocks noChangeArrowheads="1"/>
            </p:cNvSpPr>
            <p:nvPr/>
          </p:nvSpPr>
          <p:spPr bwMode="auto">
            <a:xfrm rot="825044">
              <a:off x="3740" y="257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01" name="Oval 189"/>
            <p:cNvSpPr>
              <a:spLocks noChangeArrowheads="1"/>
            </p:cNvSpPr>
            <p:nvPr/>
          </p:nvSpPr>
          <p:spPr bwMode="auto">
            <a:xfrm rot="825044">
              <a:off x="3673" y="2837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02" name="AutoShape 190"/>
            <p:cNvSpPr>
              <a:spLocks noChangeArrowheads="1"/>
            </p:cNvSpPr>
            <p:nvPr/>
          </p:nvSpPr>
          <p:spPr bwMode="auto">
            <a:xfrm>
              <a:off x="4037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03" name="Oval 191"/>
            <p:cNvSpPr>
              <a:spLocks noChangeArrowheads="1"/>
            </p:cNvSpPr>
            <p:nvPr/>
          </p:nvSpPr>
          <p:spPr bwMode="auto">
            <a:xfrm rot="825044">
              <a:off x="4139" y="2579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04" name="Oval 192"/>
            <p:cNvSpPr>
              <a:spLocks noChangeArrowheads="1"/>
            </p:cNvSpPr>
            <p:nvPr/>
          </p:nvSpPr>
          <p:spPr bwMode="auto">
            <a:xfrm rot="825044">
              <a:off x="4106" y="271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05" name="Oval 193"/>
            <p:cNvSpPr>
              <a:spLocks noChangeArrowheads="1"/>
            </p:cNvSpPr>
            <p:nvPr/>
          </p:nvSpPr>
          <p:spPr bwMode="auto">
            <a:xfrm rot="825044">
              <a:off x="4074" y="284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06" name="Oval 194"/>
            <p:cNvSpPr>
              <a:spLocks noChangeArrowheads="1"/>
            </p:cNvSpPr>
            <p:nvPr/>
          </p:nvSpPr>
          <p:spPr bwMode="auto">
            <a:xfrm rot="825044">
              <a:off x="4437" y="258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07" name="Oval 195"/>
            <p:cNvSpPr>
              <a:spLocks noChangeArrowheads="1"/>
            </p:cNvSpPr>
            <p:nvPr/>
          </p:nvSpPr>
          <p:spPr bwMode="auto">
            <a:xfrm rot="825044">
              <a:off x="4404" y="2713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08" name="Oval 196"/>
            <p:cNvSpPr>
              <a:spLocks noChangeArrowheads="1"/>
            </p:cNvSpPr>
            <p:nvPr/>
          </p:nvSpPr>
          <p:spPr bwMode="auto">
            <a:xfrm rot="825044">
              <a:off x="4372" y="284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09" name="Oval 197"/>
            <p:cNvSpPr>
              <a:spLocks noChangeArrowheads="1"/>
            </p:cNvSpPr>
            <p:nvPr/>
          </p:nvSpPr>
          <p:spPr bwMode="auto">
            <a:xfrm rot="825044">
              <a:off x="4288" y="257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10" name="Oval 198"/>
            <p:cNvSpPr>
              <a:spLocks noChangeArrowheads="1"/>
            </p:cNvSpPr>
            <p:nvPr/>
          </p:nvSpPr>
          <p:spPr bwMode="auto">
            <a:xfrm rot="825044">
              <a:off x="4221" y="2837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11" name="AutoShape 199"/>
            <p:cNvSpPr>
              <a:spLocks noChangeArrowheads="1"/>
            </p:cNvSpPr>
            <p:nvPr/>
          </p:nvSpPr>
          <p:spPr bwMode="auto">
            <a:xfrm>
              <a:off x="1324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12" name="Oval 200"/>
            <p:cNvSpPr>
              <a:spLocks noChangeArrowheads="1"/>
            </p:cNvSpPr>
            <p:nvPr/>
          </p:nvSpPr>
          <p:spPr bwMode="auto">
            <a:xfrm rot="825044">
              <a:off x="1426" y="257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13" name="Oval 201"/>
            <p:cNvSpPr>
              <a:spLocks noChangeArrowheads="1"/>
            </p:cNvSpPr>
            <p:nvPr/>
          </p:nvSpPr>
          <p:spPr bwMode="auto">
            <a:xfrm rot="825044">
              <a:off x="1393" y="271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14" name="Oval 202"/>
            <p:cNvSpPr>
              <a:spLocks noChangeArrowheads="1"/>
            </p:cNvSpPr>
            <p:nvPr/>
          </p:nvSpPr>
          <p:spPr bwMode="auto">
            <a:xfrm rot="825044">
              <a:off x="1361" y="284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15" name="Oval 203"/>
            <p:cNvSpPr>
              <a:spLocks noChangeArrowheads="1"/>
            </p:cNvSpPr>
            <p:nvPr/>
          </p:nvSpPr>
          <p:spPr bwMode="auto">
            <a:xfrm rot="825044">
              <a:off x="1724" y="258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16" name="Oval 204"/>
            <p:cNvSpPr>
              <a:spLocks noChangeArrowheads="1"/>
            </p:cNvSpPr>
            <p:nvPr/>
          </p:nvSpPr>
          <p:spPr bwMode="auto">
            <a:xfrm rot="825044">
              <a:off x="1691" y="271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17" name="Oval 205"/>
            <p:cNvSpPr>
              <a:spLocks noChangeArrowheads="1"/>
            </p:cNvSpPr>
            <p:nvPr/>
          </p:nvSpPr>
          <p:spPr bwMode="auto">
            <a:xfrm rot="825044">
              <a:off x="1659" y="284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18" name="Oval 206"/>
            <p:cNvSpPr>
              <a:spLocks noChangeArrowheads="1"/>
            </p:cNvSpPr>
            <p:nvPr/>
          </p:nvSpPr>
          <p:spPr bwMode="auto">
            <a:xfrm rot="825044">
              <a:off x="1575" y="257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19" name="Oval 207"/>
            <p:cNvSpPr>
              <a:spLocks noChangeArrowheads="1"/>
            </p:cNvSpPr>
            <p:nvPr/>
          </p:nvSpPr>
          <p:spPr bwMode="auto">
            <a:xfrm rot="825044">
              <a:off x="1508" y="28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39120" name="Text Box 208"/>
            <p:cNvSpPr txBox="1">
              <a:spLocks noChangeArrowheads="1"/>
            </p:cNvSpPr>
            <p:nvPr/>
          </p:nvSpPr>
          <p:spPr bwMode="auto">
            <a:xfrm>
              <a:off x="225" y="2599"/>
              <a:ext cx="95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CONTEXT</a:t>
              </a:r>
            </a:p>
            <a:p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MODELS</a:t>
              </a:r>
              <a:endParaRPr lang="en-GB" sz="1400" b="1" i="1">
                <a:solidFill>
                  <a:srgbClr val="333333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sp>
        <p:nvSpPr>
          <p:cNvPr id="39121" name="AutoShape 209"/>
          <p:cNvSpPr>
            <a:spLocks noChangeArrowheads="1"/>
          </p:cNvSpPr>
          <p:nvPr/>
        </p:nvSpPr>
        <p:spPr bwMode="auto">
          <a:xfrm rot="-5400000">
            <a:off x="2316957" y="4574381"/>
            <a:ext cx="247650" cy="566737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9123" name="Oval 211"/>
          <p:cNvSpPr>
            <a:spLocks noChangeArrowheads="1"/>
          </p:cNvSpPr>
          <p:nvPr/>
        </p:nvSpPr>
        <p:spPr bwMode="auto">
          <a:xfrm rot="16200000" flipH="1">
            <a:off x="2431256" y="4720432"/>
            <a:ext cx="34925" cy="333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9124" name="Line 212"/>
          <p:cNvSpPr>
            <a:spLocks noChangeShapeType="1"/>
          </p:cNvSpPr>
          <p:nvPr/>
        </p:nvSpPr>
        <p:spPr bwMode="auto">
          <a:xfrm rot="-5400000">
            <a:off x="2430462" y="496411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25" name="Line 213"/>
          <p:cNvSpPr>
            <a:spLocks noChangeShapeType="1"/>
          </p:cNvSpPr>
          <p:nvPr/>
        </p:nvSpPr>
        <p:spPr bwMode="auto">
          <a:xfrm rot="-5400000">
            <a:off x="2219325" y="4862513"/>
            <a:ext cx="17463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26" name="Line 214"/>
          <p:cNvSpPr>
            <a:spLocks noChangeShapeType="1"/>
          </p:cNvSpPr>
          <p:nvPr/>
        </p:nvSpPr>
        <p:spPr bwMode="auto">
          <a:xfrm rot="-5400000">
            <a:off x="2313782" y="4937919"/>
            <a:ext cx="254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27" name="Line 215"/>
          <p:cNvSpPr>
            <a:spLocks noChangeShapeType="1"/>
          </p:cNvSpPr>
          <p:nvPr/>
        </p:nvSpPr>
        <p:spPr bwMode="auto">
          <a:xfrm rot="-5400000">
            <a:off x="2193926" y="4816475"/>
            <a:ext cx="11112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28" name="Line 216"/>
          <p:cNvSpPr>
            <a:spLocks noChangeShapeType="1"/>
          </p:cNvSpPr>
          <p:nvPr/>
        </p:nvSpPr>
        <p:spPr bwMode="auto">
          <a:xfrm rot="-5400000">
            <a:off x="2259012" y="490537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29" name="Line 217"/>
          <p:cNvSpPr>
            <a:spLocks noChangeShapeType="1"/>
          </p:cNvSpPr>
          <p:nvPr/>
        </p:nvSpPr>
        <p:spPr bwMode="auto">
          <a:xfrm rot="-5400000">
            <a:off x="2372519" y="4960144"/>
            <a:ext cx="2540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30" name="Line 218"/>
          <p:cNvSpPr>
            <a:spLocks noChangeShapeType="1"/>
          </p:cNvSpPr>
          <p:nvPr/>
        </p:nvSpPr>
        <p:spPr bwMode="auto">
          <a:xfrm rot="-5400000">
            <a:off x="2173288" y="4768850"/>
            <a:ext cx="7938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31" name="Line 219"/>
          <p:cNvSpPr>
            <a:spLocks noChangeShapeType="1"/>
          </p:cNvSpPr>
          <p:nvPr/>
        </p:nvSpPr>
        <p:spPr bwMode="auto">
          <a:xfrm rot="16200000" flipV="1">
            <a:off x="2644776" y="4860925"/>
            <a:ext cx="17462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32" name="Line 220"/>
          <p:cNvSpPr>
            <a:spLocks noChangeShapeType="1"/>
          </p:cNvSpPr>
          <p:nvPr/>
        </p:nvSpPr>
        <p:spPr bwMode="auto">
          <a:xfrm rot="16200000" flipV="1">
            <a:off x="2543176" y="4933950"/>
            <a:ext cx="23812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33" name="Line 221"/>
          <p:cNvSpPr>
            <a:spLocks noChangeShapeType="1"/>
          </p:cNvSpPr>
          <p:nvPr/>
        </p:nvSpPr>
        <p:spPr bwMode="auto">
          <a:xfrm rot="16200000" flipV="1">
            <a:off x="2677319" y="4815682"/>
            <a:ext cx="9525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34" name="Line 222"/>
          <p:cNvSpPr>
            <a:spLocks noChangeShapeType="1"/>
          </p:cNvSpPr>
          <p:nvPr/>
        </p:nvSpPr>
        <p:spPr bwMode="auto">
          <a:xfrm rot="16200000" flipV="1">
            <a:off x="2596357" y="489981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35" name="Line 223"/>
          <p:cNvSpPr>
            <a:spLocks noChangeShapeType="1"/>
          </p:cNvSpPr>
          <p:nvPr/>
        </p:nvSpPr>
        <p:spPr bwMode="auto">
          <a:xfrm rot="16200000" flipV="1">
            <a:off x="2484437" y="4956176"/>
            <a:ext cx="2381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36" name="Line 224"/>
          <p:cNvSpPr>
            <a:spLocks noChangeShapeType="1"/>
          </p:cNvSpPr>
          <p:nvPr/>
        </p:nvSpPr>
        <p:spPr bwMode="auto">
          <a:xfrm rot="16200000" flipV="1">
            <a:off x="2699544" y="4768057"/>
            <a:ext cx="9525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37" name="AutoShape 225"/>
          <p:cNvSpPr>
            <a:spLocks noChangeArrowheads="1"/>
          </p:cNvSpPr>
          <p:nvPr/>
        </p:nvSpPr>
        <p:spPr bwMode="auto">
          <a:xfrm rot="-5400000">
            <a:off x="3174207" y="4574381"/>
            <a:ext cx="247650" cy="566737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9139" name="Oval 227"/>
          <p:cNvSpPr>
            <a:spLocks noChangeArrowheads="1"/>
          </p:cNvSpPr>
          <p:nvPr/>
        </p:nvSpPr>
        <p:spPr bwMode="auto">
          <a:xfrm rot="16200000" flipH="1">
            <a:off x="3288506" y="4720432"/>
            <a:ext cx="34925" cy="333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9140" name="Line 228"/>
          <p:cNvSpPr>
            <a:spLocks noChangeShapeType="1"/>
          </p:cNvSpPr>
          <p:nvPr/>
        </p:nvSpPr>
        <p:spPr bwMode="auto">
          <a:xfrm rot="-5400000">
            <a:off x="3287712" y="496411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41" name="Line 229"/>
          <p:cNvSpPr>
            <a:spLocks noChangeShapeType="1"/>
          </p:cNvSpPr>
          <p:nvPr/>
        </p:nvSpPr>
        <p:spPr bwMode="auto">
          <a:xfrm rot="-5400000">
            <a:off x="3076575" y="4862513"/>
            <a:ext cx="17463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42" name="Line 230"/>
          <p:cNvSpPr>
            <a:spLocks noChangeShapeType="1"/>
          </p:cNvSpPr>
          <p:nvPr/>
        </p:nvSpPr>
        <p:spPr bwMode="auto">
          <a:xfrm rot="-5400000">
            <a:off x="3171032" y="4937919"/>
            <a:ext cx="254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43" name="Line 231"/>
          <p:cNvSpPr>
            <a:spLocks noChangeShapeType="1"/>
          </p:cNvSpPr>
          <p:nvPr/>
        </p:nvSpPr>
        <p:spPr bwMode="auto">
          <a:xfrm rot="-5400000">
            <a:off x="3051176" y="4816475"/>
            <a:ext cx="11112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44" name="Line 232"/>
          <p:cNvSpPr>
            <a:spLocks noChangeShapeType="1"/>
          </p:cNvSpPr>
          <p:nvPr/>
        </p:nvSpPr>
        <p:spPr bwMode="auto">
          <a:xfrm rot="-5400000">
            <a:off x="3116262" y="490537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45" name="Line 233"/>
          <p:cNvSpPr>
            <a:spLocks noChangeShapeType="1"/>
          </p:cNvSpPr>
          <p:nvPr/>
        </p:nvSpPr>
        <p:spPr bwMode="auto">
          <a:xfrm rot="-5400000">
            <a:off x="3229769" y="4960144"/>
            <a:ext cx="2540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46" name="Line 234"/>
          <p:cNvSpPr>
            <a:spLocks noChangeShapeType="1"/>
          </p:cNvSpPr>
          <p:nvPr/>
        </p:nvSpPr>
        <p:spPr bwMode="auto">
          <a:xfrm rot="-5400000">
            <a:off x="3030538" y="4768850"/>
            <a:ext cx="7938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47" name="Line 235"/>
          <p:cNvSpPr>
            <a:spLocks noChangeShapeType="1"/>
          </p:cNvSpPr>
          <p:nvPr/>
        </p:nvSpPr>
        <p:spPr bwMode="auto">
          <a:xfrm rot="16200000" flipV="1">
            <a:off x="3502026" y="4860925"/>
            <a:ext cx="17462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48" name="Line 236"/>
          <p:cNvSpPr>
            <a:spLocks noChangeShapeType="1"/>
          </p:cNvSpPr>
          <p:nvPr/>
        </p:nvSpPr>
        <p:spPr bwMode="auto">
          <a:xfrm rot="16200000" flipV="1">
            <a:off x="3400426" y="4933950"/>
            <a:ext cx="23812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49" name="Line 237"/>
          <p:cNvSpPr>
            <a:spLocks noChangeShapeType="1"/>
          </p:cNvSpPr>
          <p:nvPr/>
        </p:nvSpPr>
        <p:spPr bwMode="auto">
          <a:xfrm rot="16200000" flipV="1">
            <a:off x="3534569" y="4815682"/>
            <a:ext cx="9525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50" name="Line 238"/>
          <p:cNvSpPr>
            <a:spLocks noChangeShapeType="1"/>
          </p:cNvSpPr>
          <p:nvPr/>
        </p:nvSpPr>
        <p:spPr bwMode="auto">
          <a:xfrm rot="16200000" flipV="1">
            <a:off x="3453607" y="489981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51" name="Line 239"/>
          <p:cNvSpPr>
            <a:spLocks noChangeShapeType="1"/>
          </p:cNvSpPr>
          <p:nvPr/>
        </p:nvSpPr>
        <p:spPr bwMode="auto">
          <a:xfrm rot="16200000" flipV="1">
            <a:off x="3341687" y="4956176"/>
            <a:ext cx="2381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52" name="Line 240"/>
          <p:cNvSpPr>
            <a:spLocks noChangeShapeType="1"/>
          </p:cNvSpPr>
          <p:nvPr/>
        </p:nvSpPr>
        <p:spPr bwMode="auto">
          <a:xfrm rot="16200000" flipV="1">
            <a:off x="3556794" y="4768057"/>
            <a:ext cx="9525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53" name="AutoShape 241"/>
          <p:cNvSpPr>
            <a:spLocks noChangeArrowheads="1"/>
          </p:cNvSpPr>
          <p:nvPr/>
        </p:nvSpPr>
        <p:spPr bwMode="auto">
          <a:xfrm rot="-5400000">
            <a:off x="4017169" y="4568031"/>
            <a:ext cx="247650" cy="566738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9155" name="Oval 243"/>
          <p:cNvSpPr>
            <a:spLocks noChangeArrowheads="1"/>
          </p:cNvSpPr>
          <p:nvPr/>
        </p:nvSpPr>
        <p:spPr bwMode="auto">
          <a:xfrm rot="16200000" flipH="1">
            <a:off x="4131469" y="4714082"/>
            <a:ext cx="34925" cy="33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9156" name="Line 244"/>
          <p:cNvSpPr>
            <a:spLocks noChangeShapeType="1"/>
          </p:cNvSpPr>
          <p:nvPr/>
        </p:nvSpPr>
        <p:spPr bwMode="auto">
          <a:xfrm rot="-5400000">
            <a:off x="4130675" y="495776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57" name="Line 245"/>
          <p:cNvSpPr>
            <a:spLocks noChangeShapeType="1"/>
          </p:cNvSpPr>
          <p:nvPr/>
        </p:nvSpPr>
        <p:spPr bwMode="auto">
          <a:xfrm rot="-5400000">
            <a:off x="3919537" y="4856163"/>
            <a:ext cx="17463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58" name="Line 246"/>
          <p:cNvSpPr>
            <a:spLocks noChangeShapeType="1"/>
          </p:cNvSpPr>
          <p:nvPr/>
        </p:nvSpPr>
        <p:spPr bwMode="auto">
          <a:xfrm rot="-5400000">
            <a:off x="4013994" y="4931569"/>
            <a:ext cx="2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59" name="Line 247"/>
          <p:cNvSpPr>
            <a:spLocks noChangeShapeType="1"/>
          </p:cNvSpPr>
          <p:nvPr/>
        </p:nvSpPr>
        <p:spPr bwMode="auto">
          <a:xfrm rot="-5400000">
            <a:off x="3894138" y="4810125"/>
            <a:ext cx="11112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60" name="Line 248"/>
          <p:cNvSpPr>
            <a:spLocks noChangeShapeType="1"/>
          </p:cNvSpPr>
          <p:nvPr/>
        </p:nvSpPr>
        <p:spPr bwMode="auto">
          <a:xfrm rot="-5400000">
            <a:off x="3959225" y="489902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61" name="Line 249"/>
          <p:cNvSpPr>
            <a:spLocks noChangeShapeType="1"/>
          </p:cNvSpPr>
          <p:nvPr/>
        </p:nvSpPr>
        <p:spPr bwMode="auto">
          <a:xfrm rot="-5400000">
            <a:off x="4072732" y="4953793"/>
            <a:ext cx="2540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62" name="Line 250"/>
          <p:cNvSpPr>
            <a:spLocks noChangeShapeType="1"/>
          </p:cNvSpPr>
          <p:nvPr/>
        </p:nvSpPr>
        <p:spPr bwMode="auto">
          <a:xfrm rot="-5400000">
            <a:off x="3873500" y="4762500"/>
            <a:ext cx="7938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63" name="Line 251"/>
          <p:cNvSpPr>
            <a:spLocks noChangeShapeType="1"/>
          </p:cNvSpPr>
          <p:nvPr/>
        </p:nvSpPr>
        <p:spPr bwMode="auto">
          <a:xfrm rot="16200000" flipV="1">
            <a:off x="4344988" y="4854575"/>
            <a:ext cx="17462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64" name="Line 252"/>
          <p:cNvSpPr>
            <a:spLocks noChangeShapeType="1"/>
          </p:cNvSpPr>
          <p:nvPr/>
        </p:nvSpPr>
        <p:spPr bwMode="auto">
          <a:xfrm rot="16200000" flipV="1">
            <a:off x="4243388" y="4927600"/>
            <a:ext cx="23812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65" name="Line 253"/>
          <p:cNvSpPr>
            <a:spLocks noChangeShapeType="1"/>
          </p:cNvSpPr>
          <p:nvPr/>
        </p:nvSpPr>
        <p:spPr bwMode="auto">
          <a:xfrm rot="16200000" flipV="1">
            <a:off x="4377531" y="4809332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66" name="Line 254"/>
          <p:cNvSpPr>
            <a:spLocks noChangeShapeType="1"/>
          </p:cNvSpPr>
          <p:nvPr/>
        </p:nvSpPr>
        <p:spPr bwMode="auto">
          <a:xfrm rot="16200000" flipV="1">
            <a:off x="4296569" y="489346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67" name="Line 255"/>
          <p:cNvSpPr>
            <a:spLocks noChangeShapeType="1"/>
          </p:cNvSpPr>
          <p:nvPr/>
        </p:nvSpPr>
        <p:spPr bwMode="auto">
          <a:xfrm rot="16200000" flipV="1">
            <a:off x="4184650" y="4949825"/>
            <a:ext cx="23813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68" name="Line 256"/>
          <p:cNvSpPr>
            <a:spLocks noChangeShapeType="1"/>
          </p:cNvSpPr>
          <p:nvPr/>
        </p:nvSpPr>
        <p:spPr bwMode="auto">
          <a:xfrm rot="16200000" flipV="1">
            <a:off x="4399756" y="4761707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69" name="AutoShape 257"/>
          <p:cNvSpPr>
            <a:spLocks noChangeArrowheads="1"/>
          </p:cNvSpPr>
          <p:nvPr/>
        </p:nvSpPr>
        <p:spPr bwMode="auto">
          <a:xfrm rot="-5400000">
            <a:off x="4893469" y="4568031"/>
            <a:ext cx="247650" cy="566738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9171" name="Oval 259"/>
          <p:cNvSpPr>
            <a:spLocks noChangeArrowheads="1"/>
          </p:cNvSpPr>
          <p:nvPr/>
        </p:nvSpPr>
        <p:spPr bwMode="auto">
          <a:xfrm rot="16200000" flipH="1">
            <a:off x="5007769" y="4714082"/>
            <a:ext cx="34925" cy="33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9172" name="Line 260"/>
          <p:cNvSpPr>
            <a:spLocks noChangeShapeType="1"/>
          </p:cNvSpPr>
          <p:nvPr/>
        </p:nvSpPr>
        <p:spPr bwMode="auto">
          <a:xfrm rot="-5400000">
            <a:off x="5006975" y="495776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73" name="Line 261"/>
          <p:cNvSpPr>
            <a:spLocks noChangeShapeType="1"/>
          </p:cNvSpPr>
          <p:nvPr/>
        </p:nvSpPr>
        <p:spPr bwMode="auto">
          <a:xfrm rot="-5400000">
            <a:off x="4795837" y="4856163"/>
            <a:ext cx="17463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74" name="Line 262"/>
          <p:cNvSpPr>
            <a:spLocks noChangeShapeType="1"/>
          </p:cNvSpPr>
          <p:nvPr/>
        </p:nvSpPr>
        <p:spPr bwMode="auto">
          <a:xfrm rot="-5400000">
            <a:off x="4890294" y="4931569"/>
            <a:ext cx="2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75" name="Line 263"/>
          <p:cNvSpPr>
            <a:spLocks noChangeShapeType="1"/>
          </p:cNvSpPr>
          <p:nvPr/>
        </p:nvSpPr>
        <p:spPr bwMode="auto">
          <a:xfrm rot="-5400000">
            <a:off x="4770438" y="4810125"/>
            <a:ext cx="11112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76" name="Line 264"/>
          <p:cNvSpPr>
            <a:spLocks noChangeShapeType="1"/>
          </p:cNvSpPr>
          <p:nvPr/>
        </p:nvSpPr>
        <p:spPr bwMode="auto">
          <a:xfrm rot="-5400000">
            <a:off x="4835525" y="489902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77" name="Line 265"/>
          <p:cNvSpPr>
            <a:spLocks noChangeShapeType="1"/>
          </p:cNvSpPr>
          <p:nvPr/>
        </p:nvSpPr>
        <p:spPr bwMode="auto">
          <a:xfrm rot="-5400000">
            <a:off x="4949032" y="4953793"/>
            <a:ext cx="2540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78" name="Line 266"/>
          <p:cNvSpPr>
            <a:spLocks noChangeShapeType="1"/>
          </p:cNvSpPr>
          <p:nvPr/>
        </p:nvSpPr>
        <p:spPr bwMode="auto">
          <a:xfrm rot="-5400000">
            <a:off x="4749800" y="4762500"/>
            <a:ext cx="7938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79" name="Line 267"/>
          <p:cNvSpPr>
            <a:spLocks noChangeShapeType="1"/>
          </p:cNvSpPr>
          <p:nvPr/>
        </p:nvSpPr>
        <p:spPr bwMode="auto">
          <a:xfrm rot="16200000" flipV="1">
            <a:off x="5221288" y="4854575"/>
            <a:ext cx="17462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80" name="Line 268"/>
          <p:cNvSpPr>
            <a:spLocks noChangeShapeType="1"/>
          </p:cNvSpPr>
          <p:nvPr/>
        </p:nvSpPr>
        <p:spPr bwMode="auto">
          <a:xfrm rot="16200000" flipV="1">
            <a:off x="5119688" y="4927600"/>
            <a:ext cx="23812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81" name="Line 269"/>
          <p:cNvSpPr>
            <a:spLocks noChangeShapeType="1"/>
          </p:cNvSpPr>
          <p:nvPr/>
        </p:nvSpPr>
        <p:spPr bwMode="auto">
          <a:xfrm rot="16200000" flipV="1">
            <a:off x="5253831" y="4809332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82" name="Line 270"/>
          <p:cNvSpPr>
            <a:spLocks noChangeShapeType="1"/>
          </p:cNvSpPr>
          <p:nvPr/>
        </p:nvSpPr>
        <p:spPr bwMode="auto">
          <a:xfrm rot="16200000" flipV="1">
            <a:off x="5172869" y="489346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83" name="Line 271"/>
          <p:cNvSpPr>
            <a:spLocks noChangeShapeType="1"/>
          </p:cNvSpPr>
          <p:nvPr/>
        </p:nvSpPr>
        <p:spPr bwMode="auto">
          <a:xfrm rot="16200000" flipV="1">
            <a:off x="5060950" y="4949825"/>
            <a:ext cx="23813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84" name="Line 272"/>
          <p:cNvSpPr>
            <a:spLocks noChangeShapeType="1"/>
          </p:cNvSpPr>
          <p:nvPr/>
        </p:nvSpPr>
        <p:spPr bwMode="auto">
          <a:xfrm rot="16200000" flipV="1">
            <a:off x="5276056" y="4761707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85" name="AutoShape 273"/>
          <p:cNvSpPr>
            <a:spLocks noChangeArrowheads="1"/>
          </p:cNvSpPr>
          <p:nvPr/>
        </p:nvSpPr>
        <p:spPr bwMode="auto">
          <a:xfrm rot="-5400000">
            <a:off x="5763419" y="4574381"/>
            <a:ext cx="247650" cy="566738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9187" name="Oval 275"/>
          <p:cNvSpPr>
            <a:spLocks noChangeArrowheads="1"/>
          </p:cNvSpPr>
          <p:nvPr/>
        </p:nvSpPr>
        <p:spPr bwMode="auto">
          <a:xfrm rot="16200000" flipH="1">
            <a:off x="5877719" y="4720432"/>
            <a:ext cx="34925" cy="33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9188" name="Line 276"/>
          <p:cNvSpPr>
            <a:spLocks noChangeShapeType="1"/>
          </p:cNvSpPr>
          <p:nvPr/>
        </p:nvSpPr>
        <p:spPr bwMode="auto">
          <a:xfrm rot="-5400000">
            <a:off x="5876925" y="496411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89" name="Line 277"/>
          <p:cNvSpPr>
            <a:spLocks noChangeShapeType="1"/>
          </p:cNvSpPr>
          <p:nvPr/>
        </p:nvSpPr>
        <p:spPr bwMode="auto">
          <a:xfrm rot="-5400000">
            <a:off x="5665787" y="4862513"/>
            <a:ext cx="17463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90" name="Line 278"/>
          <p:cNvSpPr>
            <a:spLocks noChangeShapeType="1"/>
          </p:cNvSpPr>
          <p:nvPr/>
        </p:nvSpPr>
        <p:spPr bwMode="auto">
          <a:xfrm rot="-5400000">
            <a:off x="5760244" y="4937919"/>
            <a:ext cx="2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91" name="Line 279"/>
          <p:cNvSpPr>
            <a:spLocks noChangeShapeType="1"/>
          </p:cNvSpPr>
          <p:nvPr/>
        </p:nvSpPr>
        <p:spPr bwMode="auto">
          <a:xfrm rot="-5400000">
            <a:off x="5640388" y="4816475"/>
            <a:ext cx="11112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92" name="Line 280"/>
          <p:cNvSpPr>
            <a:spLocks noChangeShapeType="1"/>
          </p:cNvSpPr>
          <p:nvPr/>
        </p:nvSpPr>
        <p:spPr bwMode="auto">
          <a:xfrm rot="-5400000">
            <a:off x="5705475" y="490537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93" name="Line 281"/>
          <p:cNvSpPr>
            <a:spLocks noChangeShapeType="1"/>
          </p:cNvSpPr>
          <p:nvPr/>
        </p:nvSpPr>
        <p:spPr bwMode="auto">
          <a:xfrm rot="-5400000">
            <a:off x="5818982" y="4960143"/>
            <a:ext cx="2540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94" name="Line 282"/>
          <p:cNvSpPr>
            <a:spLocks noChangeShapeType="1"/>
          </p:cNvSpPr>
          <p:nvPr/>
        </p:nvSpPr>
        <p:spPr bwMode="auto">
          <a:xfrm rot="-5400000">
            <a:off x="5619750" y="4768850"/>
            <a:ext cx="7938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95" name="Line 283"/>
          <p:cNvSpPr>
            <a:spLocks noChangeShapeType="1"/>
          </p:cNvSpPr>
          <p:nvPr/>
        </p:nvSpPr>
        <p:spPr bwMode="auto">
          <a:xfrm rot="16200000" flipV="1">
            <a:off x="6091238" y="4860925"/>
            <a:ext cx="17462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96" name="Line 284"/>
          <p:cNvSpPr>
            <a:spLocks noChangeShapeType="1"/>
          </p:cNvSpPr>
          <p:nvPr/>
        </p:nvSpPr>
        <p:spPr bwMode="auto">
          <a:xfrm rot="16200000" flipV="1">
            <a:off x="5989638" y="4933950"/>
            <a:ext cx="23812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97" name="Line 285"/>
          <p:cNvSpPr>
            <a:spLocks noChangeShapeType="1"/>
          </p:cNvSpPr>
          <p:nvPr/>
        </p:nvSpPr>
        <p:spPr bwMode="auto">
          <a:xfrm rot="16200000" flipV="1">
            <a:off x="6123781" y="4815682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98" name="Line 286"/>
          <p:cNvSpPr>
            <a:spLocks noChangeShapeType="1"/>
          </p:cNvSpPr>
          <p:nvPr/>
        </p:nvSpPr>
        <p:spPr bwMode="auto">
          <a:xfrm rot="16200000" flipV="1">
            <a:off x="6042819" y="489981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199" name="Line 287"/>
          <p:cNvSpPr>
            <a:spLocks noChangeShapeType="1"/>
          </p:cNvSpPr>
          <p:nvPr/>
        </p:nvSpPr>
        <p:spPr bwMode="auto">
          <a:xfrm rot="16200000" flipV="1">
            <a:off x="5930900" y="4956175"/>
            <a:ext cx="23813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200" name="Line 288"/>
          <p:cNvSpPr>
            <a:spLocks noChangeShapeType="1"/>
          </p:cNvSpPr>
          <p:nvPr/>
        </p:nvSpPr>
        <p:spPr bwMode="auto">
          <a:xfrm rot="16200000" flipV="1">
            <a:off x="6146006" y="4768057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201" name="AutoShape 289"/>
          <p:cNvSpPr>
            <a:spLocks noChangeArrowheads="1"/>
          </p:cNvSpPr>
          <p:nvPr/>
        </p:nvSpPr>
        <p:spPr bwMode="auto">
          <a:xfrm rot="-5400000">
            <a:off x="6639719" y="4574381"/>
            <a:ext cx="247650" cy="566738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39234" name="Group 322"/>
          <p:cNvGrpSpPr>
            <a:grpSpLocks/>
          </p:cNvGrpSpPr>
          <p:nvPr/>
        </p:nvGrpSpPr>
        <p:grpSpPr bwMode="auto">
          <a:xfrm>
            <a:off x="2335213" y="4733925"/>
            <a:ext cx="4554537" cy="198438"/>
            <a:chOff x="1471" y="2979"/>
            <a:chExt cx="2869" cy="125"/>
          </a:xfrm>
        </p:grpSpPr>
        <p:sp>
          <p:nvSpPr>
            <p:cNvPr id="39122" name="Line 210"/>
            <p:cNvSpPr>
              <a:spLocks noChangeShapeType="1"/>
            </p:cNvSpPr>
            <p:nvPr/>
          </p:nvSpPr>
          <p:spPr bwMode="auto">
            <a:xfrm rot="-5400000" flipH="1" flipV="1">
              <a:off x="1453" y="3001"/>
              <a:ext cx="109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138" name="Line 226"/>
            <p:cNvSpPr>
              <a:spLocks noChangeShapeType="1"/>
            </p:cNvSpPr>
            <p:nvPr/>
          </p:nvSpPr>
          <p:spPr bwMode="auto">
            <a:xfrm rot="-5400000" flipH="1" flipV="1">
              <a:off x="2010" y="3030"/>
              <a:ext cx="121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154" name="Line 242"/>
            <p:cNvSpPr>
              <a:spLocks noChangeShapeType="1"/>
            </p:cNvSpPr>
            <p:nvPr/>
          </p:nvSpPr>
          <p:spPr bwMode="auto">
            <a:xfrm rot="-5400000" flipH="1" flipV="1">
              <a:off x="2520" y="2961"/>
              <a:ext cx="77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170" name="Line 258"/>
            <p:cNvSpPr>
              <a:spLocks noChangeShapeType="1"/>
            </p:cNvSpPr>
            <p:nvPr/>
          </p:nvSpPr>
          <p:spPr bwMode="auto">
            <a:xfrm rot="5400000" flipV="1">
              <a:off x="3128" y="3019"/>
              <a:ext cx="109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186" name="Line 274"/>
            <p:cNvSpPr>
              <a:spLocks noChangeShapeType="1"/>
            </p:cNvSpPr>
            <p:nvPr/>
          </p:nvSpPr>
          <p:spPr bwMode="auto">
            <a:xfrm rot="-5400000" flipH="1" flipV="1">
              <a:off x="3628" y="3013"/>
              <a:ext cx="118" cy="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202" name="Line 290"/>
            <p:cNvSpPr>
              <a:spLocks noChangeShapeType="1"/>
            </p:cNvSpPr>
            <p:nvPr/>
          </p:nvSpPr>
          <p:spPr bwMode="auto">
            <a:xfrm rot="5400000" flipV="1">
              <a:off x="4253" y="2998"/>
              <a:ext cx="101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9203" name="Oval 291"/>
          <p:cNvSpPr>
            <a:spLocks noChangeArrowheads="1"/>
          </p:cNvSpPr>
          <p:nvPr/>
        </p:nvSpPr>
        <p:spPr bwMode="auto">
          <a:xfrm rot="16200000" flipH="1">
            <a:off x="6754019" y="4720432"/>
            <a:ext cx="34925" cy="33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9204" name="Line 292"/>
          <p:cNvSpPr>
            <a:spLocks noChangeShapeType="1"/>
          </p:cNvSpPr>
          <p:nvPr/>
        </p:nvSpPr>
        <p:spPr bwMode="auto">
          <a:xfrm rot="-5400000">
            <a:off x="6753225" y="496411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205" name="Line 293"/>
          <p:cNvSpPr>
            <a:spLocks noChangeShapeType="1"/>
          </p:cNvSpPr>
          <p:nvPr/>
        </p:nvSpPr>
        <p:spPr bwMode="auto">
          <a:xfrm rot="-5400000">
            <a:off x="6542087" y="4862513"/>
            <a:ext cx="17463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206" name="Line 294"/>
          <p:cNvSpPr>
            <a:spLocks noChangeShapeType="1"/>
          </p:cNvSpPr>
          <p:nvPr/>
        </p:nvSpPr>
        <p:spPr bwMode="auto">
          <a:xfrm rot="-5400000">
            <a:off x="6636544" y="4937919"/>
            <a:ext cx="2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207" name="Line 295"/>
          <p:cNvSpPr>
            <a:spLocks noChangeShapeType="1"/>
          </p:cNvSpPr>
          <p:nvPr/>
        </p:nvSpPr>
        <p:spPr bwMode="auto">
          <a:xfrm rot="-5400000">
            <a:off x="6516688" y="4816475"/>
            <a:ext cx="11112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208" name="Line 296"/>
          <p:cNvSpPr>
            <a:spLocks noChangeShapeType="1"/>
          </p:cNvSpPr>
          <p:nvPr/>
        </p:nvSpPr>
        <p:spPr bwMode="auto">
          <a:xfrm rot="-5400000">
            <a:off x="6581775" y="490537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209" name="Line 297"/>
          <p:cNvSpPr>
            <a:spLocks noChangeShapeType="1"/>
          </p:cNvSpPr>
          <p:nvPr/>
        </p:nvSpPr>
        <p:spPr bwMode="auto">
          <a:xfrm rot="-5400000">
            <a:off x="6695282" y="4960143"/>
            <a:ext cx="2540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210" name="Line 298"/>
          <p:cNvSpPr>
            <a:spLocks noChangeShapeType="1"/>
          </p:cNvSpPr>
          <p:nvPr/>
        </p:nvSpPr>
        <p:spPr bwMode="auto">
          <a:xfrm rot="-5400000">
            <a:off x="6496050" y="4768850"/>
            <a:ext cx="7938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211" name="Line 299"/>
          <p:cNvSpPr>
            <a:spLocks noChangeShapeType="1"/>
          </p:cNvSpPr>
          <p:nvPr/>
        </p:nvSpPr>
        <p:spPr bwMode="auto">
          <a:xfrm rot="16200000" flipV="1">
            <a:off x="6967538" y="4860925"/>
            <a:ext cx="17462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212" name="Line 300"/>
          <p:cNvSpPr>
            <a:spLocks noChangeShapeType="1"/>
          </p:cNvSpPr>
          <p:nvPr/>
        </p:nvSpPr>
        <p:spPr bwMode="auto">
          <a:xfrm rot="16200000" flipV="1">
            <a:off x="6865938" y="4933950"/>
            <a:ext cx="23812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213" name="Line 301"/>
          <p:cNvSpPr>
            <a:spLocks noChangeShapeType="1"/>
          </p:cNvSpPr>
          <p:nvPr/>
        </p:nvSpPr>
        <p:spPr bwMode="auto">
          <a:xfrm rot="16200000" flipV="1">
            <a:off x="7000081" y="4815682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214" name="Line 302"/>
          <p:cNvSpPr>
            <a:spLocks noChangeShapeType="1"/>
          </p:cNvSpPr>
          <p:nvPr/>
        </p:nvSpPr>
        <p:spPr bwMode="auto">
          <a:xfrm rot="16200000" flipV="1">
            <a:off x="6919119" y="489981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215" name="Line 303"/>
          <p:cNvSpPr>
            <a:spLocks noChangeShapeType="1"/>
          </p:cNvSpPr>
          <p:nvPr/>
        </p:nvSpPr>
        <p:spPr bwMode="auto">
          <a:xfrm rot="16200000" flipV="1">
            <a:off x="6807200" y="4956175"/>
            <a:ext cx="23813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216" name="Line 304"/>
          <p:cNvSpPr>
            <a:spLocks noChangeShapeType="1"/>
          </p:cNvSpPr>
          <p:nvPr/>
        </p:nvSpPr>
        <p:spPr bwMode="auto">
          <a:xfrm rot="16200000" flipV="1">
            <a:off x="7022306" y="4768057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39217" name="Group 305"/>
          <p:cNvGrpSpPr>
            <a:grpSpLocks/>
          </p:cNvGrpSpPr>
          <p:nvPr/>
        </p:nvGrpSpPr>
        <p:grpSpPr bwMode="auto">
          <a:xfrm>
            <a:off x="6084888" y="6167438"/>
            <a:ext cx="3959225" cy="120650"/>
            <a:chOff x="3810" y="3893"/>
            <a:chExt cx="2494" cy="76"/>
          </a:xfrm>
        </p:grpSpPr>
        <p:sp>
          <p:nvSpPr>
            <p:cNvPr id="39218" name="Rectangle 306"/>
            <p:cNvSpPr>
              <a:spLocks noChangeArrowheads="1"/>
            </p:cNvSpPr>
            <p:nvPr/>
          </p:nvSpPr>
          <p:spPr bwMode="auto">
            <a:xfrm>
              <a:off x="3810" y="3893"/>
              <a:ext cx="408" cy="7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219" name="Rectangle 307"/>
            <p:cNvSpPr>
              <a:spLocks noChangeArrowheads="1"/>
            </p:cNvSpPr>
            <p:nvPr/>
          </p:nvSpPr>
          <p:spPr bwMode="auto">
            <a:xfrm>
              <a:off x="4263" y="3893"/>
              <a:ext cx="182" cy="7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220" name="Rectangle 308"/>
            <p:cNvSpPr>
              <a:spLocks noChangeArrowheads="1"/>
            </p:cNvSpPr>
            <p:nvPr/>
          </p:nvSpPr>
          <p:spPr bwMode="auto">
            <a:xfrm>
              <a:off x="4490" y="3893"/>
              <a:ext cx="454" cy="7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221" name="Rectangle 309"/>
            <p:cNvSpPr>
              <a:spLocks noChangeArrowheads="1"/>
            </p:cNvSpPr>
            <p:nvPr/>
          </p:nvSpPr>
          <p:spPr bwMode="auto">
            <a:xfrm>
              <a:off x="4989" y="3893"/>
              <a:ext cx="363" cy="7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222" name="Rectangle 310"/>
            <p:cNvSpPr>
              <a:spLocks noChangeArrowheads="1"/>
            </p:cNvSpPr>
            <p:nvPr/>
          </p:nvSpPr>
          <p:spPr bwMode="auto">
            <a:xfrm>
              <a:off x="5397" y="3893"/>
              <a:ext cx="454" cy="7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223" name="Rectangle 311"/>
            <p:cNvSpPr>
              <a:spLocks noChangeArrowheads="1"/>
            </p:cNvSpPr>
            <p:nvPr/>
          </p:nvSpPr>
          <p:spPr bwMode="auto">
            <a:xfrm>
              <a:off x="5896" y="3893"/>
              <a:ext cx="182" cy="7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224" name="Rectangle 312"/>
            <p:cNvSpPr>
              <a:spLocks noChangeArrowheads="1"/>
            </p:cNvSpPr>
            <p:nvPr/>
          </p:nvSpPr>
          <p:spPr bwMode="auto">
            <a:xfrm>
              <a:off x="6123" y="3893"/>
              <a:ext cx="181" cy="7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9225" name="Line 313"/>
          <p:cNvSpPr>
            <a:spLocks noChangeShapeType="1"/>
          </p:cNvSpPr>
          <p:nvPr/>
        </p:nvSpPr>
        <p:spPr bwMode="auto">
          <a:xfrm>
            <a:off x="2447925" y="5005388"/>
            <a:ext cx="2087563" cy="64135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39226" name="Line 314"/>
          <p:cNvSpPr>
            <a:spLocks noChangeShapeType="1"/>
          </p:cNvSpPr>
          <p:nvPr/>
        </p:nvSpPr>
        <p:spPr bwMode="auto">
          <a:xfrm>
            <a:off x="3311525" y="5005388"/>
            <a:ext cx="1296988" cy="6477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39227" name="Line 315"/>
          <p:cNvSpPr>
            <a:spLocks noChangeShapeType="1"/>
          </p:cNvSpPr>
          <p:nvPr/>
        </p:nvSpPr>
        <p:spPr bwMode="auto">
          <a:xfrm>
            <a:off x="4146550" y="4992688"/>
            <a:ext cx="442913" cy="6477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39228" name="Line 316"/>
          <p:cNvSpPr>
            <a:spLocks noChangeShapeType="1"/>
          </p:cNvSpPr>
          <p:nvPr/>
        </p:nvSpPr>
        <p:spPr bwMode="auto">
          <a:xfrm flipH="1">
            <a:off x="4578350" y="4994275"/>
            <a:ext cx="442913" cy="6477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39229" name="Line 317"/>
          <p:cNvSpPr>
            <a:spLocks noChangeShapeType="1"/>
          </p:cNvSpPr>
          <p:nvPr/>
        </p:nvSpPr>
        <p:spPr bwMode="auto">
          <a:xfrm flipH="1">
            <a:off x="4613275" y="5000625"/>
            <a:ext cx="1281113" cy="6477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39230" name="Line 318"/>
          <p:cNvSpPr>
            <a:spLocks noChangeShapeType="1"/>
          </p:cNvSpPr>
          <p:nvPr/>
        </p:nvSpPr>
        <p:spPr bwMode="auto">
          <a:xfrm flipH="1">
            <a:off x="4645025" y="4991100"/>
            <a:ext cx="2119313" cy="635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39231" name="Text Box 319"/>
          <p:cNvSpPr txBox="1">
            <a:spLocks noChangeArrowheads="1"/>
          </p:cNvSpPr>
          <p:nvPr/>
        </p:nvSpPr>
        <p:spPr bwMode="auto">
          <a:xfrm>
            <a:off x="287338" y="827088"/>
            <a:ext cx="97932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CONTEXT-ADAPTIVE BINARY ARITHMETIC CODING</a:t>
            </a:r>
          </a:p>
        </p:txBody>
      </p:sp>
      <p:sp>
        <p:nvSpPr>
          <p:cNvPr id="39232" name="Rectangle 320"/>
          <p:cNvSpPr>
            <a:spLocks noChangeArrowheads="1"/>
          </p:cNvSpPr>
          <p:nvPr/>
        </p:nvSpPr>
        <p:spPr bwMode="auto">
          <a:xfrm>
            <a:off x="288925" y="1381125"/>
            <a:ext cx="30956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BITPLANE CODER</a:t>
            </a:r>
            <a:endParaRPr lang="ca-ES" sz="18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grpSp>
        <p:nvGrpSpPr>
          <p:cNvPr id="39242" name="Group 330"/>
          <p:cNvGrpSpPr>
            <a:grpSpLocks/>
          </p:cNvGrpSpPr>
          <p:nvPr/>
        </p:nvGrpSpPr>
        <p:grpSpPr bwMode="auto">
          <a:xfrm>
            <a:off x="2376488" y="4741863"/>
            <a:ext cx="4402137" cy="198437"/>
            <a:chOff x="1497" y="3300"/>
            <a:chExt cx="2773" cy="125"/>
          </a:xfrm>
        </p:grpSpPr>
        <p:sp>
          <p:nvSpPr>
            <p:cNvPr id="39236" name="Line 324"/>
            <p:cNvSpPr>
              <a:spLocks noChangeShapeType="1"/>
            </p:cNvSpPr>
            <p:nvPr/>
          </p:nvSpPr>
          <p:spPr bwMode="auto">
            <a:xfrm rot="-5400000" flipH="1" flipV="1">
              <a:off x="1461" y="3340"/>
              <a:ext cx="121" cy="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237" name="Line 325"/>
            <p:cNvSpPr>
              <a:spLocks noChangeShapeType="1"/>
            </p:cNvSpPr>
            <p:nvPr/>
          </p:nvSpPr>
          <p:spPr bwMode="auto">
            <a:xfrm rot="-5400000" flipH="1" flipV="1">
              <a:off x="2004" y="3296"/>
              <a:ext cx="7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238" name="Line 326"/>
            <p:cNvSpPr>
              <a:spLocks noChangeShapeType="1"/>
            </p:cNvSpPr>
            <p:nvPr/>
          </p:nvSpPr>
          <p:spPr bwMode="auto">
            <a:xfrm rot="-5400000" flipH="1" flipV="1">
              <a:off x="2535" y="3309"/>
              <a:ext cx="91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239" name="Line 327"/>
            <p:cNvSpPr>
              <a:spLocks noChangeShapeType="1"/>
            </p:cNvSpPr>
            <p:nvPr/>
          </p:nvSpPr>
          <p:spPr bwMode="auto">
            <a:xfrm rot="5400000" flipV="1">
              <a:off x="3160" y="3310"/>
              <a:ext cx="95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240" name="Line 328"/>
            <p:cNvSpPr>
              <a:spLocks noChangeShapeType="1"/>
            </p:cNvSpPr>
            <p:nvPr/>
          </p:nvSpPr>
          <p:spPr bwMode="auto">
            <a:xfrm rot="-5400000" flipH="1" flipV="1">
              <a:off x="3613" y="3320"/>
              <a:ext cx="121" cy="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241" name="Line 329"/>
            <p:cNvSpPr>
              <a:spLocks noChangeShapeType="1"/>
            </p:cNvSpPr>
            <p:nvPr/>
          </p:nvSpPr>
          <p:spPr bwMode="auto">
            <a:xfrm rot="-5400000" flipH="1" flipV="1">
              <a:off x="4206" y="3362"/>
              <a:ext cx="121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5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5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3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3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3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3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9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25" grpId="0" animBg="1"/>
      <p:bldP spid="39226" grpId="0" animBg="1"/>
      <p:bldP spid="39227" grpId="0" animBg="1"/>
      <p:bldP spid="39228" grpId="0" animBg="1"/>
      <p:bldP spid="39229" grpId="0" animBg="1"/>
      <p:bldP spid="392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 rot="498828">
            <a:off x="4033838" y="5759450"/>
            <a:ext cx="782637" cy="779463"/>
            <a:chOff x="1281" y="579"/>
            <a:chExt cx="3187" cy="3172"/>
          </a:xfrm>
        </p:grpSpPr>
        <p:sp>
          <p:nvSpPr>
            <p:cNvPr id="40963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40964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65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66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67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68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69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70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71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40972" name="Group 12"/>
          <p:cNvGrpSpPr>
            <a:grpSpLocks/>
          </p:cNvGrpSpPr>
          <p:nvPr/>
        </p:nvGrpSpPr>
        <p:grpSpPr bwMode="auto">
          <a:xfrm rot="1606593">
            <a:off x="4738688" y="6051550"/>
            <a:ext cx="649287" cy="646113"/>
            <a:chOff x="1281" y="579"/>
            <a:chExt cx="3187" cy="3172"/>
          </a:xfrm>
        </p:grpSpPr>
        <p:sp>
          <p:nvSpPr>
            <p:cNvPr id="40973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40974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75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76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77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78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79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80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81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40982" name="Group 22"/>
          <p:cNvGrpSpPr>
            <a:grpSpLocks/>
          </p:cNvGrpSpPr>
          <p:nvPr/>
        </p:nvGrpSpPr>
        <p:grpSpPr bwMode="auto">
          <a:xfrm>
            <a:off x="6086475" y="6169025"/>
            <a:ext cx="3959225" cy="120650"/>
            <a:chOff x="3810" y="3893"/>
            <a:chExt cx="2494" cy="76"/>
          </a:xfrm>
        </p:grpSpPr>
        <p:sp>
          <p:nvSpPr>
            <p:cNvPr id="40983" name="Rectangle 23"/>
            <p:cNvSpPr>
              <a:spLocks noChangeArrowheads="1"/>
            </p:cNvSpPr>
            <p:nvPr/>
          </p:nvSpPr>
          <p:spPr bwMode="auto">
            <a:xfrm>
              <a:off x="3810" y="3893"/>
              <a:ext cx="408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84" name="Rectangle 24"/>
            <p:cNvSpPr>
              <a:spLocks noChangeArrowheads="1"/>
            </p:cNvSpPr>
            <p:nvPr/>
          </p:nvSpPr>
          <p:spPr bwMode="auto">
            <a:xfrm>
              <a:off x="4263" y="3893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85" name="Rectangle 25"/>
            <p:cNvSpPr>
              <a:spLocks noChangeArrowheads="1"/>
            </p:cNvSpPr>
            <p:nvPr/>
          </p:nvSpPr>
          <p:spPr bwMode="auto">
            <a:xfrm>
              <a:off x="4490" y="3893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86" name="Rectangle 26"/>
            <p:cNvSpPr>
              <a:spLocks noChangeArrowheads="1"/>
            </p:cNvSpPr>
            <p:nvPr/>
          </p:nvSpPr>
          <p:spPr bwMode="auto">
            <a:xfrm>
              <a:off x="4989" y="3893"/>
              <a:ext cx="363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87" name="Rectangle 27"/>
            <p:cNvSpPr>
              <a:spLocks noChangeArrowheads="1"/>
            </p:cNvSpPr>
            <p:nvPr/>
          </p:nvSpPr>
          <p:spPr bwMode="auto">
            <a:xfrm>
              <a:off x="5397" y="3893"/>
              <a:ext cx="454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88" name="Rectangle 28"/>
            <p:cNvSpPr>
              <a:spLocks noChangeArrowheads="1"/>
            </p:cNvSpPr>
            <p:nvPr/>
          </p:nvSpPr>
          <p:spPr bwMode="auto">
            <a:xfrm>
              <a:off x="5896" y="3893"/>
              <a:ext cx="182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0989" name="Rectangle 29"/>
            <p:cNvSpPr>
              <a:spLocks noChangeArrowheads="1"/>
            </p:cNvSpPr>
            <p:nvPr/>
          </p:nvSpPr>
          <p:spPr bwMode="auto">
            <a:xfrm>
              <a:off x="6123" y="3893"/>
              <a:ext cx="181" cy="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40991" name="Text Box 31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sp>
        <p:nvSpPr>
          <p:cNvPr id="40992" name="Rectangle 32"/>
          <p:cNvSpPr>
            <a:spLocks noChangeArrowheads="1"/>
          </p:cNvSpPr>
          <p:nvPr/>
        </p:nvSpPr>
        <p:spPr bwMode="auto">
          <a:xfrm>
            <a:off x="3671888" y="5653088"/>
            <a:ext cx="1944687" cy="11303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s-ES" sz="1800" b="1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ARITHMETIC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CODER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ca-ES" sz="18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0993" name="Line 33"/>
          <p:cNvSpPr>
            <a:spLocks noChangeShapeType="1"/>
          </p:cNvSpPr>
          <p:nvPr/>
        </p:nvSpPr>
        <p:spPr bwMode="auto">
          <a:xfrm>
            <a:off x="5616575" y="6229350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grpSp>
        <p:nvGrpSpPr>
          <p:cNvPr id="40994" name="Group 34"/>
          <p:cNvGrpSpPr>
            <a:grpSpLocks/>
          </p:cNvGrpSpPr>
          <p:nvPr/>
        </p:nvGrpSpPr>
        <p:grpSpPr bwMode="auto">
          <a:xfrm>
            <a:off x="357188" y="4068763"/>
            <a:ext cx="6889750" cy="622300"/>
            <a:chOff x="225" y="2562"/>
            <a:chExt cx="4340" cy="392"/>
          </a:xfrm>
        </p:grpSpPr>
        <p:sp>
          <p:nvSpPr>
            <p:cNvPr id="40995" name="AutoShape 35"/>
            <p:cNvSpPr>
              <a:spLocks noChangeArrowheads="1"/>
            </p:cNvSpPr>
            <p:nvPr/>
          </p:nvSpPr>
          <p:spPr bwMode="auto">
            <a:xfrm>
              <a:off x="1857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0996" name="Oval 36"/>
            <p:cNvSpPr>
              <a:spLocks noChangeArrowheads="1"/>
            </p:cNvSpPr>
            <p:nvPr/>
          </p:nvSpPr>
          <p:spPr bwMode="auto">
            <a:xfrm rot="825044">
              <a:off x="1959" y="257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0997" name="Oval 37"/>
            <p:cNvSpPr>
              <a:spLocks noChangeArrowheads="1"/>
            </p:cNvSpPr>
            <p:nvPr/>
          </p:nvSpPr>
          <p:spPr bwMode="auto">
            <a:xfrm rot="825044">
              <a:off x="1926" y="271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0998" name="Oval 38"/>
            <p:cNvSpPr>
              <a:spLocks noChangeArrowheads="1"/>
            </p:cNvSpPr>
            <p:nvPr/>
          </p:nvSpPr>
          <p:spPr bwMode="auto">
            <a:xfrm rot="825044">
              <a:off x="1894" y="284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0999" name="Oval 39"/>
            <p:cNvSpPr>
              <a:spLocks noChangeArrowheads="1"/>
            </p:cNvSpPr>
            <p:nvPr/>
          </p:nvSpPr>
          <p:spPr bwMode="auto">
            <a:xfrm rot="825044">
              <a:off x="2257" y="258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00" name="Oval 40"/>
            <p:cNvSpPr>
              <a:spLocks noChangeArrowheads="1"/>
            </p:cNvSpPr>
            <p:nvPr/>
          </p:nvSpPr>
          <p:spPr bwMode="auto">
            <a:xfrm rot="825044">
              <a:off x="2224" y="271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01" name="Oval 41"/>
            <p:cNvSpPr>
              <a:spLocks noChangeArrowheads="1"/>
            </p:cNvSpPr>
            <p:nvPr/>
          </p:nvSpPr>
          <p:spPr bwMode="auto">
            <a:xfrm rot="825044">
              <a:off x="2192" y="284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02" name="Oval 42"/>
            <p:cNvSpPr>
              <a:spLocks noChangeArrowheads="1"/>
            </p:cNvSpPr>
            <p:nvPr/>
          </p:nvSpPr>
          <p:spPr bwMode="auto">
            <a:xfrm rot="825044">
              <a:off x="2108" y="257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03" name="Oval 43"/>
            <p:cNvSpPr>
              <a:spLocks noChangeArrowheads="1"/>
            </p:cNvSpPr>
            <p:nvPr/>
          </p:nvSpPr>
          <p:spPr bwMode="auto">
            <a:xfrm rot="825044">
              <a:off x="2041" y="28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04" name="AutoShape 44"/>
            <p:cNvSpPr>
              <a:spLocks noChangeArrowheads="1"/>
            </p:cNvSpPr>
            <p:nvPr/>
          </p:nvSpPr>
          <p:spPr bwMode="auto">
            <a:xfrm>
              <a:off x="2396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05" name="Oval 45"/>
            <p:cNvSpPr>
              <a:spLocks noChangeArrowheads="1"/>
            </p:cNvSpPr>
            <p:nvPr/>
          </p:nvSpPr>
          <p:spPr bwMode="auto">
            <a:xfrm rot="825044">
              <a:off x="2498" y="2579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06" name="Oval 46"/>
            <p:cNvSpPr>
              <a:spLocks noChangeArrowheads="1"/>
            </p:cNvSpPr>
            <p:nvPr/>
          </p:nvSpPr>
          <p:spPr bwMode="auto">
            <a:xfrm rot="825044">
              <a:off x="2465" y="271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07" name="Oval 47"/>
            <p:cNvSpPr>
              <a:spLocks noChangeArrowheads="1"/>
            </p:cNvSpPr>
            <p:nvPr/>
          </p:nvSpPr>
          <p:spPr bwMode="auto">
            <a:xfrm rot="825044">
              <a:off x="2433" y="284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08" name="Oval 48"/>
            <p:cNvSpPr>
              <a:spLocks noChangeArrowheads="1"/>
            </p:cNvSpPr>
            <p:nvPr/>
          </p:nvSpPr>
          <p:spPr bwMode="auto">
            <a:xfrm rot="825044">
              <a:off x="2796" y="258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09" name="Oval 49"/>
            <p:cNvSpPr>
              <a:spLocks noChangeArrowheads="1"/>
            </p:cNvSpPr>
            <p:nvPr/>
          </p:nvSpPr>
          <p:spPr bwMode="auto">
            <a:xfrm rot="825044">
              <a:off x="2763" y="271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10" name="Oval 50"/>
            <p:cNvSpPr>
              <a:spLocks noChangeArrowheads="1"/>
            </p:cNvSpPr>
            <p:nvPr/>
          </p:nvSpPr>
          <p:spPr bwMode="auto">
            <a:xfrm rot="825044">
              <a:off x="2731" y="284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11" name="Oval 51"/>
            <p:cNvSpPr>
              <a:spLocks noChangeArrowheads="1"/>
            </p:cNvSpPr>
            <p:nvPr/>
          </p:nvSpPr>
          <p:spPr bwMode="auto">
            <a:xfrm rot="825044">
              <a:off x="2647" y="257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12" name="Oval 52"/>
            <p:cNvSpPr>
              <a:spLocks noChangeArrowheads="1"/>
            </p:cNvSpPr>
            <p:nvPr/>
          </p:nvSpPr>
          <p:spPr bwMode="auto">
            <a:xfrm rot="825044">
              <a:off x="2580" y="28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13" name="AutoShape 53"/>
            <p:cNvSpPr>
              <a:spLocks noChangeArrowheads="1"/>
            </p:cNvSpPr>
            <p:nvPr/>
          </p:nvSpPr>
          <p:spPr bwMode="auto">
            <a:xfrm>
              <a:off x="2948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14" name="Oval 54"/>
            <p:cNvSpPr>
              <a:spLocks noChangeArrowheads="1"/>
            </p:cNvSpPr>
            <p:nvPr/>
          </p:nvSpPr>
          <p:spPr bwMode="auto">
            <a:xfrm rot="825044">
              <a:off x="3050" y="257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15" name="Oval 55"/>
            <p:cNvSpPr>
              <a:spLocks noChangeArrowheads="1"/>
            </p:cNvSpPr>
            <p:nvPr/>
          </p:nvSpPr>
          <p:spPr bwMode="auto">
            <a:xfrm rot="825044">
              <a:off x="3017" y="271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16" name="Oval 56"/>
            <p:cNvSpPr>
              <a:spLocks noChangeArrowheads="1"/>
            </p:cNvSpPr>
            <p:nvPr/>
          </p:nvSpPr>
          <p:spPr bwMode="auto">
            <a:xfrm rot="825044">
              <a:off x="2985" y="284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17" name="Oval 57"/>
            <p:cNvSpPr>
              <a:spLocks noChangeArrowheads="1"/>
            </p:cNvSpPr>
            <p:nvPr/>
          </p:nvSpPr>
          <p:spPr bwMode="auto">
            <a:xfrm rot="825044">
              <a:off x="3344" y="258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18" name="Oval 58"/>
            <p:cNvSpPr>
              <a:spLocks noChangeArrowheads="1"/>
            </p:cNvSpPr>
            <p:nvPr/>
          </p:nvSpPr>
          <p:spPr bwMode="auto">
            <a:xfrm rot="825044">
              <a:off x="3311" y="2713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19" name="Oval 59"/>
            <p:cNvSpPr>
              <a:spLocks noChangeArrowheads="1"/>
            </p:cNvSpPr>
            <p:nvPr/>
          </p:nvSpPr>
          <p:spPr bwMode="auto">
            <a:xfrm rot="825044">
              <a:off x="3283" y="284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20" name="Oval 60"/>
            <p:cNvSpPr>
              <a:spLocks noChangeArrowheads="1"/>
            </p:cNvSpPr>
            <p:nvPr/>
          </p:nvSpPr>
          <p:spPr bwMode="auto">
            <a:xfrm rot="825044">
              <a:off x="3199" y="257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21" name="Oval 61"/>
            <p:cNvSpPr>
              <a:spLocks noChangeArrowheads="1"/>
            </p:cNvSpPr>
            <p:nvPr/>
          </p:nvSpPr>
          <p:spPr bwMode="auto">
            <a:xfrm rot="825044">
              <a:off x="3132" y="28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22" name="AutoShape 62"/>
            <p:cNvSpPr>
              <a:spLocks noChangeArrowheads="1"/>
            </p:cNvSpPr>
            <p:nvPr/>
          </p:nvSpPr>
          <p:spPr bwMode="auto">
            <a:xfrm>
              <a:off x="3489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23" name="Oval 63"/>
            <p:cNvSpPr>
              <a:spLocks noChangeArrowheads="1"/>
            </p:cNvSpPr>
            <p:nvPr/>
          </p:nvSpPr>
          <p:spPr bwMode="auto">
            <a:xfrm rot="825044">
              <a:off x="3591" y="257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24" name="Oval 64"/>
            <p:cNvSpPr>
              <a:spLocks noChangeArrowheads="1"/>
            </p:cNvSpPr>
            <p:nvPr/>
          </p:nvSpPr>
          <p:spPr bwMode="auto">
            <a:xfrm rot="825044">
              <a:off x="3558" y="271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25" name="Oval 65"/>
            <p:cNvSpPr>
              <a:spLocks noChangeArrowheads="1"/>
            </p:cNvSpPr>
            <p:nvPr/>
          </p:nvSpPr>
          <p:spPr bwMode="auto">
            <a:xfrm rot="825044">
              <a:off x="3526" y="284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26" name="Oval 66"/>
            <p:cNvSpPr>
              <a:spLocks noChangeArrowheads="1"/>
            </p:cNvSpPr>
            <p:nvPr/>
          </p:nvSpPr>
          <p:spPr bwMode="auto">
            <a:xfrm rot="825044">
              <a:off x="3889" y="258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27" name="Oval 67"/>
            <p:cNvSpPr>
              <a:spLocks noChangeArrowheads="1"/>
            </p:cNvSpPr>
            <p:nvPr/>
          </p:nvSpPr>
          <p:spPr bwMode="auto">
            <a:xfrm rot="825044">
              <a:off x="3856" y="271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28" name="Oval 68"/>
            <p:cNvSpPr>
              <a:spLocks noChangeArrowheads="1"/>
            </p:cNvSpPr>
            <p:nvPr/>
          </p:nvSpPr>
          <p:spPr bwMode="auto">
            <a:xfrm rot="825044">
              <a:off x="3824" y="284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29" name="Oval 69"/>
            <p:cNvSpPr>
              <a:spLocks noChangeArrowheads="1"/>
            </p:cNvSpPr>
            <p:nvPr/>
          </p:nvSpPr>
          <p:spPr bwMode="auto">
            <a:xfrm rot="825044">
              <a:off x="3740" y="257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30" name="Oval 70"/>
            <p:cNvSpPr>
              <a:spLocks noChangeArrowheads="1"/>
            </p:cNvSpPr>
            <p:nvPr/>
          </p:nvSpPr>
          <p:spPr bwMode="auto">
            <a:xfrm rot="825044">
              <a:off x="3673" y="2837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31" name="AutoShape 71"/>
            <p:cNvSpPr>
              <a:spLocks noChangeArrowheads="1"/>
            </p:cNvSpPr>
            <p:nvPr/>
          </p:nvSpPr>
          <p:spPr bwMode="auto">
            <a:xfrm>
              <a:off x="4037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32" name="Oval 72"/>
            <p:cNvSpPr>
              <a:spLocks noChangeArrowheads="1"/>
            </p:cNvSpPr>
            <p:nvPr/>
          </p:nvSpPr>
          <p:spPr bwMode="auto">
            <a:xfrm rot="825044">
              <a:off x="4139" y="2579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33" name="Oval 73"/>
            <p:cNvSpPr>
              <a:spLocks noChangeArrowheads="1"/>
            </p:cNvSpPr>
            <p:nvPr/>
          </p:nvSpPr>
          <p:spPr bwMode="auto">
            <a:xfrm rot="825044">
              <a:off x="4106" y="271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34" name="Oval 74"/>
            <p:cNvSpPr>
              <a:spLocks noChangeArrowheads="1"/>
            </p:cNvSpPr>
            <p:nvPr/>
          </p:nvSpPr>
          <p:spPr bwMode="auto">
            <a:xfrm rot="825044">
              <a:off x="4074" y="284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35" name="Oval 75"/>
            <p:cNvSpPr>
              <a:spLocks noChangeArrowheads="1"/>
            </p:cNvSpPr>
            <p:nvPr/>
          </p:nvSpPr>
          <p:spPr bwMode="auto">
            <a:xfrm rot="825044">
              <a:off x="4437" y="258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36" name="Oval 76"/>
            <p:cNvSpPr>
              <a:spLocks noChangeArrowheads="1"/>
            </p:cNvSpPr>
            <p:nvPr/>
          </p:nvSpPr>
          <p:spPr bwMode="auto">
            <a:xfrm rot="825044">
              <a:off x="4404" y="2713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37" name="Oval 77"/>
            <p:cNvSpPr>
              <a:spLocks noChangeArrowheads="1"/>
            </p:cNvSpPr>
            <p:nvPr/>
          </p:nvSpPr>
          <p:spPr bwMode="auto">
            <a:xfrm rot="825044">
              <a:off x="4372" y="284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38" name="Oval 78"/>
            <p:cNvSpPr>
              <a:spLocks noChangeArrowheads="1"/>
            </p:cNvSpPr>
            <p:nvPr/>
          </p:nvSpPr>
          <p:spPr bwMode="auto">
            <a:xfrm rot="825044">
              <a:off x="4288" y="257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39" name="Oval 79"/>
            <p:cNvSpPr>
              <a:spLocks noChangeArrowheads="1"/>
            </p:cNvSpPr>
            <p:nvPr/>
          </p:nvSpPr>
          <p:spPr bwMode="auto">
            <a:xfrm rot="825044">
              <a:off x="4221" y="2837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40" name="AutoShape 80"/>
            <p:cNvSpPr>
              <a:spLocks noChangeArrowheads="1"/>
            </p:cNvSpPr>
            <p:nvPr/>
          </p:nvSpPr>
          <p:spPr bwMode="auto">
            <a:xfrm>
              <a:off x="1324" y="2562"/>
              <a:ext cx="528" cy="392"/>
            </a:xfrm>
            <a:prstGeom prst="parallelogram">
              <a:avLst>
                <a:gd name="adj" fmla="val 23977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41" name="Oval 81"/>
            <p:cNvSpPr>
              <a:spLocks noChangeArrowheads="1"/>
            </p:cNvSpPr>
            <p:nvPr/>
          </p:nvSpPr>
          <p:spPr bwMode="auto">
            <a:xfrm rot="825044">
              <a:off x="1426" y="257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42" name="Oval 82"/>
            <p:cNvSpPr>
              <a:spLocks noChangeArrowheads="1"/>
            </p:cNvSpPr>
            <p:nvPr/>
          </p:nvSpPr>
          <p:spPr bwMode="auto">
            <a:xfrm rot="825044">
              <a:off x="1393" y="271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43" name="Oval 83"/>
            <p:cNvSpPr>
              <a:spLocks noChangeArrowheads="1"/>
            </p:cNvSpPr>
            <p:nvPr/>
          </p:nvSpPr>
          <p:spPr bwMode="auto">
            <a:xfrm rot="825044">
              <a:off x="1361" y="284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44" name="Oval 84"/>
            <p:cNvSpPr>
              <a:spLocks noChangeArrowheads="1"/>
            </p:cNvSpPr>
            <p:nvPr/>
          </p:nvSpPr>
          <p:spPr bwMode="auto">
            <a:xfrm rot="825044">
              <a:off x="1724" y="258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45" name="Oval 85"/>
            <p:cNvSpPr>
              <a:spLocks noChangeArrowheads="1"/>
            </p:cNvSpPr>
            <p:nvPr/>
          </p:nvSpPr>
          <p:spPr bwMode="auto">
            <a:xfrm rot="825044">
              <a:off x="1691" y="271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46" name="Oval 86"/>
            <p:cNvSpPr>
              <a:spLocks noChangeArrowheads="1"/>
            </p:cNvSpPr>
            <p:nvPr/>
          </p:nvSpPr>
          <p:spPr bwMode="auto">
            <a:xfrm rot="825044">
              <a:off x="1659" y="2845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47" name="Oval 87"/>
            <p:cNvSpPr>
              <a:spLocks noChangeArrowheads="1"/>
            </p:cNvSpPr>
            <p:nvPr/>
          </p:nvSpPr>
          <p:spPr bwMode="auto">
            <a:xfrm rot="825044">
              <a:off x="1575" y="257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48" name="Oval 88"/>
            <p:cNvSpPr>
              <a:spLocks noChangeArrowheads="1"/>
            </p:cNvSpPr>
            <p:nvPr/>
          </p:nvSpPr>
          <p:spPr bwMode="auto">
            <a:xfrm rot="825044">
              <a:off x="1508" y="28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1049" name="Text Box 89"/>
            <p:cNvSpPr txBox="1">
              <a:spLocks noChangeArrowheads="1"/>
            </p:cNvSpPr>
            <p:nvPr/>
          </p:nvSpPr>
          <p:spPr bwMode="auto">
            <a:xfrm>
              <a:off x="225" y="2599"/>
              <a:ext cx="95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CONTEXT</a:t>
              </a:r>
            </a:p>
            <a:p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MODELS</a:t>
              </a:r>
              <a:endParaRPr lang="en-GB" sz="1400" b="1" i="1">
                <a:solidFill>
                  <a:srgbClr val="333333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sp>
        <p:nvSpPr>
          <p:cNvPr id="41050" name="AutoShape 90"/>
          <p:cNvSpPr>
            <a:spLocks noChangeArrowheads="1"/>
          </p:cNvSpPr>
          <p:nvPr/>
        </p:nvSpPr>
        <p:spPr bwMode="auto">
          <a:xfrm rot="-5400000">
            <a:off x="2316957" y="4574381"/>
            <a:ext cx="247650" cy="566737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051" name="Line 91"/>
          <p:cNvSpPr>
            <a:spLocks noChangeShapeType="1"/>
          </p:cNvSpPr>
          <p:nvPr/>
        </p:nvSpPr>
        <p:spPr bwMode="auto">
          <a:xfrm rot="-5400000" flipH="1" flipV="1">
            <a:off x="2307432" y="4763294"/>
            <a:ext cx="173037" cy="117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52" name="Oval 92"/>
          <p:cNvSpPr>
            <a:spLocks noChangeArrowheads="1"/>
          </p:cNvSpPr>
          <p:nvPr/>
        </p:nvSpPr>
        <p:spPr bwMode="auto">
          <a:xfrm rot="16200000" flipH="1">
            <a:off x="2431256" y="4720432"/>
            <a:ext cx="34925" cy="333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053" name="Line 93"/>
          <p:cNvSpPr>
            <a:spLocks noChangeShapeType="1"/>
          </p:cNvSpPr>
          <p:nvPr/>
        </p:nvSpPr>
        <p:spPr bwMode="auto">
          <a:xfrm rot="-5400000">
            <a:off x="2430462" y="496411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54" name="Line 94"/>
          <p:cNvSpPr>
            <a:spLocks noChangeShapeType="1"/>
          </p:cNvSpPr>
          <p:nvPr/>
        </p:nvSpPr>
        <p:spPr bwMode="auto">
          <a:xfrm rot="-5400000">
            <a:off x="2219325" y="4862513"/>
            <a:ext cx="17463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55" name="Line 95"/>
          <p:cNvSpPr>
            <a:spLocks noChangeShapeType="1"/>
          </p:cNvSpPr>
          <p:nvPr/>
        </p:nvSpPr>
        <p:spPr bwMode="auto">
          <a:xfrm rot="-5400000">
            <a:off x="2313782" y="4937919"/>
            <a:ext cx="254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56" name="Line 96"/>
          <p:cNvSpPr>
            <a:spLocks noChangeShapeType="1"/>
          </p:cNvSpPr>
          <p:nvPr/>
        </p:nvSpPr>
        <p:spPr bwMode="auto">
          <a:xfrm rot="-5400000">
            <a:off x="2193926" y="4816475"/>
            <a:ext cx="11112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57" name="Line 97"/>
          <p:cNvSpPr>
            <a:spLocks noChangeShapeType="1"/>
          </p:cNvSpPr>
          <p:nvPr/>
        </p:nvSpPr>
        <p:spPr bwMode="auto">
          <a:xfrm rot="-5400000">
            <a:off x="2259012" y="490537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58" name="Line 98"/>
          <p:cNvSpPr>
            <a:spLocks noChangeShapeType="1"/>
          </p:cNvSpPr>
          <p:nvPr/>
        </p:nvSpPr>
        <p:spPr bwMode="auto">
          <a:xfrm rot="-5400000">
            <a:off x="2372519" y="4960144"/>
            <a:ext cx="2540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59" name="Line 99"/>
          <p:cNvSpPr>
            <a:spLocks noChangeShapeType="1"/>
          </p:cNvSpPr>
          <p:nvPr/>
        </p:nvSpPr>
        <p:spPr bwMode="auto">
          <a:xfrm rot="-5400000">
            <a:off x="2173288" y="4768850"/>
            <a:ext cx="7938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60" name="Line 100"/>
          <p:cNvSpPr>
            <a:spLocks noChangeShapeType="1"/>
          </p:cNvSpPr>
          <p:nvPr/>
        </p:nvSpPr>
        <p:spPr bwMode="auto">
          <a:xfrm rot="16200000" flipV="1">
            <a:off x="2644776" y="4860925"/>
            <a:ext cx="17462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61" name="Line 101"/>
          <p:cNvSpPr>
            <a:spLocks noChangeShapeType="1"/>
          </p:cNvSpPr>
          <p:nvPr/>
        </p:nvSpPr>
        <p:spPr bwMode="auto">
          <a:xfrm rot="16200000" flipV="1">
            <a:off x="2543176" y="4933950"/>
            <a:ext cx="23812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62" name="Line 102"/>
          <p:cNvSpPr>
            <a:spLocks noChangeShapeType="1"/>
          </p:cNvSpPr>
          <p:nvPr/>
        </p:nvSpPr>
        <p:spPr bwMode="auto">
          <a:xfrm rot="16200000" flipV="1">
            <a:off x="2677319" y="4815682"/>
            <a:ext cx="9525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63" name="Line 103"/>
          <p:cNvSpPr>
            <a:spLocks noChangeShapeType="1"/>
          </p:cNvSpPr>
          <p:nvPr/>
        </p:nvSpPr>
        <p:spPr bwMode="auto">
          <a:xfrm rot="16200000" flipV="1">
            <a:off x="2596357" y="489981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64" name="Line 104"/>
          <p:cNvSpPr>
            <a:spLocks noChangeShapeType="1"/>
          </p:cNvSpPr>
          <p:nvPr/>
        </p:nvSpPr>
        <p:spPr bwMode="auto">
          <a:xfrm rot="16200000" flipV="1">
            <a:off x="2484437" y="4956176"/>
            <a:ext cx="2381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65" name="Line 105"/>
          <p:cNvSpPr>
            <a:spLocks noChangeShapeType="1"/>
          </p:cNvSpPr>
          <p:nvPr/>
        </p:nvSpPr>
        <p:spPr bwMode="auto">
          <a:xfrm rot="16200000" flipV="1">
            <a:off x="2699544" y="4768057"/>
            <a:ext cx="9525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66" name="AutoShape 106"/>
          <p:cNvSpPr>
            <a:spLocks noChangeArrowheads="1"/>
          </p:cNvSpPr>
          <p:nvPr/>
        </p:nvSpPr>
        <p:spPr bwMode="auto">
          <a:xfrm rot="-5400000">
            <a:off x="3174207" y="4574381"/>
            <a:ext cx="247650" cy="566737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067" name="Line 107"/>
          <p:cNvSpPr>
            <a:spLocks noChangeShapeType="1"/>
          </p:cNvSpPr>
          <p:nvPr/>
        </p:nvSpPr>
        <p:spPr bwMode="auto">
          <a:xfrm rot="-5400000" flipH="1" flipV="1">
            <a:off x="3191669" y="4809332"/>
            <a:ext cx="192087" cy="4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68" name="Oval 108"/>
          <p:cNvSpPr>
            <a:spLocks noChangeArrowheads="1"/>
          </p:cNvSpPr>
          <p:nvPr/>
        </p:nvSpPr>
        <p:spPr bwMode="auto">
          <a:xfrm rot="16200000" flipH="1">
            <a:off x="3288506" y="4720432"/>
            <a:ext cx="34925" cy="333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069" name="Line 109"/>
          <p:cNvSpPr>
            <a:spLocks noChangeShapeType="1"/>
          </p:cNvSpPr>
          <p:nvPr/>
        </p:nvSpPr>
        <p:spPr bwMode="auto">
          <a:xfrm rot="-5400000">
            <a:off x="3287712" y="496411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70" name="Line 110"/>
          <p:cNvSpPr>
            <a:spLocks noChangeShapeType="1"/>
          </p:cNvSpPr>
          <p:nvPr/>
        </p:nvSpPr>
        <p:spPr bwMode="auto">
          <a:xfrm rot="-5400000">
            <a:off x="3076575" y="4862513"/>
            <a:ext cx="17463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71" name="Line 111"/>
          <p:cNvSpPr>
            <a:spLocks noChangeShapeType="1"/>
          </p:cNvSpPr>
          <p:nvPr/>
        </p:nvSpPr>
        <p:spPr bwMode="auto">
          <a:xfrm rot="-5400000">
            <a:off x="3171032" y="4937919"/>
            <a:ext cx="254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72" name="Line 112"/>
          <p:cNvSpPr>
            <a:spLocks noChangeShapeType="1"/>
          </p:cNvSpPr>
          <p:nvPr/>
        </p:nvSpPr>
        <p:spPr bwMode="auto">
          <a:xfrm rot="-5400000">
            <a:off x="3051176" y="4816475"/>
            <a:ext cx="11112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73" name="Line 113"/>
          <p:cNvSpPr>
            <a:spLocks noChangeShapeType="1"/>
          </p:cNvSpPr>
          <p:nvPr/>
        </p:nvSpPr>
        <p:spPr bwMode="auto">
          <a:xfrm rot="-5400000">
            <a:off x="3116262" y="490537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74" name="Line 114"/>
          <p:cNvSpPr>
            <a:spLocks noChangeShapeType="1"/>
          </p:cNvSpPr>
          <p:nvPr/>
        </p:nvSpPr>
        <p:spPr bwMode="auto">
          <a:xfrm rot="-5400000">
            <a:off x="3229769" y="4960144"/>
            <a:ext cx="2540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75" name="Line 115"/>
          <p:cNvSpPr>
            <a:spLocks noChangeShapeType="1"/>
          </p:cNvSpPr>
          <p:nvPr/>
        </p:nvSpPr>
        <p:spPr bwMode="auto">
          <a:xfrm rot="-5400000">
            <a:off x="3030538" y="4768850"/>
            <a:ext cx="7938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76" name="Line 116"/>
          <p:cNvSpPr>
            <a:spLocks noChangeShapeType="1"/>
          </p:cNvSpPr>
          <p:nvPr/>
        </p:nvSpPr>
        <p:spPr bwMode="auto">
          <a:xfrm rot="16200000" flipV="1">
            <a:off x="3502026" y="4860925"/>
            <a:ext cx="17462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77" name="Line 117"/>
          <p:cNvSpPr>
            <a:spLocks noChangeShapeType="1"/>
          </p:cNvSpPr>
          <p:nvPr/>
        </p:nvSpPr>
        <p:spPr bwMode="auto">
          <a:xfrm rot="16200000" flipV="1">
            <a:off x="3400426" y="4933950"/>
            <a:ext cx="23812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78" name="Line 118"/>
          <p:cNvSpPr>
            <a:spLocks noChangeShapeType="1"/>
          </p:cNvSpPr>
          <p:nvPr/>
        </p:nvSpPr>
        <p:spPr bwMode="auto">
          <a:xfrm rot="16200000" flipV="1">
            <a:off x="3534569" y="4815682"/>
            <a:ext cx="9525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79" name="Line 119"/>
          <p:cNvSpPr>
            <a:spLocks noChangeShapeType="1"/>
          </p:cNvSpPr>
          <p:nvPr/>
        </p:nvSpPr>
        <p:spPr bwMode="auto">
          <a:xfrm rot="16200000" flipV="1">
            <a:off x="3453607" y="489981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80" name="Line 120"/>
          <p:cNvSpPr>
            <a:spLocks noChangeShapeType="1"/>
          </p:cNvSpPr>
          <p:nvPr/>
        </p:nvSpPr>
        <p:spPr bwMode="auto">
          <a:xfrm rot="16200000" flipV="1">
            <a:off x="3341687" y="4956176"/>
            <a:ext cx="2381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81" name="Line 121"/>
          <p:cNvSpPr>
            <a:spLocks noChangeShapeType="1"/>
          </p:cNvSpPr>
          <p:nvPr/>
        </p:nvSpPr>
        <p:spPr bwMode="auto">
          <a:xfrm rot="16200000" flipV="1">
            <a:off x="3556794" y="4768057"/>
            <a:ext cx="9525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82" name="AutoShape 122"/>
          <p:cNvSpPr>
            <a:spLocks noChangeArrowheads="1"/>
          </p:cNvSpPr>
          <p:nvPr/>
        </p:nvSpPr>
        <p:spPr bwMode="auto">
          <a:xfrm rot="-5400000">
            <a:off x="4017169" y="4568031"/>
            <a:ext cx="247650" cy="566738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083" name="Line 123"/>
          <p:cNvSpPr>
            <a:spLocks noChangeShapeType="1"/>
          </p:cNvSpPr>
          <p:nvPr/>
        </p:nvSpPr>
        <p:spPr bwMode="auto">
          <a:xfrm rot="-5400000" flipH="1" flipV="1">
            <a:off x="4001294" y="4699794"/>
            <a:ext cx="122237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84" name="Oval 124"/>
          <p:cNvSpPr>
            <a:spLocks noChangeArrowheads="1"/>
          </p:cNvSpPr>
          <p:nvPr/>
        </p:nvSpPr>
        <p:spPr bwMode="auto">
          <a:xfrm rot="16200000" flipH="1">
            <a:off x="4131469" y="4714082"/>
            <a:ext cx="34925" cy="33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085" name="Line 125"/>
          <p:cNvSpPr>
            <a:spLocks noChangeShapeType="1"/>
          </p:cNvSpPr>
          <p:nvPr/>
        </p:nvSpPr>
        <p:spPr bwMode="auto">
          <a:xfrm rot="-5400000">
            <a:off x="4130675" y="495776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86" name="Line 126"/>
          <p:cNvSpPr>
            <a:spLocks noChangeShapeType="1"/>
          </p:cNvSpPr>
          <p:nvPr/>
        </p:nvSpPr>
        <p:spPr bwMode="auto">
          <a:xfrm rot="-5400000">
            <a:off x="3919537" y="4856163"/>
            <a:ext cx="17463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87" name="Line 127"/>
          <p:cNvSpPr>
            <a:spLocks noChangeShapeType="1"/>
          </p:cNvSpPr>
          <p:nvPr/>
        </p:nvSpPr>
        <p:spPr bwMode="auto">
          <a:xfrm rot="-5400000">
            <a:off x="4013994" y="4931569"/>
            <a:ext cx="2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88" name="Line 128"/>
          <p:cNvSpPr>
            <a:spLocks noChangeShapeType="1"/>
          </p:cNvSpPr>
          <p:nvPr/>
        </p:nvSpPr>
        <p:spPr bwMode="auto">
          <a:xfrm rot="-5400000">
            <a:off x="3894138" y="4810125"/>
            <a:ext cx="11112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89" name="Line 129"/>
          <p:cNvSpPr>
            <a:spLocks noChangeShapeType="1"/>
          </p:cNvSpPr>
          <p:nvPr/>
        </p:nvSpPr>
        <p:spPr bwMode="auto">
          <a:xfrm rot="-5400000">
            <a:off x="3959225" y="489902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90" name="Line 130"/>
          <p:cNvSpPr>
            <a:spLocks noChangeShapeType="1"/>
          </p:cNvSpPr>
          <p:nvPr/>
        </p:nvSpPr>
        <p:spPr bwMode="auto">
          <a:xfrm rot="-5400000">
            <a:off x="4072732" y="4953793"/>
            <a:ext cx="2540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91" name="Line 131"/>
          <p:cNvSpPr>
            <a:spLocks noChangeShapeType="1"/>
          </p:cNvSpPr>
          <p:nvPr/>
        </p:nvSpPr>
        <p:spPr bwMode="auto">
          <a:xfrm rot="-5400000">
            <a:off x="3873500" y="4762500"/>
            <a:ext cx="7938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92" name="Line 132"/>
          <p:cNvSpPr>
            <a:spLocks noChangeShapeType="1"/>
          </p:cNvSpPr>
          <p:nvPr/>
        </p:nvSpPr>
        <p:spPr bwMode="auto">
          <a:xfrm rot="16200000" flipV="1">
            <a:off x="4344988" y="4854575"/>
            <a:ext cx="17462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93" name="Line 133"/>
          <p:cNvSpPr>
            <a:spLocks noChangeShapeType="1"/>
          </p:cNvSpPr>
          <p:nvPr/>
        </p:nvSpPr>
        <p:spPr bwMode="auto">
          <a:xfrm rot="16200000" flipV="1">
            <a:off x="4243388" y="4927600"/>
            <a:ext cx="23812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94" name="Line 134"/>
          <p:cNvSpPr>
            <a:spLocks noChangeShapeType="1"/>
          </p:cNvSpPr>
          <p:nvPr/>
        </p:nvSpPr>
        <p:spPr bwMode="auto">
          <a:xfrm rot="16200000" flipV="1">
            <a:off x="4377531" y="4809332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95" name="Line 135"/>
          <p:cNvSpPr>
            <a:spLocks noChangeShapeType="1"/>
          </p:cNvSpPr>
          <p:nvPr/>
        </p:nvSpPr>
        <p:spPr bwMode="auto">
          <a:xfrm rot="16200000" flipV="1">
            <a:off x="4296569" y="489346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96" name="Line 136"/>
          <p:cNvSpPr>
            <a:spLocks noChangeShapeType="1"/>
          </p:cNvSpPr>
          <p:nvPr/>
        </p:nvSpPr>
        <p:spPr bwMode="auto">
          <a:xfrm rot="16200000" flipV="1">
            <a:off x="4184650" y="4949825"/>
            <a:ext cx="23813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97" name="Line 137"/>
          <p:cNvSpPr>
            <a:spLocks noChangeShapeType="1"/>
          </p:cNvSpPr>
          <p:nvPr/>
        </p:nvSpPr>
        <p:spPr bwMode="auto">
          <a:xfrm rot="16200000" flipV="1">
            <a:off x="4399756" y="4761707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098" name="AutoShape 138"/>
          <p:cNvSpPr>
            <a:spLocks noChangeArrowheads="1"/>
          </p:cNvSpPr>
          <p:nvPr/>
        </p:nvSpPr>
        <p:spPr bwMode="auto">
          <a:xfrm rot="-5400000">
            <a:off x="4893469" y="4568031"/>
            <a:ext cx="247650" cy="566738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099" name="Line 139"/>
          <p:cNvSpPr>
            <a:spLocks noChangeShapeType="1"/>
          </p:cNvSpPr>
          <p:nvPr/>
        </p:nvSpPr>
        <p:spPr bwMode="auto">
          <a:xfrm rot="5400000" flipV="1">
            <a:off x="4966494" y="4791869"/>
            <a:ext cx="173037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00" name="Oval 140"/>
          <p:cNvSpPr>
            <a:spLocks noChangeArrowheads="1"/>
          </p:cNvSpPr>
          <p:nvPr/>
        </p:nvSpPr>
        <p:spPr bwMode="auto">
          <a:xfrm rot="16200000" flipH="1">
            <a:off x="5007769" y="4714082"/>
            <a:ext cx="34925" cy="33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101" name="Line 141"/>
          <p:cNvSpPr>
            <a:spLocks noChangeShapeType="1"/>
          </p:cNvSpPr>
          <p:nvPr/>
        </p:nvSpPr>
        <p:spPr bwMode="auto">
          <a:xfrm rot="-5400000">
            <a:off x="5006975" y="495776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02" name="Line 142"/>
          <p:cNvSpPr>
            <a:spLocks noChangeShapeType="1"/>
          </p:cNvSpPr>
          <p:nvPr/>
        </p:nvSpPr>
        <p:spPr bwMode="auto">
          <a:xfrm rot="-5400000">
            <a:off x="4795837" y="4856163"/>
            <a:ext cx="17463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03" name="Line 143"/>
          <p:cNvSpPr>
            <a:spLocks noChangeShapeType="1"/>
          </p:cNvSpPr>
          <p:nvPr/>
        </p:nvSpPr>
        <p:spPr bwMode="auto">
          <a:xfrm rot="-5400000">
            <a:off x="4890294" y="4931569"/>
            <a:ext cx="2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04" name="Line 144"/>
          <p:cNvSpPr>
            <a:spLocks noChangeShapeType="1"/>
          </p:cNvSpPr>
          <p:nvPr/>
        </p:nvSpPr>
        <p:spPr bwMode="auto">
          <a:xfrm rot="-5400000">
            <a:off x="4770438" y="4810125"/>
            <a:ext cx="11112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05" name="Line 145"/>
          <p:cNvSpPr>
            <a:spLocks noChangeShapeType="1"/>
          </p:cNvSpPr>
          <p:nvPr/>
        </p:nvSpPr>
        <p:spPr bwMode="auto">
          <a:xfrm rot="-5400000">
            <a:off x="4835525" y="489902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06" name="Line 146"/>
          <p:cNvSpPr>
            <a:spLocks noChangeShapeType="1"/>
          </p:cNvSpPr>
          <p:nvPr/>
        </p:nvSpPr>
        <p:spPr bwMode="auto">
          <a:xfrm rot="-5400000">
            <a:off x="4949032" y="4953793"/>
            <a:ext cx="2540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07" name="Line 147"/>
          <p:cNvSpPr>
            <a:spLocks noChangeShapeType="1"/>
          </p:cNvSpPr>
          <p:nvPr/>
        </p:nvSpPr>
        <p:spPr bwMode="auto">
          <a:xfrm rot="-5400000">
            <a:off x="4749800" y="4762500"/>
            <a:ext cx="7938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08" name="Line 148"/>
          <p:cNvSpPr>
            <a:spLocks noChangeShapeType="1"/>
          </p:cNvSpPr>
          <p:nvPr/>
        </p:nvSpPr>
        <p:spPr bwMode="auto">
          <a:xfrm rot="16200000" flipV="1">
            <a:off x="5221288" y="4854575"/>
            <a:ext cx="17462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09" name="Line 149"/>
          <p:cNvSpPr>
            <a:spLocks noChangeShapeType="1"/>
          </p:cNvSpPr>
          <p:nvPr/>
        </p:nvSpPr>
        <p:spPr bwMode="auto">
          <a:xfrm rot="16200000" flipV="1">
            <a:off x="5119688" y="4927600"/>
            <a:ext cx="23812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10" name="Line 150"/>
          <p:cNvSpPr>
            <a:spLocks noChangeShapeType="1"/>
          </p:cNvSpPr>
          <p:nvPr/>
        </p:nvSpPr>
        <p:spPr bwMode="auto">
          <a:xfrm rot="16200000" flipV="1">
            <a:off x="5253831" y="4809332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11" name="Line 151"/>
          <p:cNvSpPr>
            <a:spLocks noChangeShapeType="1"/>
          </p:cNvSpPr>
          <p:nvPr/>
        </p:nvSpPr>
        <p:spPr bwMode="auto">
          <a:xfrm rot="16200000" flipV="1">
            <a:off x="5172869" y="489346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12" name="Line 152"/>
          <p:cNvSpPr>
            <a:spLocks noChangeShapeType="1"/>
          </p:cNvSpPr>
          <p:nvPr/>
        </p:nvSpPr>
        <p:spPr bwMode="auto">
          <a:xfrm rot="16200000" flipV="1">
            <a:off x="5060950" y="4949825"/>
            <a:ext cx="23813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13" name="Line 153"/>
          <p:cNvSpPr>
            <a:spLocks noChangeShapeType="1"/>
          </p:cNvSpPr>
          <p:nvPr/>
        </p:nvSpPr>
        <p:spPr bwMode="auto">
          <a:xfrm rot="16200000" flipV="1">
            <a:off x="5276056" y="4761707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14" name="AutoShape 154"/>
          <p:cNvSpPr>
            <a:spLocks noChangeArrowheads="1"/>
          </p:cNvSpPr>
          <p:nvPr/>
        </p:nvSpPr>
        <p:spPr bwMode="auto">
          <a:xfrm rot="-5400000">
            <a:off x="5763419" y="4574381"/>
            <a:ext cx="247650" cy="566738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115" name="Line 155"/>
          <p:cNvSpPr>
            <a:spLocks noChangeShapeType="1"/>
          </p:cNvSpPr>
          <p:nvPr/>
        </p:nvSpPr>
        <p:spPr bwMode="auto">
          <a:xfrm rot="-5400000" flipH="1" flipV="1">
            <a:off x="5759450" y="4783138"/>
            <a:ext cx="187325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16" name="Oval 156"/>
          <p:cNvSpPr>
            <a:spLocks noChangeArrowheads="1"/>
          </p:cNvSpPr>
          <p:nvPr/>
        </p:nvSpPr>
        <p:spPr bwMode="auto">
          <a:xfrm rot="16200000" flipH="1">
            <a:off x="5877719" y="4720432"/>
            <a:ext cx="34925" cy="33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117" name="Line 157"/>
          <p:cNvSpPr>
            <a:spLocks noChangeShapeType="1"/>
          </p:cNvSpPr>
          <p:nvPr/>
        </p:nvSpPr>
        <p:spPr bwMode="auto">
          <a:xfrm rot="-5400000">
            <a:off x="5876925" y="496411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18" name="Line 158"/>
          <p:cNvSpPr>
            <a:spLocks noChangeShapeType="1"/>
          </p:cNvSpPr>
          <p:nvPr/>
        </p:nvSpPr>
        <p:spPr bwMode="auto">
          <a:xfrm rot="-5400000">
            <a:off x="5665787" y="4862513"/>
            <a:ext cx="17463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19" name="Line 159"/>
          <p:cNvSpPr>
            <a:spLocks noChangeShapeType="1"/>
          </p:cNvSpPr>
          <p:nvPr/>
        </p:nvSpPr>
        <p:spPr bwMode="auto">
          <a:xfrm rot="-5400000">
            <a:off x="5760244" y="4937919"/>
            <a:ext cx="2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20" name="Line 160"/>
          <p:cNvSpPr>
            <a:spLocks noChangeShapeType="1"/>
          </p:cNvSpPr>
          <p:nvPr/>
        </p:nvSpPr>
        <p:spPr bwMode="auto">
          <a:xfrm rot="-5400000">
            <a:off x="5640388" y="4816475"/>
            <a:ext cx="11112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21" name="Line 161"/>
          <p:cNvSpPr>
            <a:spLocks noChangeShapeType="1"/>
          </p:cNvSpPr>
          <p:nvPr/>
        </p:nvSpPr>
        <p:spPr bwMode="auto">
          <a:xfrm rot="-5400000">
            <a:off x="5705475" y="490537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22" name="Line 162"/>
          <p:cNvSpPr>
            <a:spLocks noChangeShapeType="1"/>
          </p:cNvSpPr>
          <p:nvPr/>
        </p:nvSpPr>
        <p:spPr bwMode="auto">
          <a:xfrm rot="-5400000">
            <a:off x="5818982" y="4960143"/>
            <a:ext cx="2540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23" name="Line 163"/>
          <p:cNvSpPr>
            <a:spLocks noChangeShapeType="1"/>
          </p:cNvSpPr>
          <p:nvPr/>
        </p:nvSpPr>
        <p:spPr bwMode="auto">
          <a:xfrm rot="-5400000">
            <a:off x="5619750" y="4768850"/>
            <a:ext cx="7938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24" name="Line 164"/>
          <p:cNvSpPr>
            <a:spLocks noChangeShapeType="1"/>
          </p:cNvSpPr>
          <p:nvPr/>
        </p:nvSpPr>
        <p:spPr bwMode="auto">
          <a:xfrm rot="16200000" flipV="1">
            <a:off x="6091238" y="4860925"/>
            <a:ext cx="17462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25" name="Line 165"/>
          <p:cNvSpPr>
            <a:spLocks noChangeShapeType="1"/>
          </p:cNvSpPr>
          <p:nvPr/>
        </p:nvSpPr>
        <p:spPr bwMode="auto">
          <a:xfrm rot="16200000" flipV="1">
            <a:off x="5989638" y="4933950"/>
            <a:ext cx="23812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26" name="Line 166"/>
          <p:cNvSpPr>
            <a:spLocks noChangeShapeType="1"/>
          </p:cNvSpPr>
          <p:nvPr/>
        </p:nvSpPr>
        <p:spPr bwMode="auto">
          <a:xfrm rot="16200000" flipV="1">
            <a:off x="6123781" y="4815682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27" name="Line 167"/>
          <p:cNvSpPr>
            <a:spLocks noChangeShapeType="1"/>
          </p:cNvSpPr>
          <p:nvPr/>
        </p:nvSpPr>
        <p:spPr bwMode="auto">
          <a:xfrm rot="16200000" flipV="1">
            <a:off x="6042819" y="489981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28" name="Line 168"/>
          <p:cNvSpPr>
            <a:spLocks noChangeShapeType="1"/>
          </p:cNvSpPr>
          <p:nvPr/>
        </p:nvSpPr>
        <p:spPr bwMode="auto">
          <a:xfrm rot="16200000" flipV="1">
            <a:off x="5930900" y="4956175"/>
            <a:ext cx="23813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29" name="Line 169"/>
          <p:cNvSpPr>
            <a:spLocks noChangeShapeType="1"/>
          </p:cNvSpPr>
          <p:nvPr/>
        </p:nvSpPr>
        <p:spPr bwMode="auto">
          <a:xfrm rot="16200000" flipV="1">
            <a:off x="6146006" y="4768057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30" name="AutoShape 170"/>
          <p:cNvSpPr>
            <a:spLocks noChangeArrowheads="1"/>
          </p:cNvSpPr>
          <p:nvPr/>
        </p:nvSpPr>
        <p:spPr bwMode="auto">
          <a:xfrm rot="-5400000">
            <a:off x="6639719" y="4574381"/>
            <a:ext cx="247650" cy="566738"/>
          </a:xfrm>
          <a:prstGeom prst="moon">
            <a:avLst>
              <a:gd name="adj" fmla="val 87500"/>
            </a:avLst>
          </a:prstGeom>
          <a:gradFill rotWithShape="1">
            <a:gsLst>
              <a:gs pos="0">
                <a:srgbClr val="DDDDDD"/>
              </a:gs>
              <a:gs pos="100000">
                <a:schemeClr val="tx1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131" name="Line 171"/>
          <p:cNvSpPr>
            <a:spLocks noChangeShapeType="1"/>
          </p:cNvSpPr>
          <p:nvPr/>
        </p:nvSpPr>
        <p:spPr bwMode="auto">
          <a:xfrm rot="5400000" flipV="1">
            <a:off x="6752431" y="4758532"/>
            <a:ext cx="160337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32" name="Oval 172"/>
          <p:cNvSpPr>
            <a:spLocks noChangeArrowheads="1"/>
          </p:cNvSpPr>
          <p:nvPr/>
        </p:nvSpPr>
        <p:spPr bwMode="auto">
          <a:xfrm rot="16200000" flipH="1">
            <a:off x="6754019" y="4720432"/>
            <a:ext cx="34925" cy="333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133" name="Line 173"/>
          <p:cNvSpPr>
            <a:spLocks noChangeShapeType="1"/>
          </p:cNvSpPr>
          <p:nvPr/>
        </p:nvSpPr>
        <p:spPr bwMode="auto">
          <a:xfrm rot="-5400000">
            <a:off x="6753225" y="4964113"/>
            <a:ext cx="2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34" name="Line 174"/>
          <p:cNvSpPr>
            <a:spLocks noChangeShapeType="1"/>
          </p:cNvSpPr>
          <p:nvPr/>
        </p:nvSpPr>
        <p:spPr bwMode="auto">
          <a:xfrm rot="-5400000">
            <a:off x="6542087" y="4862513"/>
            <a:ext cx="17463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35" name="Line 175"/>
          <p:cNvSpPr>
            <a:spLocks noChangeShapeType="1"/>
          </p:cNvSpPr>
          <p:nvPr/>
        </p:nvSpPr>
        <p:spPr bwMode="auto">
          <a:xfrm rot="-5400000">
            <a:off x="6636544" y="4937919"/>
            <a:ext cx="2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36" name="Line 176"/>
          <p:cNvSpPr>
            <a:spLocks noChangeShapeType="1"/>
          </p:cNvSpPr>
          <p:nvPr/>
        </p:nvSpPr>
        <p:spPr bwMode="auto">
          <a:xfrm rot="-5400000">
            <a:off x="6516688" y="4816475"/>
            <a:ext cx="11112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37" name="Line 177"/>
          <p:cNvSpPr>
            <a:spLocks noChangeShapeType="1"/>
          </p:cNvSpPr>
          <p:nvPr/>
        </p:nvSpPr>
        <p:spPr bwMode="auto">
          <a:xfrm rot="-5400000">
            <a:off x="6581775" y="4905376"/>
            <a:ext cx="2222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38" name="Line 178"/>
          <p:cNvSpPr>
            <a:spLocks noChangeShapeType="1"/>
          </p:cNvSpPr>
          <p:nvPr/>
        </p:nvSpPr>
        <p:spPr bwMode="auto">
          <a:xfrm rot="-5400000">
            <a:off x="6695282" y="4960143"/>
            <a:ext cx="2540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39" name="Line 179"/>
          <p:cNvSpPr>
            <a:spLocks noChangeShapeType="1"/>
          </p:cNvSpPr>
          <p:nvPr/>
        </p:nvSpPr>
        <p:spPr bwMode="auto">
          <a:xfrm rot="-5400000">
            <a:off x="6496050" y="4768850"/>
            <a:ext cx="7938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40" name="Line 180"/>
          <p:cNvSpPr>
            <a:spLocks noChangeShapeType="1"/>
          </p:cNvSpPr>
          <p:nvPr/>
        </p:nvSpPr>
        <p:spPr bwMode="auto">
          <a:xfrm rot="16200000" flipV="1">
            <a:off x="6967538" y="4860925"/>
            <a:ext cx="17462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41" name="Line 181"/>
          <p:cNvSpPr>
            <a:spLocks noChangeShapeType="1"/>
          </p:cNvSpPr>
          <p:nvPr/>
        </p:nvSpPr>
        <p:spPr bwMode="auto">
          <a:xfrm rot="16200000" flipV="1">
            <a:off x="6865938" y="4933950"/>
            <a:ext cx="23812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42" name="Line 182"/>
          <p:cNvSpPr>
            <a:spLocks noChangeShapeType="1"/>
          </p:cNvSpPr>
          <p:nvPr/>
        </p:nvSpPr>
        <p:spPr bwMode="auto">
          <a:xfrm rot="16200000" flipV="1">
            <a:off x="7000081" y="4815682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43" name="Line 183"/>
          <p:cNvSpPr>
            <a:spLocks noChangeShapeType="1"/>
          </p:cNvSpPr>
          <p:nvPr/>
        </p:nvSpPr>
        <p:spPr bwMode="auto">
          <a:xfrm rot="16200000" flipV="1">
            <a:off x="6919119" y="4899819"/>
            <a:ext cx="23812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44" name="Line 184"/>
          <p:cNvSpPr>
            <a:spLocks noChangeShapeType="1"/>
          </p:cNvSpPr>
          <p:nvPr/>
        </p:nvSpPr>
        <p:spPr bwMode="auto">
          <a:xfrm rot="16200000" flipV="1">
            <a:off x="6807200" y="4956175"/>
            <a:ext cx="23813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145" name="Line 185"/>
          <p:cNvSpPr>
            <a:spLocks noChangeShapeType="1"/>
          </p:cNvSpPr>
          <p:nvPr/>
        </p:nvSpPr>
        <p:spPr bwMode="auto">
          <a:xfrm rot="16200000" flipV="1">
            <a:off x="7022306" y="4768057"/>
            <a:ext cx="9525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41146" name="Group 186"/>
          <p:cNvGrpSpPr>
            <a:grpSpLocks/>
          </p:cNvGrpSpPr>
          <p:nvPr/>
        </p:nvGrpSpPr>
        <p:grpSpPr bwMode="auto">
          <a:xfrm>
            <a:off x="6084888" y="6169025"/>
            <a:ext cx="3959225" cy="120650"/>
            <a:chOff x="3810" y="3893"/>
            <a:chExt cx="2494" cy="76"/>
          </a:xfrm>
        </p:grpSpPr>
        <p:sp>
          <p:nvSpPr>
            <p:cNvPr id="41147" name="Rectangle 187"/>
            <p:cNvSpPr>
              <a:spLocks noChangeArrowheads="1"/>
            </p:cNvSpPr>
            <p:nvPr/>
          </p:nvSpPr>
          <p:spPr bwMode="auto">
            <a:xfrm>
              <a:off x="3810" y="3893"/>
              <a:ext cx="408" cy="7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1148" name="Rectangle 188"/>
            <p:cNvSpPr>
              <a:spLocks noChangeArrowheads="1"/>
            </p:cNvSpPr>
            <p:nvPr/>
          </p:nvSpPr>
          <p:spPr bwMode="auto">
            <a:xfrm>
              <a:off x="4263" y="3893"/>
              <a:ext cx="182" cy="7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1149" name="Rectangle 189"/>
            <p:cNvSpPr>
              <a:spLocks noChangeArrowheads="1"/>
            </p:cNvSpPr>
            <p:nvPr/>
          </p:nvSpPr>
          <p:spPr bwMode="auto">
            <a:xfrm>
              <a:off x="4490" y="3893"/>
              <a:ext cx="454" cy="7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1150" name="Rectangle 190"/>
            <p:cNvSpPr>
              <a:spLocks noChangeArrowheads="1"/>
            </p:cNvSpPr>
            <p:nvPr/>
          </p:nvSpPr>
          <p:spPr bwMode="auto">
            <a:xfrm>
              <a:off x="4989" y="3893"/>
              <a:ext cx="363" cy="7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1151" name="Rectangle 191"/>
            <p:cNvSpPr>
              <a:spLocks noChangeArrowheads="1"/>
            </p:cNvSpPr>
            <p:nvPr/>
          </p:nvSpPr>
          <p:spPr bwMode="auto">
            <a:xfrm>
              <a:off x="5397" y="3893"/>
              <a:ext cx="454" cy="7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1152" name="Rectangle 192"/>
            <p:cNvSpPr>
              <a:spLocks noChangeArrowheads="1"/>
            </p:cNvSpPr>
            <p:nvPr/>
          </p:nvSpPr>
          <p:spPr bwMode="auto">
            <a:xfrm>
              <a:off x="5896" y="3893"/>
              <a:ext cx="182" cy="7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1153" name="Rectangle 193"/>
            <p:cNvSpPr>
              <a:spLocks noChangeArrowheads="1"/>
            </p:cNvSpPr>
            <p:nvPr/>
          </p:nvSpPr>
          <p:spPr bwMode="auto">
            <a:xfrm>
              <a:off x="6123" y="3893"/>
              <a:ext cx="181" cy="7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41154" name="Line 194"/>
          <p:cNvSpPr>
            <a:spLocks noChangeShapeType="1"/>
          </p:cNvSpPr>
          <p:nvPr/>
        </p:nvSpPr>
        <p:spPr bwMode="auto">
          <a:xfrm>
            <a:off x="2447925" y="5005388"/>
            <a:ext cx="2087563" cy="64135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41155" name="Line 195"/>
          <p:cNvSpPr>
            <a:spLocks noChangeShapeType="1"/>
          </p:cNvSpPr>
          <p:nvPr/>
        </p:nvSpPr>
        <p:spPr bwMode="auto">
          <a:xfrm>
            <a:off x="3311525" y="5005388"/>
            <a:ext cx="1296988" cy="6477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41156" name="Line 196"/>
          <p:cNvSpPr>
            <a:spLocks noChangeShapeType="1"/>
          </p:cNvSpPr>
          <p:nvPr/>
        </p:nvSpPr>
        <p:spPr bwMode="auto">
          <a:xfrm>
            <a:off x="4146550" y="4992688"/>
            <a:ext cx="442913" cy="6477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41157" name="Line 197"/>
          <p:cNvSpPr>
            <a:spLocks noChangeShapeType="1"/>
          </p:cNvSpPr>
          <p:nvPr/>
        </p:nvSpPr>
        <p:spPr bwMode="auto">
          <a:xfrm flipH="1">
            <a:off x="4578350" y="4994275"/>
            <a:ext cx="442913" cy="6477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41158" name="Line 198"/>
          <p:cNvSpPr>
            <a:spLocks noChangeShapeType="1"/>
          </p:cNvSpPr>
          <p:nvPr/>
        </p:nvSpPr>
        <p:spPr bwMode="auto">
          <a:xfrm flipH="1">
            <a:off x="4613275" y="5000625"/>
            <a:ext cx="1281113" cy="6477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41159" name="Line 199"/>
          <p:cNvSpPr>
            <a:spLocks noChangeShapeType="1"/>
          </p:cNvSpPr>
          <p:nvPr/>
        </p:nvSpPr>
        <p:spPr bwMode="auto">
          <a:xfrm flipH="1">
            <a:off x="4645025" y="4991100"/>
            <a:ext cx="2119313" cy="635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41160" name="Text Box 200"/>
          <p:cNvSpPr txBox="1">
            <a:spLocks noChangeArrowheads="1"/>
          </p:cNvSpPr>
          <p:nvPr/>
        </p:nvSpPr>
        <p:spPr bwMode="auto">
          <a:xfrm>
            <a:off x="287338" y="827088"/>
            <a:ext cx="97932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CONTEXT-ADAPTIVE BINARY ARITHMETIC CODING</a:t>
            </a:r>
          </a:p>
        </p:txBody>
      </p:sp>
      <p:grpSp>
        <p:nvGrpSpPr>
          <p:cNvPr id="41161" name="Group 201"/>
          <p:cNvGrpSpPr>
            <a:grpSpLocks/>
          </p:cNvGrpSpPr>
          <p:nvPr/>
        </p:nvGrpSpPr>
        <p:grpSpPr bwMode="auto">
          <a:xfrm>
            <a:off x="1655763" y="1260475"/>
            <a:ext cx="7272337" cy="2881313"/>
            <a:chOff x="1179" y="794"/>
            <a:chExt cx="4581" cy="1814"/>
          </a:xfrm>
        </p:grpSpPr>
        <p:sp>
          <p:nvSpPr>
            <p:cNvPr id="41162" name="Rectangle 202"/>
            <p:cNvSpPr>
              <a:spLocks noChangeArrowheads="1"/>
            </p:cNvSpPr>
            <p:nvPr/>
          </p:nvSpPr>
          <p:spPr bwMode="auto">
            <a:xfrm>
              <a:off x="1179" y="1429"/>
              <a:ext cx="1270" cy="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CONTEXT </a:t>
              </a:r>
            </a:p>
            <a:p>
              <a:pPr algn="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FORMATION</a:t>
              </a:r>
            </a:p>
            <a:p>
              <a:pPr algn="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MODELS</a:t>
              </a:r>
            </a:p>
          </p:txBody>
        </p:sp>
        <p:sp>
          <p:nvSpPr>
            <p:cNvPr id="41163" name="Rectangle 203"/>
            <p:cNvSpPr>
              <a:spLocks noChangeArrowheads="1"/>
            </p:cNvSpPr>
            <p:nvPr/>
          </p:nvSpPr>
          <p:spPr bwMode="auto">
            <a:xfrm>
              <a:off x="2857" y="794"/>
              <a:ext cx="2540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HEURISTICS</a:t>
              </a:r>
            </a:p>
          </p:txBody>
        </p:sp>
        <p:sp>
          <p:nvSpPr>
            <p:cNvPr id="41164" name="Rectangle 204"/>
            <p:cNvSpPr>
              <a:spLocks noChangeArrowheads="1"/>
            </p:cNvSpPr>
            <p:nvPr/>
          </p:nvSpPr>
          <p:spPr bwMode="auto">
            <a:xfrm>
              <a:off x="2857" y="1111"/>
              <a:ext cx="2540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STATISTICAL ANALYSIS</a:t>
              </a:r>
            </a:p>
          </p:txBody>
        </p:sp>
        <p:sp>
          <p:nvSpPr>
            <p:cNvPr id="41165" name="Rectangle 205"/>
            <p:cNvSpPr>
              <a:spLocks noChangeArrowheads="1"/>
            </p:cNvSpPr>
            <p:nvPr/>
          </p:nvSpPr>
          <p:spPr bwMode="auto">
            <a:xfrm>
              <a:off x="2857" y="1519"/>
              <a:ext cx="2540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ENTROPY-BASED CONCEPTS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        (MUTUAL INFORMATION)</a:t>
              </a:r>
            </a:p>
          </p:txBody>
        </p:sp>
        <p:sp>
          <p:nvSpPr>
            <p:cNvPr id="41166" name="Line 206"/>
            <p:cNvSpPr>
              <a:spLocks noChangeShapeType="1"/>
            </p:cNvSpPr>
            <p:nvPr/>
          </p:nvSpPr>
          <p:spPr bwMode="auto">
            <a:xfrm flipV="1">
              <a:off x="2539" y="1021"/>
              <a:ext cx="317" cy="363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1167" name="Line 207"/>
            <p:cNvSpPr>
              <a:spLocks noChangeShapeType="1"/>
            </p:cNvSpPr>
            <p:nvPr/>
          </p:nvSpPr>
          <p:spPr bwMode="auto">
            <a:xfrm>
              <a:off x="2539" y="1610"/>
              <a:ext cx="325" cy="99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1168" name="Line 208"/>
            <p:cNvSpPr>
              <a:spLocks noChangeShapeType="1"/>
            </p:cNvSpPr>
            <p:nvPr/>
          </p:nvSpPr>
          <p:spPr bwMode="auto">
            <a:xfrm flipV="1">
              <a:off x="2539" y="1368"/>
              <a:ext cx="325" cy="140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1169" name="Line 209"/>
            <p:cNvSpPr>
              <a:spLocks noChangeShapeType="1"/>
            </p:cNvSpPr>
            <p:nvPr/>
          </p:nvSpPr>
          <p:spPr bwMode="auto">
            <a:xfrm>
              <a:off x="2539" y="1746"/>
              <a:ext cx="326" cy="356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1170" name="Rectangle 210"/>
            <p:cNvSpPr>
              <a:spLocks noChangeArrowheads="1"/>
            </p:cNvSpPr>
            <p:nvPr/>
          </p:nvSpPr>
          <p:spPr bwMode="auto">
            <a:xfrm>
              <a:off x="2857" y="1882"/>
              <a:ext cx="2903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DELAYED-DECISION ALGORITHMS</a:t>
              </a:r>
            </a:p>
          </p:txBody>
        </p:sp>
        <p:sp>
          <p:nvSpPr>
            <p:cNvPr id="41171" name="Line 211"/>
            <p:cNvSpPr>
              <a:spLocks noChangeShapeType="1"/>
            </p:cNvSpPr>
            <p:nvPr/>
          </p:nvSpPr>
          <p:spPr bwMode="auto">
            <a:xfrm>
              <a:off x="2502" y="1929"/>
              <a:ext cx="324" cy="461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1172" name="Rectangle 212"/>
            <p:cNvSpPr>
              <a:spLocks noChangeArrowheads="1"/>
            </p:cNvSpPr>
            <p:nvPr/>
          </p:nvSpPr>
          <p:spPr bwMode="auto">
            <a:xfrm>
              <a:off x="2857" y="2154"/>
              <a:ext cx="2903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…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7165975"/>
            <a:ext cx="10080625" cy="395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TABLE OF CONTENTS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673475" y="4313238"/>
            <a:ext cx="53276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903913" y="5797550"/>
            <a:ext cx="38163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CONCLUSIONS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016125" y="2771775"/>
            <a:ext cx="6985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LOCAL AVERAGE-BASED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    MODEL OF PROBABILITIES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008063" y="1403350"/>
            <a:ext cx="3744912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663575" y="1498600"/>
            <a:ext cx="366713" cy="254000"/>
            <a:chOff x="313" y="911"/>
            <a:chExt cx="308" cy="213"/>
          </a:xfrm>
        </p:grpSpPr>
        <p:grpSp>
          <p:nvGrpSpPr>
            <p:cNvPr id="6153" name="Group 9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6154" name="Oval 1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155" name="AutoShape 1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56" name="AutoShape 1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57" name="AutoShape 1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58" name="AutoShape 1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59" name="AutoShape 1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60" name="AutoShape 1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61" name="AutoShape 1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62" name="AutoShape 1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6163" name="Group 19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6164" name="Oval 2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165" name="AutoShape 2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66" name="AutoShape 2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67" name="AutoShape 2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68" name="AutoShape 2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69" name="AutoShape 2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70" name="AutoShape 2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71" name="AutoShape 2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72" name="AutoShape 2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6173" name="Group 29"/>
          <p:cNvGrpSpPr>
            <a:grpSpLocks/>
          </p:cNvGrpSpPr>
          <p:nvPr/>
        </p:nvGrpSpPr>
        <p:grpSpPr bwMode="auto">
          <a:xfrm>
            <a:off x="1700213" y="2860675"/>
            <a:ext cx="366712" cy="254000"/>
            <a:chOff x="313" y="911"/>
            <a:chExt cx="308" cy="213"/>
          </a:xfrm>
        </p:grpSpPr>
        <p:grpSp>
          <p:nvGrpSpPr>
            <p:cNvPr id="6174" name="Group 30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6175" name="Oval 31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176" name="AutoShape 32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77" name="AutoShape 33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78" name="AutoShape 34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79" name="AutoShape 35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80" name="AutoShape 36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81" name="AutoShape 37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82" name="AutoShape 38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83" name="AutoShape 39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6184" name="Group 40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6185" name="Oval 41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186" name="AutoShape 42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87" name="AutoShape 43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88" name="AutoShape 44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89" name="AutoShape 45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90" name="AutoShape 46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91" name="AutoShape 47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92" name="AutoShape 48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93" name="AutoShape 49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6194" name="Group 50"/>
          <p:cNvGrpSpPr>
            <a:grpSpLocks/>
          </p:cNvGrpSpPr>
          <p:nvPr/>
        </p:nvGrpSpPr>
        <p:grpSpPr bwMode="auto">
          <a:xfrm>
            <a:off x="3344863" y="4413250"/>
            <a:ext cx="366712" cy="254000"/>
            <a:chOff x="313" y="911"/>
            <a:chExt cx="308" cy="213"/>
          </a:xfrm>
        </p:grpSpPr>
        <p:grpSp>
          <p:nvGrpSpPr>
            <p:cNvPr id="6195" name="Group 51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6196" name="Oval 52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197" name="AutoShape 53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98" name="AutoShape 54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99" name="AutoShape 55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00" name="AutoShape 56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01" name="AutoShape 57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02" name="AutoShape 58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03" name="AutoShape 59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04" name="AutoShape 60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6205" name="Group 61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6206" name="Oval 62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207" name="AutoShape 63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08" name="AutoShape 64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09" name="AutoShape 65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10" name="AutoShape 66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11" name="AutoShape 67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12" name="AutoShape 68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13" name="AutoShape 69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14" name="AutoShape 70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6215" name="Group 71"/>
          <p:cNvGrpSpPr>
            <a:grpSpLocks/>
          </p:cNvGrpSpPr>
          <p:nvPr/>
        </p:nvGrpSpPr>
        <p:grpSpPr bwMode="auto">
          <a:xfrm>
            <a:off x="5578475" y="5881688"/>
            <a:ext cx="366713" cy="254000"/>
            <a:chOff x="313" y="911"/>
            <a:chExt cx="308" cy="213"/>
          </a:xfrm>
        </p:grpSpPr>
        <p:grpSp>
          <p:nvGrpSpPr>
            <p:cNvPr id="6216" name="Group 72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6217" name="Oval 7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218" name="AutoShape 7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19" name="AutoShape 7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20" name="AutoShape 7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21" name="AutoShape 7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22" name="AutoShape 7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23" name="AutoShape 7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24" name="AutoShape 8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25" name="AutoShape 8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6226" name="Group 82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6227" name="Oval 8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228" name="AutoShape 8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29" name="AutoShape 8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30" name="AutoShape 8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31" name="AutoShape 8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32" name="AutoShape 8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33" name="AutoShape 8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34" name="AutoShape 9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35" name="AutoShape 9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6236" name="Group 92"/>
          <p:cNvGrpSpPr>
            <a:grpSpLocks/>
          </p:cNvGrpSpPr>
          <p:nvPr/>
        </p:nvGrpSpPr>
        <p:grpSpPr bwMode="auto">
          <a:xfrm>
            <a:off x="4246563" y="1331913"/>
            <a:ext cx="1441450" cy="1190625"/>
            <a:chOff x="1746" y="1616"/>
            <a:chExt cx="1043" cy="862"/>
          </a:xfrm>
        </p:grpSpPr>
        <p:sp>
          <p:nvSpPr>
            <p:cNvPr id="6237" name="Oval 93"/>
            <p:cNvSpPr>
              <a:spLocks noChangeArrowheads="1"/>
            </p:cNvSpPr>
            <p:nvPr/>
          </p:nvSpPr>
          <p:spPr bwMode="auto">
            <a:xfrm rot="825044">
              <a:off x="2321" y="1791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238" name="AutoShape 94"/>
            <p:cNvSpPr>
              <a:spLocks noChangeArrowheads="1"/>
            </p:cNvSpPr>
            <p:nvPr/>
          </p:nvSpPr>
          <p:spPr bwMode="auto">
            <a:xfrm>
              <a:off x="2251" y="1744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239" name="Oval 95"/>
            <p:cNvSpPr>
              <a:spLocks noChangeArrowheads="1"/>
            </p:cNvSpPr>
            <p:nvPr/>
          </p:nvSpPr>
          <p:spPr bwMode="auto">
            <a:xfrm rot="825044">
              <a:off x="2321" y="1790"/>
              <a:ext cx="29" cy="28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6240" name="Group 96"/>
            <p:cNvGrpSpPr>
              <a:grpSpLocks/>
            </p:cNvGrpSpPr>
            <p:nvPr/>
          </p:nvGrpSpPr>
          <p:grpSpPr bwMode="auto">
            <a:xfrm rot="498828">
              <a:off x="2147" y="2284"/>
              <a:ext cx="158" cy="151"/>
              <a:chOff x="1281" y="579"/>
              <a:chExt cx="3187" cy="3172"/>
            </a:xfrm>
          </p:grpSpPr>
          <p:sp>
            <p:nvSpPr>
              <p:cNvPr id="6241" name="Oval 97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242" name="AutoShape 98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3" name="AutoShape 99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4" name="AutoShape 100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5" name="AutoShape 101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6" name="AutoShape 102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7" name="AutoShape 103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8" name="AutoShape 104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49" name="AutoShape 105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6250" name="Group 106"/>
            <p:cNvGrpSpPr>
              <a:grpSpLocks/>
            </p:cNvGrpSpPr>
            <p:nvPr/>
          </p:nvGrpSpPr>
          <p:grpSpPr bwMode="auto">
            <a:xfrm rot="1606593">
              <a:off x="2290" y="2341"/>
              <a:ext cx="131" cy="125"/>
              <a:chOff x="1281" y="579"/>
              <a:chExt cx="3187" cy="3172"/>
            </a:xfrm>
          </p:grpSpPr>
          <p:sp>
            <p:nvSpPr>
              <p:cNvPr id="6251" name="Oval 107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252" name="AutoShape 108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53" name="AutoShape 109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54" name="AutoShape 110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55" name="AutoShape 111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56" name="AutoShape 112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57" name="AutoShape 113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58" name="AutoShape 114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59" name="AutoShape 115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6260" name="AutoShape 116"/>
            <p:cNvSpPr>
              <a:spLocks noChangeArrowheads="1"/>
            </p:cNvSpPr>
            <p:nvPr/>
          </p:nvSpPr>
          <p:spPr bwMode="auto">
            <a:xfrm>
              <a:off x="1977" y="1616"/>
              <a:ext cx="584" cy="337"/>
            </a:xfrm>
            <a:prstGeom prst="parallelogram">
              <a:avLst>
                <a:gd name="adj" fmla="val 26941"/>
              </a:avLst>
            </a:prstGeom>
            <a:noFill/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6261" name="Group 117"/>
            <p:cNvGrpSpPr>
              <a:grpSpLocks/>
            </p:cNvGrpSpPr>
            <p:nvPr/>
          </p:nvGrpSpPr>
          <p:grpSpPr bwMode="auto">
            <a:xfrm rot="825044">
              <a:off x="2042" y="1622"/>
              <a:ext cx="29" cy="323"/>
              <a:chOff x="3765" y="975"/>
              <a:chExt cx="91" cy="1043"/>
            </a:xfrm>
          </p:grpSpPr>
          <p:sp>
            <p:nvSpPr>
              <p:cNvPr id="6262" name="Oval 11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63" name="Oval 11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64" name="Oval 12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65" name="Oval 12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66" name="Oval 12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67" name="Oval 12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68" name="Oval 12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69" name="Oval 12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270" name="Group 126"/>
            <p:cNvGrpSpPr>
              <a:grpSpLocks/>
            </p:cNvGrpSpPr>
            <p:nvPr/>
          </p:nvGrpSpPr>
          <p:grpSpPr bwMode="auto">
            <a:xfrm rot="825044">
              <a:off x="2089" y="1623"/>
              <a:ext cx="30" cy="322"/>
              <a:chOff x="3765" y="975"/>
              <a:chExt cx="91" cy="1043"/>
            </a:xfrm>
          </p:grpSpPr>
          <p:sp>
            <p:nvSpPr>
              <p:cNvPr id="6271" name="Oval 12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72" name="Oval 12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73" name="Oval 12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74" name="Oval 13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75" name="Oval 13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76" name="Oval 13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77" name="Oval 13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78" name="Oval 13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279" name="Group 135"/>
            <p:cNvGrpSpPr>
              <a:grpSpLocks/>
            </p:cNvGrpSpPr>
            <p:nvPr/>
          </p:nvGrpSpPr>
          <p:grpSpPr bwMode="auto">
            <a:xfrm rot="825044">
              <a:off x="2138" y="1623"/>
              <a:ext cx="29" cy="322"/>
              <a:chOff x="3765" y="975"/>
              <a:chExt cx="91" cy="1043"/>
            </a:xfrm>
          </p:grpSpPr>
          <p:sp>
            <p:nvSpPr>
              <p:cNvPr id="6280" name="Oval 13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81" name="Oval 13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82" name="Oval 13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83" name="Oval 13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84" name="Oval 14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85" name="Oval 14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86" name="Oval 14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87" name="Oval 14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288" name="Group 144"/>
            <p:cNvGrpSpPr>
              <a:grpSpLocks/>
            </p:cNvGrpSpPr>
            <p:nvPr/>
          </p:nvGrpSpPr>
          <p:grpSpPr bwMode="auto">
            <a:xfrm rot="825044">
              <a:off x="2185" y="1623"/>
              <a:ext cx="30" cy="322"/>
              <a:chOff x="3765" y="975"/>
              <a:chExt cx="91" cy="1043"/>
            </a:xfrm>
          </p:grpSpPr>
          <p:sp>
            <p:nvSpPr>
              <p:cNvPr id="6289" name="Oval 14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90" name="Oval 14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91" name="Oval 14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92" name="Oval 14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93" name="Oval 14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94" name="Oval 15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95" name="Oval 15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96" name="Oval 15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297" name="Group 153"/>
            <p:cNvGrpSpPr>
              <a:grpSpLocks/>
            </p:cNvGrpSpPr>
            <p:nvPr/>
          </p:nvGrpSpPr>
          <p:grpSpPr bwMode="auto">
            <a:xfrm rot="825044">
              <a:off x="2231" y="1623"/>
              <a:ext cx="30" cy="322"/>
              <a:chOff x="3765" y="975"/>
              <a:chExt cx="91" cy="1043"/>
            </a:xfrm>
          </p:grpSpPr>
          <p:sp>
            <p:nvSpPr>
              <p:cNvPr id="6298" name="Oval 15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299" name="Oval 15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00" name="Oval 15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01" name="Oval 15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02" name="Oval 15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03" name="Oval 15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04" name="Oval 16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05" name="Oval 16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6306" name="Oval 162"/>
            <p:cNvSpPr>
              <a:spLocks noChangeArrowheads="1"/>
            </p:cNvSpPr>
            <p:nvPr/>
          </p:nvSpPr>
          <p:spPr bwMode="auto">
            <a:xfrm rot="825044">
              <a:off x="2294" y="1709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07" name="Oval 163"/>
            <p:cNvSpPr>
              <a:spLocks noChangeArrowheads="1"/>
            </p:cNvSpPr>
            <p:nvPr/>
          </p:nvSpPr>
          <p:spPr bwMode="auto">
            <a:xfrm rot="825044">
              <a:off x="2284" y="1749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08" name="Oval 164"/>
            <p:cNvSpPr>
              <a:spLocks noChangeArrowheads="1"/>
            </p:cNvSpPr>
            <p:nvPr/>
          </p:nvSpPr>
          <p:spPr bwMode="auto">
            <a:xfrm rot="825044">
              <a:off x="2273" y="1791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09" name="Oval 165"/>
            <p:cNvSpPr>
              <a:spLocks noChangeArrowheads="1"/>
            </p:cNvSpPr>
            <p:nvPr/>
          </p:nvSpPr>
          <p:spPr bwMode="auto">
            <a:xfrm rot="825044">
              <a:off x="2263" y="1831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10" name="Oval 166"/>
            <p:cNvSpPr>
              <a:spLocks noChangeArrowheads="1"/>
            </p:cNvSpPr>
            <p:nvPr/>
          </p:nvSpPr>
          <p:spPr bwMode="auto">
            <a:xfrm rot="825044">
              <a:off x="2253" y="187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11" name="Oval 167"/>
            <p:cNvSpPr>
              <a:spLocks noChangeArrowheads="1"/>
            </p:cNvSpPr>
            <p:nvPr/>
          </p:nvSpPr>
          <p:spPr bwMode="auto">
            <a:xfrm rot="825044">
              <a:off x="2242" y="1913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12" name="Oval 168"/>
            <p:cNvSpPr>
              <a:spLocks noChangeArrowheads="1"/>
            </p:cNvSpPr>
            <p:nvPr/>
          </p:nvSpPr>
          <p:spPr bwMode="auto">
            <a:xfrm rot="825044">
              <a:off x="2305" y="1668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13" name="Oval 169"/>
            <p:cNvSpPr>
              <a:spLocks noChangeArrowheads="1"/>
            </p:cNvSpPr>
            <p:nvPr/>
          </p:nvSpPr>
          <p:spPr bwMode="auto">
            <a:xfrm rot="825044">
              <a:off x="2315" y="1627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14" name="Oval 170"/>
            <p:cNvSpPr>
              <a:spLocks noChangeArrowheads="1"/>
            </p:cNvSpPr>
            <p:nvPr/>
          </p:nvSpPr>
          <p:spPr bwMode="auto">
            <a:xfrm rot="825044">
              <a:off x="2343" y="1709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15" name="Oval 171"/>
            <p:cNvSpPr>
              <a:spLocks noChangeArrowheads="1"/>
            </p:cNvSpPr>
            <p:nvPr/>
          </p:nvSpPr>
          <p:spPr bwMode="auto">
            <a:xfrm rot="825044">
              <a:off x="2332" y="1749"/>
              <a:ext cx="30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16" name="Oval 172"/>
            <p:cNvSpPr>
              <a:spLocks noChangeArrowheads="1"/>
            </p:cNvSpPr>
            <p:nvPr/>
          </p:nvSpPr>
          <p:spPr bwMode="auto">
            <a:xfrm rot="825044">
              <a:off x="2311" y="1831"/>
              <a:ext cx="30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17" name="Oval 173"/>
            <p:cNvSpPr>
              <a:spLocks noChangeArrowheads="1"/>
            </p:cNvSpPr>
            <p:nvPr/>
          </p:nvSpPr>
          <p:spPr bwMode="auto">
            <a:xfrm rot="825044">
              <a:off x="2301" y="187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18" name="Oval 174"/>
            <p:cNvSpPr>
              <a:spLocks noChangeArrowheads="1"/>
            </p:cNvSpPr>
            <p:nvPr/>
          </p:nvSpPr>
          <p:spPr bwMode="auto">
            <a:xfrm rot="825044">
              <a:off x="2291" y="191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19" name="Oval 175"/>
            <p:cNvSpPr>
              <a:spLocks noChangeArrowheads="1"/>
            </p:cNvSpPr>
            <p:nvPr/>
          </p:nvSpPr>
          <p:spPr bwMode="auto">
            <a:xfrm rot="825044">
              <a:off x="2353" y="1668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20" name="Oval 176"/>
            <p:cNvSpPr>
              <a:spLocks noChangeArrowheads="1"/>
            </p:cNvSpPr>
            <p:nvPr/>
          </p:nvSpPr>
          <p:spPr bwMode="auto">
            <a:xfrm rot="825044">
              <a:off x="2364" y="1627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21" name="Oval 177"/>
            <p:cNvSpPr>
              <a:spLocks noChangeArrowheads="1"/>
            </p:cNvSpPr>
            <p:nvPr/>
          </p:nvSpPr>
          <p:spPr bwMode="auto">
            <a:xfrm rot="825044">
              <a:off x="2390" y="1709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22" name="Oval 178"/>
            <p:cNvSpPr>
              <a:spLocks noChangeArrowheads="1"/>
            </p:cNvSpPr>
            <p:nvPr/>
          </p:nvSpPr>
          <p:spPr bwMode="auto">
            <a:xfrm rot="825044">
              <a:off x="2380" y="1750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23" name="Oval 179"/>
            <p:cNvSpPr>
              <a:spLocks noChangeArrowheads="1"/>
            </p:cNvSpPr>
            <p:nvPr/>
          </p:nvSpPr>
          <p:spPr bwMode="auto">
            <a:xfrm rot="825044">
              <a:off x="2369" y="1791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24" name="Oval 180"/>
            <p:cNvSpPr>
              <a:spLocks noChangeArrowheads="1"/>
            </p:cNvSpPr>
            <p:nvPr/>
          </p:nvSpPr>
          <p:spPr bwMode="auto">
            <a:xfrm rot="825044">
              <a:off x="2359" y="183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25" name="Oval 181"/>
            <p:cNvSpPr>
              <a:spLocks noChangeArrowheads="1"/>
            </p:cNvSpPr>
            <p:nvPr/>
          </p:nvSpPr>
          <p:spPr bwMode="auto">
            <a:xfrm rot="825044">
              <a:off x="2349" y="1872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26" name="Oval 182"/>
            <p:cNvSpPr>
              <a:spLocks noChangeArrowheads="1"/>
            </p:cNvSpPr>
            <p:nvPr/>
          </p:nvSpPr>
          <p:spPr bwMode="auto">
            <a:xfrm rot="825044">
              <a:off x="2338" y="191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27" name="Oval 183"/>
            <p:cNvSpPr>
              <a:spLocks noChangeArrowheads="1"/>
            </p:cNvSpPr>
            <p:nvPr/>
          </p:nvSpPr>
          <p:spPr bwMode="auto">
            <a:xfrm rot="825044">
              <a:off x="2401" y="1668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28" name="Oval 184"/>
            <p:cNvSpPr>
              <a:spLocks noChangeArrowheads="1"/>
            </p:cNvSpPr>
            <p:nvPr/>
          </p:nvSpPr>
          <p:spPr bwMode="auto">
            <a:xfrm rot="825044">
              <a:off x="2411" y="1627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6329" name="Group 185"/>
            <p:cNvGrpSpPr>
              <a:grpSpLocks/>
            </p:cNvGrpSpPr>
            <p:nvPr/>
          </p:nvGrpSpPr>
          <p:grpSpPr bwMode="auto">
            <a:xfrm rot="825044">
              <a:off x="2418" y="1623"/>
              <a:ext cx="30" cy="322"/>
              <a:chOff x="3765" y="975"/>
              <a:chExt cx="91" cy="1043"/>
            </a:xfrm>
          </p:grpSpPr>
          <p:sp>
            <p:nvSpPr>
              <p:cNvPr id="6330" name="Oval 18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31" name="Oval 18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32" name="Oval 18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33" name="Oval 18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34" name="Oval 19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35" name="Oval 19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36" name="Oval 19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37" name="Oval 19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338" name="Group 194"/>
            <p:cNvGrpSpPr>
              <a:grpSpLocks/>
            </p:cNvGrpSpPr>
            <p:nvPr/>
          </p:nvGrpSpPr>
          <p:grpSpPr bwMode="auto">
            <a:xfrm rot="825044">
              <a:off x="2466" y="1623"/>
              <a:ext cx="29" cy="322"/>
              <a:chOff x="3765" y="975"/>
              <a:chExt cx="91" cy="1043"/>
            </a:xfrm>
          </p:grpSpPr>
          <p:sp>
            <p:nvSpPr>
              <p:cNvPr id="6339" name="Oval 19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40" name="Oval 19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41" name="Oval 19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42" name="Oval 19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43" name="Oval 19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44" name="Oval 20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45" name="Oval 20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46" name="Oval 20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6347" name="Oval 203"/>
            <p:cNvSpPr>
              <a:spLocks noChangeArrowheads="1"/>
            </p:cNvSpPr>
            <p:nvPr/>
          </p:nvSpPr>
          <p:spPr bwMode="auto">
            <a:xfrm rot="825044">
              <a:off x="2083" y="1789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48" name="Oval 204"/>
            <p:cNvSpPr>
              <a:spLocks noChangeArrowheads="1"/>
            </p:cNvSpPr>
            <p:nvPr/>
          </p:nvSpPr>
          <p:spPr bwMode="auto">
            <a:xfrm rot="825044">
              <a:off x="2200" y="1709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49" name="Oval 205"/>
            <p:cNvSpPr>
              <a:spLocks noChangeArrowheads="1"/>
            </p:cNvSpPr>
            <p:nvPr/>
          </p:nvSpPr>
          <p:spPr bwMode="auto">
            <a:xfrm rot="825044">
              <a:off x="2215" y="1831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50" name="Oval 206"/>
            <p:cNvSpPr>
              <a:spLocks noChangeArrowheads="1"/>
            </p:cNvSpPr>
            <p:nvPr/>
          </p:nvSpPr>
          <p:spPr bwMode="auto">
            <a:xfrm rot="825044">
              <a:off x="2315" y="1627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51" name="Oval 207"/>
            <p:cNvSpPr>
              <a:spLocks noChangeArrowheads="1"/>
            </p:cNvSpPr>
            <p:nvPr/>
          </p:nvSpPr>
          <p:spPr bwMode="auto">
            <a:xfrm rot="825044">
              <a:off x="2332" y="1748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52" name="Oval 208"/>
            <p:cNvSpPr>
              <a:spLocks noChangeArrowheads="1"/>
            </p:cNvSpPr>
            <p:nvPr/>
          </p:nvSpPr>
          <p:spPr bwMode="auto">
            <a:xfrm rot="825044">
              <a:off x="2382" y="191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53" name="Oval 209"/>
            <p:cNvSpPr>
              <a:spLocks noChangeArrowheads="1"/>
            </p:cNvSpPr>
            <p:nvPr/>
          </p:nvSpPr>
          <p:spPr bwMode="auto">
            <a:xfrm rot="825044">
              <a:off x="2113" y="1667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54" name="Oval 210"/>
            <p:cNvSpPr>
              <a:spLocks noChangeArrowheads="1"/>
            </p:cNvSpPr>
            <p:nvPr/>
          </p:nvSpPr>
          <p:spPr bwMode="auto">
            <a:xfrm rot="825044">
              <a:off x="2120" y="1830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55" name="Oval 211"/>
            <p:cNvSpPr>
              <a:spLocks noChangeArrowheads="1"/>
            </p:cNvSpPr>
            <p:nvPr/>
          </p:nvSpPr>
          <p:spPr bwMode="auto">
            <a:xfrm rot="825044">
              <a:off x="2178" y="1791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56" name="Oval 212"/>
            <p:cNvSpPr>
              <a:spLocks noChangeArrowheads="1"/>
            </p:cNvSpPr>
            <p:nvPr/>
          </p:nvSpPr>
          <p:spPr bwMode="auto">
            <a:xfrm rot="825044">
              <a:off x="2294" y="1708"/>
              <a:ext cx="29" cy="29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57" name="Oval 213"/>
            <p:cNvSpPr>
              <a:spLocks noChangeArrowheads="1"/>
            </p:cNvSpPr>
            <p:nvPr/>
          </p:nvSpPr>
          <p:spPr bwMode="auto">
            <a:xfrm rot="825044">
              <a:off x="2310" y="1829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58" name="Oval 214"/>
            <p:cNvSpPr>
              <a:spLocks noChangeArrowheads="1"/>
            </p:cNvSpPr>
            <p:nvPr/>
          </p:nvSpPr>
          <p:spPr bwMode="auto">
            <a:xfrm rot="825044">
              <a:off x="2433" y="1707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59" name="Oval 215"/>
            <p:cNvSpPr>
              <a:spLocks noChangeArrowheads="1"/>
            </p:cNvSpPr>
            <p:nvPr/>
          </p:nvSpPr>
          <p:spPr bwMode="auto">
            <a:xfrm rot="825044">
              <a:off x="2411" y="1628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60" name="Oval 216"/>
            <p:cNvSpPr>
              <a:spLocks noChangeArrowheads="1"/>
            </p:cNvSpPr>
            <p:nvPr/>
          </p:nvSpPr>
          <p:spPr bwMode="auto">
            <a:xfrm rot="825044">
              <a:off x="2412" y="1790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61" name="Oval 217"/>
            <p:cNvSpPr>
              <a:spLocks noChangeArrowheads="1"/>
            </p:cNvSpPr>
            <p:nvPr/>
          </p:nvSpPr>
          <p:spPr bwMode="auto">
            <a:xfrm rot="825044">
              <a:off x="2015" y="1871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62" name="Oval 218"/>
            <p:cNvSpPr>
              <a:spLocks noChangeArrowheads="1"/>
            </p:cNvSpPr>
            <p:nvPr/>
          </p:nvSpPr>
          <p:spPr bwMode="auto">
            <a:xfrm rot="825044">
              <a:off x="2173" y="1626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6363" name="Group 219"/>
            <p:cNvGrpSpPr>
              <a:grpSpLocks/>
            </p:cNvGrpSpPr>
            <p:nvPr/>
          </p:nvGrpSpPr>
          <p:grpSpPr bwMode="auto">
            <a:xfrm>
              <a:off x="2051" y="1627"/>
              <a:ext cx="479" cy="313"/>
              <a:chOff x="2272" y="1238"/>
              <a:chExt cx="1487" cy="1011"/>
            </a:xfrm>
          </p:grpSpPr>
          <p:sp>
            <p:nvSpPr>
              <p:cNvPr id="6364" name="Oval 220"/>
              <p:cNvSpPr>
                <a:spLocks noChangeArrowheads="1"/>
              </p:cNvSpPr>
              <p:nvPr/>
            </p:nvSpPr>
            <p:spPr bwMode="auto">
              <a:xfrm rot="825044">
                <a:off x="2437" y="150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65" name="Oval 221"/>
              <p:cNvSpPr>
                <a:spLocks noChangeArrowheads="1"/>
              </p:cNvSpPr>
              <p:nvPr/>
            </p:nvSpPr>
            <p:spPr bwMode="auto">
              <a:xfrm rot="825044">
                <a:off x="2912" y="1364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66" name="Oval 222"/>
              <p:cNvSpPr>
                <a:spLocks noChangeArrowheads="1"/>
              </p:cNvSpPr>
              <p:nvPr/>
            </p:nvSpPr>
            <p:spPr bwMode="auto">
              <a:xfrm rot="825044">
                <a:off x="2604" y="202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67" name="Oval 223"/>
              <p:cNvSpPr>
                <a:spLocks noChangeArrowheads="1"/>
              </p:cNvSpPr>
              <p:nvPr/>
            </p:nvSpPr>
            <p:spPr bwMode="auto">
              <a:xfrm rot="825044">
                <a:off x="2893" y="202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68" name="Oval 224"/>
              <p:cNvSpPr>
                <a:spLocks noChangeArrowheads="1"/>
              </p:cNvSpPr>
              <p:nvPr/>
            </p:nvSpPr>
            <p:spPr bwMode="auto">
              <a:xfrm rot="825044">
                <a:off x="3359" y="137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69" name="Oval 225"/>
              <p:cNvSpPr>
                <a:spLocks noChangeArrowheads="1"/>
              </p:cNvSpPr>
              <p:nvPr/>
            </p:nvSpPr>
            <p:spPr bwMode="auto">
              <a:xfrm rot="825044">
                <a:off x="3195" y="203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70" name="Oval 226"/>
              <p:cNvSpPr>
                <a:spLocks noChangeArrowheads="1"/>
              </p:cNvSpPr>
              <p:nvPr/>
            </p:nvSpPr>
            <p:spPr bwMode="auto">
              <a:xfrm rot="825044">
                <a:off x="2272" y="215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71" name="Oval 227"/>
              <p:cNvSpPr>
                <a:spLocks noChangeArrowheads="1"/>
              </p:cNvSpPr>
              <p:nvPr/>
            </p:nvSpPr>
            <p:spPr bwMode="auto">
              <a:xfrm rot="825044">
                <a:off x="3668" y="123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72" name="Oval 228"/>
              <p:cNvSpPr>
                <a:spLocks noChangeArrowheads="1"/>
              </p:cNvSpPr>
              <p:nvPr/>
            </p:nvSpPr>
            <p:spPr bwMode="auto">
              <a:xfrm rot="825044">
                <a:off x="2844" y="1632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73" name="Oval 229"/>
              <p:cNvSpPr>
                <a:spLocks noChangeArrowheads="1"/>
              </p:cNvSpPr>
              <p:nvPr/>
            </p:nvSpPr>
            <p:spPr bwMode="auto">
              <a:xfrm rot="825044">
                <a:off x="2590" y="149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6374" name="Line 230"/>
            <p:cNvSpPr>
              <a:spLocks noChangeShapeType="1"/>
            </p:cNvSpPr>
            <p:nvPr/>
          </p:nvSpPr>
          <p:spPr bwMode="auto">
            <a:xfrm>
              <a:off x="2393" y="1864"/>
              <a:ext cx="80" cy="173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6375" name="AutoShape 231"/>
            <p:cNvSpPr>
              <a:spLocks noChangeArrowheads="1"/>
            </p:cNvSpPr>
            <p:nvPr/>
          </p:nvSpPr>
          <p:spPr bwMode="auto">
            <a:xfrm>
              <a:off x="1918" y="2037"/>
              <a:ext cx="169" cy="121"/>
            </a:xfrm>
            <a:prstGeom prst="parallelogram">
              <a:avLst>
                <a:gd name="adj" fmla="val 24862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76" name="Oval 232"/>
            <p:cNvSpPr>
              <a:spLocks noChangeArrowheads="1"/>
            </p:cNvSpPr>
            <p:nvPr/>
          </p:nvSpPr>
          <p:spPr bwMode="auto">
            <a:xfrm rot="825044">
              <a:off x="1950" y="2042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77" name="Oval 233"/>
            <p:cNvSpPr>
              <a:spLocks noChangeArrowheads="1"/>
            </p:cNvSpPr>
            <p:nvPr/>
          </p:nvSpPr>
          <p:spPr bwMode="auto">
            <a:xfrm rot="825044">
              <a:off x="1940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78" name="Oval 234"/>
            <p:cNvSpPr>
              <a:spLocks noChangeArrowheads="1"/>
            </p:cNvSpPr>
            <p:nvPr/>
          </p:nvSpPr>
          <p:spPr bwMode="auto">
            <a:xfrm rot="825044">
              <a:off x="1929" y="2124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79" name="Oval 235"/>
            <p:cNvSpPr>
              <a:spLocks noChangeArrowheads="1"/>
            </p:cNvSpPr>
            <p:nvPr/>
          </p:nvSpPr>
          <p:spPr bwMode="auto">
            <a:xfrm rot="825044">
              <a:off x="2046" y="2042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80" name="Oval 236"/>
            <p:cNvSpPr>
              <a:spLocks noChangeArrowheads="1"/>
            </p:cNvSpPr>
            <p:nvPr/>
          </p:nvSpPr>
          <p:spPr bwMode="auto">
            <a:xfrm rot="825044">
              <a:off x="2036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81" name="Oval 237"/>
            <p:cNvSpPr>
              <a:spLocks noChangeArrowheads="1"/>
            </p:cNvSpPr>
            <p:nvPr/>
          </p:nvSpPr>
          <p:spPr bwMode="auto">
            <a:xfrm rot="825044">
              <a:off x="2025" y="2124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82" name="Oval 238"/>
            <p:cNvSpPr>
              <a:spLocks noChangeArrowheads="1"/>
            </p:cNvSpPr>
            <p:nvPr/>
          </p:nvSpPr>
          <p:spPr bwMode="auto">
            <a:xfrm rot="825044">
              <a:off x="1998" y="2040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83" name="Oval 239"/>
            <p:cNvSpPr>
              <a:spLocks noChangeArrowheads="1"/>
            </p:cNvSpPr>
            <p:nvPr/>
          </p:nvSpPr>
          <p:spPr bwMode="auto">
            <a:xfrm rot="825044">
              <a:off x="1977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84" name="AutoShape 240"/>
            <p:cNvSpPr>
              <a:spLocks noChangeArrowheads="1"/>
            </p:cNvSpPr>
            <p:nvPr/>
          </p:nvSpPr>
          <p:spPr bwMode="auto">
            <a:xfrm>
              <a:off x="2091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85" name="Oval 241"/>
            <p:cNvSpPr>
              <a:spLocks noChangeArrowheads="1"/>
            </p:cNvSpPr>
            <p:nvPr/>
          </p:nvSpPr>
          <p:spPr bwMode="auto">
            <a:xfrm rot="825044">
              <a:off x="2124" y="204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86" name="Oval 242"/>
            <p:cNvSpPr>
              <a:spLocks noChangeArrowheads="1"/>
            </p:cNvSpPr>
            <p:nvPr/>
          </p:nvSpPr>
          <p:spPr bwMode="auto">
            <a:xfrm rot="825044">
              <a:off x="2113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87" name="Oval 243"/>
            <p:cNvSpPr>
              <a:spLocks noChangeArrowheads="1"/>
            </p:cNvSpPr>
            <p:nvPr/>
          </p:nvSpPr>
          <p:spPr bwMode="auto">
            <a:xfrm rot="825044">
              <a:off x="2103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88" name="Oval 244"/>
            <p:cNvSpPr>
              <a:spLocks noChangeArrowheads="1"/>
            </p:cNvSpPr>
            <p:nvPr/>
          </p:nvSpPr>
          <p:spPr bwMode="auto">
            <a:xfrm rot="825044">
              <a:off x="2220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89" name="Oval 245"/>
            <p:cNvSpPr>
              <a:spLocks noChangeArrowheads="1"/>
            </p:cNvSpPr>
            <p:nvPr/>
          </p:nvSpPr>
          <p:spPr bwMode="auto">
            <a:xfrm rot="825044">
              <a:off x="2209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90" name="Oval 246"/>
            <p:cNvSpPr>
              <a:spLocks noChangeArrowheads="1"/>
            </p:cNvSpPr>
            <p:nvPr/>
          </p:nvSpPr>
          <p:spPr bwMode="auto">
            <a:xfrm rot="825044">
              <a:off x="2199" y="2124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91" name="Oval 247"/>
            <p:cNvSpPr>
              <a:spLocks noChangeArrowheads="1"/>
            </p:cNvSpPr>
            <p:nvPr/>
          </p:nvSpPr>
          <p:spPr bwMode="auto">
            <a:xfrm rot="825044">
              <a:off x="2172" y="2040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92" name="Oval 248"/>
            <p:cNvSpPr>
              <a:spLocks noChangeArrowheads="1"/>
            </p:cNvSpPr>
            <p:nvPr/>
          </p:nvSpPr>
          <p:spPr bwMode="auto">
            <a:xfrm rot="825044">
              <a:off x="2150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93" name="AutoShape 249"/>
            <p:cNvSpPr>
              <a:spLocks noChangeArrowheads="1"/>
            </p:cNvSpPr>
            <p:nvPr/>
          </p:nvSpPr>
          <p:spPr bwMode="auto">
            <a:xfrm>
              <a:off x="2269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94" name="Oval 250"/>
            <p:cNvSpPr>
              <a:spLocks noChangeArrowheads="1"/>
            </p:cNvSpPr>
            <p:nvPr/>
          </p:nvSpPr>
          <p:spPr bwMode="auto">
            <a:xfrm rot="825044">
              <a:off x="2301" y="2042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95" name="Oval 251"/>
            <p:cNvSpPr>
              <a:spLocks noChangeArrowheads="1"/>
            </p:cNvSpPr>
            <p:nvPr/>
          </p:nvSpPr>
          <p:spPr bwMode="auto">
            <a:xfrm rot="825044">
              <a:off x="2291" y="2083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96" name="Oval 252"/>
            <p:cNvSpPr>
              <a:spLocks noChangeArrowheads="1"/>
            </p:cNvSpPr>
            <p:nvPr/>
          </p:nvSpPr>
          <p:spPr bwMode="auto">
            <a:xfrm rot="825044">
              <a:off x="2281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97" name="Oval 253"/>
            <p:cNvSpPr>
              <a:spLocks noChangeArrowheads="1"/>
            </p:cNvSpPr>
            <p:nvPr/>
          </p:nvSpPr>
          <p:spPr bwMode="auto">
            <a:xfrm rot="825044">
              <a:off x="2396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98" name="Oval 254"/>
            <p:cNvSpPr>
              <a:spLocks noChangeArrowheads="1"/>
            </p:cNvSpPr>
            <p:nvPr/>
          </p:nvSpPr>
          <p:spPr bwMode="auto">
            <a:xfrm rot="825044">
              <a:off x="2385" y="2083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99" name="Oval 255"/>
            <p:cNvSpPr>
              <a:spLocks noChangeArrowheads="1"/>
            </p:cNvSpPr>
            <p:nvPr/>
          </p:nvSpPr>
          <p:spPr bwMode="auto">
            <a:xfrm rot="825044">
              <a:off x="2376" y="2124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00" name="Oval 256"/>
            <p:cNvSpPr>
              <a:spLocks noChangeArrowheads="1"/>
            </p:cNvSpPr>
            <p:nvPr/>
          </p:nvSpPr>
          <p:spPr bwMode="auto">
            <a:xfrm rot="825044">
              <a:off x="2349" y="2040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01" name="Oval 257"/>
            <p:cNvSpPr>
              <a:spLocks noChangeArrowheads="1"/>
            </p:cNvSpPr>
            <p:nvPr/>
          </p:nvSpPr>
          <p:spPr bwMode="auto">
            <a:xfrm rot="825044">
              <a:off x="2328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02" name="AutoShape 258"/>
            <p:cNvSpPr>
              <a:spLocks noChangeArrowheads="1"/>
            </p:cNvSpPr>
            <p:nvPr/>
          </p:nvSpPr>
          <p:spPr bwMode="auto">
            <a:xfrm>
              <a:off x="2443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03" name="Oval 259"/>
            <p:cNvSpPr>
              <a:spLocks noChangeArrowheads="1"/>
            </p:cNvSpPr>
            <p:nvPr/>
          </p:nvSpPr>
          <p:spPr bwMode="auto">
            <a:xfrm rot="825044">
              <a:off x="2476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04" name="Oval 260"/>
            <p:cNvSpPr>
              <a:spLocks noChangeArrowheads="1"/>
            </p:cNvSpPr>
            <p:nvPr/>
          </p:nvSpPr>
          <p:spPr bwMode="auto">
            <a:xfrm rot="825044">
              <a:off x="2465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05" name="Oval 261"/>
            <p:cNvSpPr>
              <a:spLocks noChangeArrowheads="1"/>
            </p:cNvSpPr>
            <p:nvPr/>
          </p:nvSpPr>
          <p:spPr bwMode="auto">
            <a:xfrm rot="825044">
              <a:off x="2455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06" name="Oval 262"/>
            <p:cNvSpPr>
              <a:spLocks noChangeArrowheads="1"/>
            </p:cNvSpPr>
            <p:nvPr/>
          </p:nvSpPr>
          <p:spPr bwMode="auto">
            <a:xfrm rot="825044">
              <a:off x="2571" y="2042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07" name="Oval 263"/>
            <p:cNvSpPr>
              <a:spLocks noChangeArrowheads="1"/>
            </p:cNvSpPr>
            <p:nvPr/>
          </p:nvSpPr>
          <p:spPr bwMode="auto">
            <a:xfrm rot="825044">
              <a:off x="2561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08" name="Oval 264"/>
            <p:cNvSpPr>
              <a:spLocks noChangeArrowheads="1"/>
            </p:cNvSpPr>
            <p:nvPr/>
          </p:nvSpPr>
          <p:spPr bwMode="auto">
            <a:xfrm rot="825044">
              <a:off x="2551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09" name="Oval 265"/>
            <p:cNvSpPr>
              <a:spLocks noChangeArrowheads="1"/>
            </p:cNvSpPr>
            <p:nvPr/>
          </p:nvSpPr>
          <p:spPr bwMode="auto">
            <a:xfrm rot="825044">
              <a:off x="2524" y="2040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10" name="Oval 266"/>
            <p:cNvSpPr>
              <a:spLocks noChangeArrowheads="1"/>
            </p:cNvSpPr>
            <p:nvPr/>
          </p:nvSpPr>
          <p:spPr bwMode="auto">
            <a:xfrm rot="825044">
              <a:off x="2502" y="212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11" name="AutoShape 267"/>
            <p:cNvSpPr>
              <a:spLocks noChangeArrowheads="1"/>
            </p:cNvSpPr>
            <p:nvPr/>
          </p:nvSpPr>
          <p:spPr bwMode="auto">
            <a:xfrm>
              <a:off x="2619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12" name="Oval 268"/>
            <p:cNvSpPr>
              <a:spLocks noChangeArrowheads="1"/>
            </p:cNvSpPr>
            <p:nvPr/>
          </p:nvSpPr>
          <p:spPr bwMode="auto">
            <a:xfrm rot="825044">
              <a:off x="2652" y="204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13" name="Oval 269"/>
            <p:cNvSpPr>
              <a:spLocks noChangeArrowheads="1"/>
            </p:cNvSpPr>
            <p:nvPr/>
          </p:nvSpPr>
          <p:spPr bwMode="auto">
            <a:xfrm rot="825044">
              <a:off x="2641" y="2083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14" name="Oval 270"/>
            <p:cNvSpPr>
              <a:spLocks noChangeArrowheads="1"/>
            </p:cNvSpPr>
            <p:nvPr/>
          </p:nvSpPr>
          <p:spPr bwMode="auto">
            <a:xfrm rot="825044">
              <a:off x="2631" y="2124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15" name="Oval 271"/>
            <p:cNvSpPr>
              <a:spLocks noChangeArrowheads="1"/>
            </p:cNvSpPr>
            <p:nvPr/>
          </p:nvSpPr>
          <p:spPr bwMode="auto">
            <a:xfrm rot="825044">
              <a:off x="2748" y="204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16" name="Oval 272"/>
            <p:cNvSpPr>
              <a:spLocks noChangeArrowheads="1"/>
            </p:cNvSpPr>
            <p:nvPr/>
          </p:nvSpPr>
          <p:spPr bwMode="auto">
            <a:xfrm rot="825044">
              <a:off x="2737" y="2083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17" name="Oval 273"/>
            <p:cNvSpPr>
              <a:spLocks noChangeArrowheads="1"/>
            </p:cNvSpPr>
            <p:nvPr/>
          </p:nvSpPr>
          <p:spPr bwMode="auto">
            <a:xfrm rot="825044">
              <a:off x="2727" y="2124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18" name="Oval 274"/>
            <p:cNvSpPr>
              <a:spLocks noChangeArrowheads="1"/>
            </p:cNvSpPr>
            <p:nvPr/>
          </p:nvSpPr>
          <p:spPr bwMode="auto">
            <a:xfrm rot="825044">
              <a:off x="2700" y="2040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19" name="Oval 275"/>
            <p:cNvSpPr>
              <a:spLocks noChangeArrowheads="1"/>
            </p:cNvSpPr>
            <p:nvPr/>
          </p:nvSpPr>
          <p:spPr bwMode="auto">
            <a:xfrm rot="825044">
              <a:off x="2678" y="2122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20" name="AutoShape 276"/>
            <p:cNvSpPr>
              <a:spLocks noChangeArrowheads="1"/>
            </p:cNvSpPr>
            <p:nvPr/>
          </p:nvSpPr>
          <p:spPr bwMode="auto">
            <a:xfrm>
              <a:off x="1746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21" name="Oval 277"/>
            <p:cNvSpPr>
              <a:spLocks noChangeArrowheads="1"/>
            </p:cNvSpPr>
            <p:nvPr/>
          </p:nvSpPr>
          <p:spPr bwMode="auto">
            <a:xfrm rot="825044">
              <a:off x="1779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22" name="Oval 278"/>
            <p:cNvSpPr>
              <a:spLocks noChangeArrowheads="1"/>
            </p:cNvSpPr>
            <p:nvPr/>
          </p:nvSpPr>
          <p:spPr bwMode="auto">
            <a:xfrm rot="825044">
              <a:off x="1768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23" name="Oval 279"/>
            <p:cNvSpPr>
              <a:spLocks noChangeArrowheads="1"/>
            </p:cNvSpPr>
            <p:nvPr/>
          </p:nvSpPr>
          <p:spPr bwMode="auto">
            <a:xfrm rot="825044">
              <a:off x="1758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24" name="Oval 280"/>
            <p:cNvSpPr>
              <a:spLocks noChangeArrowheads="1"/>
            </p:cNvSpPr>
            <p:nvPr/>
          </p:nvSpPr>
          <p:spPr bwMode="auto">
            <a:xfrm rot="825044">
              <a:off x="1875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25" name="Oval 281"/>
            <p:cNvSpPr>
              <a:spLocks noChangeArrowheads="1"/>
            </p:cNvSpPr>
            <p:nvPr/>
          </p:nvSpPr>
          <p:spPr bwMode="auto">
            <a:xfrm rot="825044">
              <a:off x="1864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26" name="Oval 282"/>
            <p:cNvSpPr>
              <a:spLocks noChangeArrowheads="1"/>
            </p:cNvSpPr>
            <p:nvPr/>
          </p:nvSpPr>
          <p:spPr bwMode="auto">
            <a:xfrm rot="825044">
              <a:off x="1854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27" name="Oval 283"/>
            <p:cNvSpPr>
              <a:spLocks noChangeArrowheads="1"/>
            </p:cNvSpPr>
            <p:nvPr/>
          </p:nvSpPr>
          <p:spPr bwMode="auto">
            <a:xfrm rot="825044">
              <a:off x="1827" y="2040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28" name="Oval 284"/>
            <p:cNvSpPr>
              <a:spLocks noChangeArrowheads="1"/>
            </p:cNvSpPr>
            <p:nvPr/>
          </p:nvSpPr>
          <p:spPr bwMode="auto">
            <a:xfrm rot="825044">
              <a:off x="1805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429" name="AutoShape 285"/>
            <p:cNvSpPr>
              <a:spLocks noChangeArrowheads="1"/>
            </p:cNvSpPr>
            <p:nvPr/>
          </p:nvSpPr>
          <p:spPr bwMode="auto">
            <a:xfrm rot="-5400000">
              <a:off x="1791" y="2132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30" name="Line 286"/>
            <p:cNvSpPr>
              <a:spLocks noChangeShapeType="1"/>
            </p:cNvSpPr>
            <p:nvPr/>
          </p:nvSpPr>
          <p:spPr bwMode="auto">
            <a:xfrm rot="-5400000">
              <a:off x="1812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31" name="Line 287"/>
            <p:cNvSpPr>
              <a:spLocks noChangeShapeType="1"/>
            </p:cNvSpPr>
            <p:nvPr/>
          </p:nvSpPr>
          <p:spPr bwMode="auto">
            <a:xfrm rot="-5400000">
              <a:off x="1769" y="2191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32" name="Line 288"/>
            <p:cNvSpPr>
              <a:spLocks noChangeShapeType="1"/>
            </p:cNvSpPr>
            <p:nvPr/>
          </p:nvSpPr>
          <p:spPr bwMode="auto">
            <a:xfrm rot="-5400000">
              <a:off x="1789" y="2205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33" name="Line 289"/>
            <p:cNvSpPr>
              <a:spLocks noChangeShapeType="1"/>
            </p:cNvSpPr>
            <p:nvPr/>
          </p:nvSpPr>
          <p:spPr bwMode="auto">
            <a:xfrm rot="-5400000">
              <a:off x="1765" y="218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34" name="Line 290"/>
            <p:cNvSpPr>
              <a:spLocks noChangeShapeType="1"/>
            </p:cNvSpPr>
            <p:nvPr/>
          </p:nvSpPr>
          <p:spPr bwMode="auto">
            <a:xfrm rot="-5400000">
              <a:off x="1778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35" name="Line 291"/>
            <p:cNvSpPr>
              <a:spLocks noChangeShapeType="1"/>
            </p:cNvSpPr>
            <p:nvPr/>
          </p:nvSpPr>
          <p:spPr bwMode="auto">
            <a:xfrm rot="-5400000">
              <a:off x="1801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36" name="Line 292"/>
            <p:cNvSpPr>
              <a:spLocks noChangeShapeType="1"/>
            </p:cNvSpPr>
            <p:nvPr/>
          </p:nvSpPr>
          <p:spPr bwMode="auto">
            <a:xfrm rot="-5400000">
              <a:off x="1760" y="2173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37" name="Line 293"/>
            <p:cNvSpPr>
              <a:spLocks noChangeShapeType="1"/>
            </p:cNvSpPr>
            <p:nvPr/>
          </p:nvSpPr>
          <p:spPr bwMode="auto">
            <a:xfrm rot="16200000" flipV="1">
              <a:off x="1856" y="2190"/>
              <a:ext cx="3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38" name="Line 294"/>
            <p:cNvSpPr>
              <a:spLocks noChangeShapeType="1"/>
            </p:cNvSpPr>
            <p:nvPr/>
          </p:nvSpPr>
          <p:spPr bwMode="auto">
            <a:xfrm rot="16200000" flipV="1">
              <a:off x="1836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39" name="Line 295"/>
            <p:cNvSpPr>
              <a:spLocks noChangeShapeType="1"/>
            </p:cNvSpPr>
            <p:nvPr/>
          </p:nvSpPr>
          <p:spPr bwMode="auto">
            <a:xfrm rot="16200000" flipV="1">
              <a:off x="1863" y="2182"/>
              <a:ext cx="1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40" name="Line 296"/>
            <p:cNvSpPr>
              <a:spLocks noChangeShapeType="1"/>
            </p:cNvSpPr>
            <p:nvPr/>
          </p:nvSpPr>
          <p:spPr bwMode="auto">
            <a:xfrm rot="16200000" flipV="1">
              <a:off x="1846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41" name="Line 297"/>
            <p:cNvSpPr>
              <a:spLocks noChangeShapeType="1"/>
            </p:cNvSpPr>
            <p:nvPr/>
          </p:nvSpPr>
          <p:spPr bwMode="auto">
            <a:xfrm rot="16200000" flipV="1">
              <a:off x="1823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42" name="Line 298"/>
            <p:cNvSpPr>
              <a:spLocks noChangeShapeType="1"/>
            </p:cNvSpPr>
            <p:nvPr/>
          </p:nvSpPr>
          <p:spPr bwMode="auto">
            <a:xfrm rot="16200000" flipV="1">
              <a:off x="1867" y="2172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43" name="AutoShape 299"/>
            <p:cNvSpPr>
              <a:spLocks noChangeArrowheads="1"/>
            </p:cNvSpPr>
            <p:nvPr/>
          </p:nvSpPr>
          <p:spPr bwMode="auto">
            <a:xfrm rot="-5400000">
              <a:off x="1965" y="2132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44" name="Line 300"/>
            <p:cNvSpPr>
              <a:spLocks noChangeShapeType="1"/>
            </p:cNvSpPr>
            <p:nvPr/>
          </p:nvSpPr>
          <p:spPr bwMode="auto">
            <a:xfrm rot="-5400000">
              <a:off x="1986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45" name="Line 301"/>
            <p:cNvSpPr>
              <a:spLocks noChangeShapeType="1"/>
            </p:cNvSpPr>
            <p:nvPr/>
          </p:nvSpPr>
          <p:spPr bwMode="auto">
            <a:xfrm rot="-5400000">
              <a:off x="1943" y="2191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46" name="Line 302"/>
            <p:cNvSpPr>
              <a:spLocks noChangeShapeType="1"/>
            </p:cNvSpPr>
            <p:nvPr/>
          </p:nvSpPr>
          <p:spPr bwMode="auto">
            <a:xfrm rot="-5400000">
              <a:off x="1962" y="2206"/>
              <a:ext cx="5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47" name="Line 303"/>
            <p:cNvSpPr>
              <a:spLocks noChangeShapeType="1"/>
            </p:cNvSpPr>
            <p:nvPr/>
          </p:nvSpPr>
          <p:spPr bwMode="auto">
            <a:xfrm rot="-5400000">
              <a:off x="1939" y="218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48" name="Line 304"/>
            <p:cNvSpPr>
              <a:spLocks noChangeShapeType="1"/>
            </p:cNvSpPr>
            <p:nvPr/>
          </p:nvSpPr>
          <p:spPr bwMode="auto">
            <a:xfrm rot="-5400000">
              <a:off x="1952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49" name="Line 305"/>
            <p:cNvSpPr>
              <a:spLocks noChangeShapeType="1"/>
            </p:cNvSpPr>
            <p:nvPr/>
          </p:nvSpPr>
          <p:spPr bwMode="auto">
            <a:xfrm rot="-5400000">
              <a:off x="1974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0" name="Line 306"/>
            <p:cNvSpPr>
              <a:spLocks noChangeShapeType="1"/>
            </p:cNvSpPr>
            <p:nvPr/>
          </p:nvSpPr>
          <p:spPr bwMode="auto">
            <a:xfrm rot="-5400000">
              <a:off x="1934" y="2173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1" name="Line 307"/>
            <p:cNvSpPr>
              <a:spLocks noChangeShapeType="1"/>
            </p:cNvSpPr>
            <p:nvPr/>
          </p:nvSpPr>
          <p:spPr bwMode="auto">
            <a:xfrm rot="16200000" flipV="1">
              <a:off x="2029" y="2191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2" name="Line 308"/>
            <p:cNvSpPr>
              <a:spLocks noChangeShapeType="1"/>
            </p:cNvSpPr>
            <p:nvPr/>
          </p:nvSpPr>
          <p:spPr bwMode="auto">
            <a:xfrm rot="16200000" flipV="1">
              <a:off x="2010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3" name="Line 309"/>
            <p:cNvSpPr>
              <a:spLocks noChangeShapeType="1"/>
            </p:cNvSpPr>
            <p:nvPr/>
          </p:nvSpPr>
          <p:spPr bwMode="auto">
            <a:xfrm rot="16200000" flipV="1">
              <a:off x="2036" y="2182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4" name="Line 310"/>
            <p:cNvSpPr>
              <a:spLocks noChangeShapeType="1"/>
            </p:cNvSpPr>
            <p:nvPr/>
          </p:nvSpPr>
          <p:spPr bwMode="auto">
            <a:xfrm rot="16200000" flipV="1">
              <a:off x="2020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5" name="Line 311"/>
            <p:cNvSpPr>
              <a:spLocks noChangeShapeType="1"/>
            </p:cNvSpPr>
            <p:nvPr/>
          </p:nvSpPr>
          <p:spPr bwMode="auto">
            <a:xfrm rot="16200000" flipV="1">
              <a:off x="1997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6" name="Line 312"/>
            <p:cNvSpPr>
              <a:spLocks noChangeShapeType="1"/>
            </p:cNvSpPr>
            <p:nvPr/>
          </p:nvSpPr>
          <p:spPr bwMode="auto">
            <a:xfrm rot="16200000" flipV="1">
              <a:off x="2041" y="217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7" name="AutoShape 313"/>
            <p:cNvSpPr>
              <a:spLocks noChangeArrowheads="1"/>
            </p:cNvSpPr>
            <p:nvPr/>
          </p:nvSpPr>
          <p:spPr bwMode="auto">
            <a:xfrm rot="-5400000">
              <a:off x="2135" y="2132"/>
              <a:ext cx="48" cy="11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8" name="Line 314"/>
            <p:cNvSpPr>
              <a:spLocks noChangeShapeType="1"/>
            </p:cNvSpPr>
            <p:nvPr/>
          </p:nvSpPr>
          <p:spPr bwMode="auto">
            <a:xfrm rot="-5400000">
              <a:off x="2157" y="2210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9" name="Line 315"/>
            <p:cNvSpPr>
              <a:spLocks noChangeShapeType="1"/>
            </p:cNvSpPr>
            <p:nvPr/>
          </p:nvSpPr>
          <p:spPr bwMode="auto">
            <a:xfrm rot="-5400000">
              <a:off x="2114" y="2190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60" name="Line 316"/>
            <p:cNvSpPr>
              <a:spLocks noChangeShapeType="1"/>
            </p:cNvSpPr>
            <p:nvPr/>
          </p:nvSpPr>
          <p:spPr bwMode="auto">
            <a:xfrm rot="-5400000">
              <a:off x="2133" y="2204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61" name="Line 317"/>
            <p:cNvSpPr>
              <a:spLocks noChangeShapeType="1"/>
            </p:cNvSpPr>
            <p:nvPr/>
          </p:nvSpPr>
          <p:spPr bwMode="auto">
            <a:xfrm rot="-5400000">
              <a:off x="2109" y="2180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62" name="Line 318"/>
            <p:cNvSpPr>
              <a:spLocks noChangeShapeType="1"/>
            </p:cNvSpPr>
            <p:nvPr/>
          </p:nvSpPr>
          <p:spPr bwMode="auto">
            <a:xfrm rot="-5400000">
              <a:off x="2123" y="2198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63" name="Line 319"/>
            <p:cNvSpPr>
              <a:spLocks noChangeShapeType="1"/>
            </p:cNvSpPr>
            <p:nvPr/>
          </p:nvSpPr>
          <p:spPr bwMode="auto">
            <a:xfrm rot="-5400000">
              <a:off x="2145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64" name="Line 320"/>
            <p:cNvSpPr>
              <a:spLocks noChangeShapeType="1"/>
            </p:cNvSpPr>
            <p:nvPr/>
          </p:nvSpPr>
          <p:spPr bwMode="auto">
            <a:xfrm rot="-5400000">
              <a:off x="2105" y="2171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65" name="Line 321"/>
            <p:cNvSpPr>
              <a:spLocks noChangeShapeType="1"/>
            </p:cNvSpPr>
            <p:nvPr/>
          </p:nvSpPr>
          <p:spPr bwMode="auto">
            <a:xfrm rot="16200000" flipV="1">
              <a:off x="2200" y="2190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66" name="Line 322"/>
            <p:cNvSpPr>
              <a:spLocks noChangeShapeType="1"/>
            </p:cNvSpPr>
            <p:nvPr/>
          </p:nvSpPr>
          <p:spPr bwMode="auto">
            <a:xfrm rot="16200000" flipV="1">
              <a:off x="2181" y="2203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67" name="Line 323"/>
            <p:cNvSpPr>
              <a:spLocks noChangeShapeType="1"/>
            </p:cNvSpPr>
            <p:nvPr/>
          </p:nvSpPr>
          <p:spPr bwMode="auto">
            <a:xfrm rot="16200000" flipV="1">
              <a:off x="2207" y="2180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68" name="Line 324"/>
            <p:cNvSpPr>
              <a:spLocks noChangeShapeType="1"/>
            </p:cNvSpPr>
            <p:nvPr/>
          </p:nvSpPr>
          <p:spPr bwMode="auto">
            <a:xfrm rot="16200000" flipV="1">
              <a:off x="2190" y="2197"/>
              <a:ext cx="5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69" name="Line 325"/>
            <p:cNvSpPr>
              <a:spLocks noChangeShapeType="1"/>
            </p:cNvSpPr>
            <p:nvPr/>
          </p:nvSpPr>
          <p:spPr bwMode="auto">
            <a:xfrm rot="16200000" flipV="1">
              <a:off x="2168" y="2208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70" name="Line 326"/>
            <p:cNvSpPr>
              <a:spLocks noChangeShapeType="1"/>
            </p:cNvSpPr>
            <p:nvPr/>
          </p:nvSpPr>
          <p:spPr bwMode="auto">
            <a:xfrm rot="16200000" flipV="1">
              <a:off x="2212" y="2171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71" name="AutoShape 327"/>
            <p:cNvSpPr>
              <a:spLocks noChangeArrowheads="1"/>
            </p:cNvSpPr>
            <p:nvPr/>
          </p:nvSpPr>
          <p:spPr bwMode="auto">
            <a:xfrm rot="-5400000">
              <a:off x="2313" y="2131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72" name="Line 328"/>
            <p:cNvSpPr>
              <a:spLocks noChangeShapeType="1"/>
            </p:cNvSpPr>
            <p:nvPr/>
          </p:nvSpPr>
          <p:spPr bwMode="auto">
            <a:xfrm rot="-5400000">
              <a:off x="2334" y="2210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73" name="Line 329"/>
            <p:cNvSpPr>
              <a:spLocks noChangeShapeType="1"/>
            </p:cNvSpPr>
            <p:nvPr/>
          </p:nvSpPr>
          <p:spPr bwMode="auto">
            <a:xfrm rot="-5400000">
              <a:off x="2292" y="2189"/>
              <a:ext cx="3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74" name="Line 330"/>
            <p:cNvSpPr>
              <a:spLocks noChangeShapeType="1"/>
            </p:cNvSpPr>
            <p:nvPr/>
          </p:nvSpPr>
          <p:spPr bwMode="auto">
            <a:xfrm rot="-5400000">
              <a:off x="2311" y="2204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75" name="Line 331"/>
            <p:cNvSpPr>
              <a:spLocks noChangeShapeType="1"/>
            </p:cNvSpPr>
            <p:nvPr/>
          </p:nvSpPr>
          <p:spPr bwMode="auto">
            <a:xfrm rot="-5400000">
              <a:off x="2287" y="2180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76" name="Line 332"/>
            <p:cNvSpPr>
              <a:spLocks noChangeShapeType="1"/>
            </p:cNvSpPr>
            <p:nvPr/>
          </p:nvSpPr>
          <p:spPr bwMode="auto">
            <a:xfrm rot="-5400000">
              <a:off x="2300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77" name="Line 333"/>
            <p:cNvSpPr>
              <a:spLocks noChangeShapeType="1"/>
            </p:cNvSpPr>
            <p:nvPr/>
          </p:nvSpPr>
          <p:spPr bwMode="auto">
            <a:xfrm rot="-5400000">
              <a:off x="2323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78" name="Line 334"/>
            <p:cNvSpPr>
              <a:spLocks noChangeShapeType="1"/>
            </p:cNvSpPr>
            <p:nvPr/>
          </p:nvSpPr>
          <p:spPr bwMode="auto">
            <a:xfrm rot="-5400000">
              <a:off x="2282" y="2171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79" name="Line 335"/>
            <p:cNvSpPr>
              <a:spLocks noChangeShapeType="1"/>
            </p:cNvSpPr>
            <p:nvPr/>
          </p:nvSpPr>
          <p:spPr bwMode="auto">
            <a:xfrm rot="16200000" flipV="1">
              <a:off x="2378" y="2190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80" name="Line 336"/>
            <p:cNvSpPr>
              <a:spLocks noChangeShapeType="1"/>
            </p:cNvSpPr>
            <p:nvPr/>
          </p:nvSpPr>
          <p:spPr bwMode="auto">
            <a:xfrm rot="16200000" flipV="1">
              <a:off x="2385" y="2180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81" name="Line 337"/>
            <p:cNvSpPr>
              <a:spLocks noChangeShapeType="1"/>
            </p:cNvSpPr>
            <p:nvPr/>
          </p:nvSpPr>
          <p:spPr bwMode="auto">
            <a:xfrm rot="16200000" flipV="1">
              <a:off x="2368" y="2197"/>
              <a:ext cx="5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82" name="Line 338"/>
            <p:cNvSpPr>
              <a:spLocks noChangeShapeType="1"/>
            </p:cNvSpPr>
            <p:nvPr/>
          </p:nvSpPr>
          <p:spPr bwMode="auto">
            <a:xfrm rot="16200000" flipV="1">
              <a:off x="2345" y="2208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83" name="Line 339"/>
            <p:cNvSpPr>
              <a:spLocks noChangeShapeType="1"/>
            </p:cNvSpPr>
            <p:nvPr/>
          </p:nvSpPr>
          <p:spPr bwMode="auto">
            <a:xfrm rot="16200000" flipV="1">
              <a:off x="2389" y="2171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84" name="AutoShape 340"/>
            <p:cNvSpPr>
              <a:spLocks noChangeArrowheads="1"/>
            </p:cNvSpPr>
            <p:nvPr/>
          </p:nvSpPr>
          <p:spPr bwMode="auto">
            <a:xfrm rot="-5400000">
              <a:off x="2489" y="2133"/>
              <a:ext cx="48" cy="11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85" name="Line 341"/>
            <p:cNvSpPr>
              <a:spLocks noChangeShapeType="1"/>
            </p:cNvSpPr>
            <p:nvPr/>
          </p:nvSpPr>
          <p:spPr bwMode="auto">
            <a:xfrm rot="-5400000">
              <a:off x="2511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86" name="Line 342"/>
            <p:cNvSpPr>
              <a:spLocks noChangeShapeType="1"/>
            </p:cNvSpPr>
            <p:nvPr/>
          </p:nvSpPr>
          <p:spPr bwMode="auto">
            <a:xfrm rot="-5400000">
              <a:off x="2468" y="2191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87" name="Line 343"/>
            <p:cNvSpPr>
              <a:spLocks noChangeShapeType="1"/>
            </p:cNvSpPr>
            <p:nvPr/>
          </p:nvSpPr>
          <p:spPr bwMode="auto">
            <a:xfrm rot="-5400000">
              <a:off x="2487" y="2205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88" name="Line 344"/>
            <p:cNvSpPr>
              <a:spLocks noChangeShapeType="1"/>
            </p:cNvSpPr>
            <p:nvPr/>
          </p:nvSpPr>
          <p:spPr bwMode="auto">
            <a:xfrm rot="-5400000">
              <a:off x="2463" y="2182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89" name="Line 345"/>
            <p:cNvSpPr>
              <a:spLocks noChangeShapeType="1"/>
            </p:cNvSpPr>
            <p:nvPr/>
          </p:nvSpPr>
          <p:spPr bwMode="auto">
            <a:xfrm rot="-5400000">
              <a:off x="2476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90" name="Line 346"/>
            <p:cNvSpPr>
              <a:spLocks noChangeShapeType="1"/>
            </p:cNvSpPr>
            <p:nvPr/>
          </p:nvSpPr>
          <p:spPr bwMode="auto">
            <a:xfrm rot="-5400000">
              <a:off x="2499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91" name="Line 347"/>
            <p:cNvSpPr>
              <a:spLocks noChangeShapeType="1"/>
            </p:cNvSpPr>
            <p:nvPr/>
          </p:nvSpPr>
          <p:spPr bwMode="auto">
            <a:xfrm rot="-5400000">
              <a:off x="2459" y="2173"/>
              <a:ext cx="1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92" name="Line 348"/>
            <p:cNvSpPr>
              <a:spLocks noChangeShapeType="1"/>
            </p:cNvSpPr>
            <p:nvPr/>
          </p:nvSpPr>
          <p:spPr bwMode="auto">
            <a:xfrm rot="16200000" flipV="1">
              <a:off x="2554" y="2191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93" name="Line 349"/>
            <p:cNvSpPr>
              <a:spLocks noChangeShapeType="1"/>
            </p:cNvSpPr>
            <p:nvPr/>
          </p:nvSpPr>
          <p:spPr bwMode="auto">
            <a:xfrm rot="16200000" flipV="1">
              <a:off x="2535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94" name="Line 350"/>
            <p:cNvSpPr>
              <a:spLocks noChangeShapeType="1"/>
            </p:cNvSpPr>
            <p:nvPr/>
          </p:nvSpPr>
          <p:spPr bwMode="auto">
            <a:xfrm rot="16200000" flipV="1">
              <a:off x="2561" y="2182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95" name="Line 351"/>
            <p:cNvSpPr>
              <a:spLocks noChangeShapeType="1"/>
            </p:cNvSpPr>
            <p:nvPr/>
          </p:nvSpPr>
          <p:spPr bwMode="auto">
            <a:xfrm rot="16200000" flipV="1">
              <a:off x="2545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96" name="Line 352"/>
            <p:cNvSpPr>
              <a:spLocks noChangeShapeType="1"/>
            </p:cNvSpPr>
            <p:nvPr/>
          </p:nvSpPr>
          <p:spPr bwMode="auto">
            <a:xfrm rot="16200000" flipV="1">
              <a:off x="2522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97" name="Line 353"/>
            <p:cNvSpPr>
              <a:spLocks noChangeShapeType="1"/>
            </p:cNvSpPr>
            <p:nvPr/>
          </p:nvSpPr>
          <p:spPr bwMode="auto">
            <a:xfrm rot="16200000" flipV="1">
              <a:off x="2566" y="217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98" name="AutoShape 354"/>
            <p:cNvSpPr>
              <a:spLocks noChangeArrowheads="1"/>
            </p:cNvSpPr>
            <p:nvPr/>
          </p:nvSpPr>
          <p:spPr bwMode="auto">
            <a:xfrm rot="-5400000">
              <a:off x="2667" y="2132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99" name="Line 355"/>
            <p:cNvSpPr>
              <a:spLocks noChangeShapeType="1"/>
            </p:cNvSpPr>
            <p:nvPr/>
          </p:nvSpPr>
          <p:spPr bwMode="auto">
            <a:xfrm rot="-5400000">
              <a:off x="2688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500" name="Line 356"/>
            <p:cNvSpPr>
              <a:spLocks noChangeShapeType="1"/>
            </p:cNvSpPr>
            <p:nvPr/>
          </p:nvSpPr>
          <p:spPr bwMode="auto">
            <a:xfrm rot="-5400000">
              <a:off x="2646" y="2190"/>
              <a:ext cx="4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501" name="Line 357"/>
            <p:cNvSpPr>
              <a:spLocks noChangeShapeType="1"/>
            </p:cNvSpPr>
            <p:nvPr/>
          </p:nvSpPr>
          <p:spPr bwMode="auto">
            <a:xfrm rot="-5400000">
              <a:off x="2665" y="2205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502" name="Line 358"/>
            <p:cNvSpPr>
              <a:spLocks noChangeShapeType="1"/>
            </p:cNvSpPr>
            <p:nvPr/>
          </p:nvSpPr>
          <p:spPr bwMode="auto">
            <a:xfrm rot="-5400000">
              <a:off x="2641" y="218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503" name="Line 359"/>
            <p:cNvSpPr>
              <a:spLocks noChangeShapeType="1"/>
            </p:cNvSpPr>
            <p:nvPr/>
          </p:nvSpPr>
          <p:spPr bwMode="auto">
            <a:xfrm rot="-5400000">
              <a:off x="2654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504" name="Line 360"/>
            <p:cNvSpPr>
              <a:spLocks noChangeShapeType="1"/>
            </p:cNvSpPr>
            <p:nvPr/>
          </p:nvSpPr>
          <p:spPr bwMode="auto">
            <a:xfrm rot="-5400000">
              <a:off x="2677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505" name="Line 361"/>
            <p:cNvSpPr>
              <a:spLocks noChangeShapeType="1"/>
            </p:cNvSpPr>
            <p:nvPr/>
          </p:nvSpPr>
          <p:spPr bwMode="auto">
            <a:xfrm rot="-5400000">
              <a:off x="2636" y="2173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506" name="Line 362"/>
            <p:cNvSpPr>
              <a:spLocks noChangeShapeType="1"/>
            </p:cNvSpPr>
            <p:nvPr/>
          </p:nvSpPr>
          <p:spPr bwMode="auto">
            <a:xfrm rot="16200000" flipV="1">
              <a:off x="2732" y="2191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507" name="Line 363"/>
            <p:cNvSpPr>
              <a:spLocks noChangeShapeType="1"/>
            </p:cNvSpPr>
            <p:nvPr/>
          </p:nvSpPr>
          <p:spPr bwMode="auto">
            <a:xfrm rot="16200000" flipV="1">
              <a:off x="2712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508" name="Line 364"/>
            <p:cNvSpPr>
              <a:spLocks noChangeShapeType="1"/>
            </p:cNvSpPr>
            <p:nvPr/>
          </p:nvSpPr>
          <p:spPr bwMode="auto">
            <a:xfrm rot="16200000" flipV="1">
              <a:off x="2739" y="2182"/>
              <a:ext cx="1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509" name="Line 365"/>
            <p:cNvSpPr>
              <a:spLocks noChangeShapeType="1"/>
            </p:cNvSpPr>
            <p:nvPr/>
          </p:nvSpPr>
          <p:spPr bwMode="auto">
            <a:xfrm rot="16200000" flipV="1">
              <a:off x="2723" y="2198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510" name="Line 366"/>
            <p:cNvSpPr>
              <a:spLocks noChangeShapeType="1"/>
            </p:cNvSpPr>
            <p:nvPr/>
          </p:nvSpPr>
          <p:spPr bwMode="auto">
            <a:xfrm rot="16200000" flipV="1">
              <a:off x="2699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511" name="Line 367"/>
            <p:cNvSpPr>
              <a:spLocks noChangeShapeType="1"/>
            </p:cNvSpPr>
            <p:nvPr/>
          </p:nvSpPr>
          <p:spPr bwMode="auto">
            <a:xfrm rot="16200000" flipV="1">
              <a:off x="2743" y="2172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512" name="Line 368"/>
            <p:cNvSpPr>
              <a:spLocks noChangeShapeType="1"/>
            </p:cNvSpPr>
            <p:nvPr/>
          </p:nvSpPr>
          <p:spPr bwMode="auto">
            <a:xfrm flipH="1">
              <a:off x="2336" y="2219"/>
              <a:ext cx="166" cy="32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6513" name="Rectangle 369"/>
            <p:cNvSpPr>
              <a:spLocks noChangeArrowheads="1"/>
            </p:cNvSpPr>
            <p:nvPr/>
          </p:nvSpPr>
          <p:spPr bwMode="auto">
            <a:xfrm>
              <a:off x="2109" y="2251"/>
              <a:ext cx="363" cy="2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6514" name="Group 370"/>
          <p:cNvGrpSpPr>
            <a:grpSpLocks/>
          </p:cNvGrpSpPr>
          <p:nvPr/>
        </p:nvGrpSpPr>
        <p:grpSpPr bwMode="auto">
          <a:xfrm>
            <a:off x="7632700" y="2843213"/>
            <a:ext cx="2016125" cy="730250"/>
            <a:chOff x="1814" y="2556"/>
            <a:chExt cx="1066" cy="324"/>
          </a:xfrm>
        </p:grpSpPr>
        <p:grpSp>
          <p:nvGrpSpPr>
            <p:cNvPr id="6515" name="Group 371"/>
            <p:cNvGrpSpPr>
              <a:grpSpLocks/>
            </p:cNvGrpSpPr>
            <p:nvPr/>
          </p:nvGrpSpPr>
          <p:grpSpPr bwMode="auto">
            <a:xfrm>
              <a:off x="2085" y="2557"/>
              <a:ext cx="48" cy="322"/>
              <a:chOff x="2725" y="1795"/>
              <a:chExt cx="163" cy="1080"/>
            </a:xfrm>
          </p:grpSpPr>
          <p:sp>
            <p:nvSpPr>
              <p:cNvPr id="6516" name="AutoShape 372"/>
              <p:cNvSpPr>
                <a:spLocks noChangeArrowheads="1"/>
              </p:cNvSpPr>
              <p:nvPr/>
            </p:nvSpPr>
            <p:spPr bwMode="auto">
              <a:xfrm>
                <a:off x="2725" y="268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17" name="AutoShape 373"/>
              <p:cNvSpPr>
                <a:spLocks noChangeArrowheads="1"/>
              </p:cNvSpPr>
              <p:nvPr/>
            </p:nvSpPr>
            <p:spPr bwMode="auto">
              <a:xfrm>
                <a:off x="2725" y="256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18" name="AutoShape 374"/>
              <p:cNvSpPr>
                <a:spLocks noChangeArrowheads="1"/>
              </p:cNvSpPr>
              <p:nvPr/>
            </p:nvSpPr>
            <p:spPr bwMode="auto">
              <a:xfrm>
                <a:off x="2725" y="2433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19" name="AutoShape 375"/>
              <p:cNvSpPr>
                <a:spLocks noChangeArrowheads="1"/>
              </p:cNvSpPr>
              <p:nvPr/>
            </p:nvSpPr>
            <p:spPr bwMode="auto">
              <a:xfrm>
                <a:off x="2725" y="2306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20" name="AutoShape 376"/>
              <p:cNvSpPr>
                <a:spLocks noChangeArrowheads="1"/>
              </p:cNvSpPr>
              <p:nvPr/>
            </p:nvSpPr>
            <p:spPr bwMode="auto">
              <a:xfrm>
                <a:off x="2725" y="217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21" name="AutoShape 377"/>
              <p:cNvSpPr>
                <a:spLocks noChangeArrowheads="1"/>
              </p:cNvSpPr>
              <p:nvPr/>
            </p:nvSpPr>
            <p:spPr bwMode="auto">
              <a:xfrm>
                <a:off x="2725" y="2051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22" name="AutoShape 378"/>
              <p:cNvSpPr>
                <a:spLocks noChangeArrowheads="1"/>
              </p:cNvSpPr>
              <p:nvPr/>
            </p:nvSpPr>
            <p:spPr bwMode="auto">
              <a:xfrm>
                <a:off x="2725" y="192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23" name="AutoShape 379"/>
              <p:cNvSpPr>
                <a:spLocks noChangeArrowheads="1"/>
              </p:cNvSpPr>
              <p:nvPr/>
            </p:nvSpPr>
            <p:spPr bwMode="auto">
              <a:xfrm>
                <a:off x="2725" y="179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524" name="Group 380"/>
            <p:cNvGrpSpPr>
              <a:grpSpLocks/>
            </p:cNvGrpSpPr>
            <p:nvPr/>
          </p:nvGrpSpPr>
          <p:grpSpPr bwMode="auto">
            <a:xfrm>
              <a:off x="2625" y="2556"/>
              <a:ext cx="48" cy="321"/>
              <a:chOff x="1361" y="975"/>
              <a:chExt cx="163" cy="1080"/>
            </a:xfrm>
          </p:grpSpPr>
          <p:sp>
            <p:nvSpPr>
              <p:cNvPr id="6525" name="AutoShape 381"/>
              <p:cNvSpPr>
                <a:spLocks noChangeArrowheads="1"/>
              </p:cNvSpPr>
              <p:nvPr/>
            </p:nvSpPr>
            <p:spPr bwMode="auto">
              <a:xfrm>
                <a:off x="1361" y="186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26" name="AutoShape 382"/>
              <p:cNvSpPr>
                <a:spLocks noChangeArrowheads="1"/>
              </p:cNvSpPr>
              <p:nvPr/>
            </p:nvSpPr>
            <p:spPr bwMode="auto">
              <a:xfrm>
                <a:off x="1361" y="174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27" name="AutoShape 383"/>
              <p:cNvSpPr>
                <a:spLocks noChangeArrowheads="1"/>
              </p:cNvSpPr>
              <p:nvPr/>
            </p:nvSpPr>
            <p:spPr bwMode="auto">
              <a:xfrm>
                <a:off x="1361" y="1613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28" name="AutoShape 384"/>
              <p:cNvSpPr>
                <a:spLocks noChangeArrowheads="1"/>
              </p:cNvSpPr>
              <p:nvPr/>
            </p:nvSpPr>
            <p:spPr bwMode="auto">
              <a:xfrm>
                <a:off x="1361" y="148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29" name="AutoShape 385"/>
              <p:cNvSpPr>
                <a:spLocks noChangeArrowheads="1"/>
              </p:cNvSpPr>
              <p:nvPr/>
            </p:nvSpPr>
            <p:spPr bwMode="auto">
              <a:xfrm>
                <a:off x="1361" y="1358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30" name="AutoShape 386"/>
              <p:cNvSpPr>
                <a:spLocks noChangeArrowheads="1"/>
              </p:cNvSpPr>
              <p:nvPr/>
            </p:nvSpPr>
            <p:spPr bwMode="auto">
              <a:xfrm>
                <a:off x="1361" y="1231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31" name="AutoShape 387"/>
              <p:cNvSpPr>
                <a:spLocks noChangeArrowheads="1"/>
              </p:cNvSpPr>
              <p:nvPr/>
            </p:nvSpPr>
            <p:spPr bwMode="auto">
              <a:xfrm>
                <a:off x="1361" y="1103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32" name="AutoShape 388"/>
              <p:cNvSpPr>
                <a:spLocks noChangeArrowheads="1"/>
              </p:cNvSpPr>
              <p:nvPr/>
            </p:nvSpPr>
            <p:spPr bwMode="auto">
              <a:xfrm>
                <a:off x="1361" y="97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533" name="Group 389"/>
            <p:cNvGrpSpPr>
              <a:grpSpLocks/>
            </p:cNvGrpSpPr>
            <p:nvPr/>
          </p:nvGrpSpPr>
          <p:grpSpPr bwMode="auto">
            <a:xfrm>
              <a:off x="2302" y="2557"/>
              <a:ext cx="48" cy="322"/>
              <a:chOff x="998" y="975"/>
              <a:chExt cx="163" cy="1080"/>
            </a:xfrm>
          </p:grpSpPr>
          <p:sp>
            <p:nvSpPr>
              <p:cNvPr id="6534" name="AutoShape 390"/>
              <p:cNvSpPr>
                <a:spLocks noChangeArrowheads="1"/>
              </p:cNvSpPr>
              <p:nvPr/>
            </p:nvSpPr>
            <p:spPr bwMode="auto">
              <a:xfrm>
                <a:off x="998" y="18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35" name="AutoShape 391"/>
              <p:cNvSpPr>
                <a:spLocks noChangeArrowheads="1"/>
              </p:cNvSpPr>
              <p:nvPr/>
            </p:nvSpPr>
            <p:spPr bwMode="auto">
              <a:xfrm>
                <a:off x="998" y="174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36" name="AutoShape 392"/>
              <p:cNvSpPr>
                <a:spLocks noChangeArrowheads="1"/>
              </p:cNvSpPr>
              <p:nvPr/>
            </p:nvSpPr>
            <p:spPr bwMode="auto">
              <a:xfrm>
                <a:off x="998" y="1613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37" name="AutoShape 393"/>
              <p:cNvSpPr>
                <a:spLocks noChangeArrowheads="1"/>
              </p:cNvSpPr>
              <p:nvPr/>
            </p:nvSpPr>
            <p:spPr bwMode="auto">
              <a:xfrm>
                <a:off x="998" y="148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38" name="AutoShape 394"/>
              <p:cNvSpPr>
                <a:spLocks noChangeArrowheads="1"/>
              </p:cNvSpPr>
              <p:nvPr/>
            </p:nvSpPr>
            <p:spPr bwMode="auto">
              <a:xfrm>
                <a:off x="998" y="135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39" name="AutoShape 395"/>
              <p:cNvSpPr>
                <a:spLocks noChangeArrowheads="1"/>
              </p:cNvSpPr>
              <p:nvPr/>
            </p:nvSpPr>
            <p:spPr bwMode="auto">
              <a:xfrm>
                <a:off x="998" y="1231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40" name="AutoShape 396"/>
              <p:cNvSpPr>
                <a:spLocks noChangeArrowheads="1"/>
              </p:cNvSpPr>
              <p:nvPr/>
            </p:nvSpPr>
            <p:spPr bwMode="auto">
              <a:xfrm>
                <a:off x="998" y="110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41" name="AutoShape 397"/>
              <p:cNvSpPr>
                <a:spLocks noChangeArrowheads="1"/>
              </p:cNvSpPr>
              <p:nvPr/>
            </p:nvSpPr>
            <p:spPr bwMode="auto">
              <a:xfrm>
                <a:off x="998" y="97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542" name="Group 398"/>
            <p:cNvGrpSpPr>
              <a:grpSpLocks/>
            </p:cNvGrpSpPr>
            <p:nvPr/>
          </p:nvGrpSpPr>
          <p:grpSpPr bwMode="auto">
            <a:xfrm>
              <a:off x="2517" y="2556"/>
              <a:ext cx="48" cy="321"/>
              <a:chOff x="1152" y="1202"/>
              <a:chExt cx="163" cy="1080"/>
            </a:xfrm>
          </p:grpSpPr>
          <p:sp>
            <p:nvSpPr>
              <p:cNvPr id="6543" name="AutoShape 399"/>
              <p:cNvSpPr>
                <a:spLocks noChangeArrowheads="1"/>
              </p:cNvSpPr>
              <p:nvPr/>
            </p:nvSpPr>
            <p:spPr bwMode="auto">
              <a:xfrm>
                <a:off x="1152" y="209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44" name="AutoShape 400"/>
              <p:cNvSpPr>
                <a:spLocks noChangeArrowheads="1"/>
              </p:cNvSpPr>
              <p:nvPr/>
            </p:nvSpPr>
            <p:spPr bwMode="auto">
              <a:xfrm>
                <a:off x="1152" y="19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45" name="AutoShape 401"/>
              <p:cNvSpPr>
                <a:spLocks noChangeArrowheads="1"/>
              </p:cNvSpPr>
              <p:nvPr/>
            </p:nvSpPr>
            <p:spPr bwMode="auto">
              <a:xfrm>
                <a:off x="1152" y="1840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46" name="AutoShape 402"/>
              <p:cNvSpPr>
                <a:spLocks noChangeArrowheads="1"/>
              </p:cNvSpPr>
              <p:nvPr/>
            </p:nvSpPr>
            <p:spPr bwMode="auto">
              <a:xfrm>
                <a:off x="1152" y="171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47" name="AutoShape 403"/>
              <p:cNvSpPr>
                <a:spLocks noChangeArrowheads="1"/>
              </p:cNvSpPr>
              <p:nvPr/>
            </p:nvSpPr>
            <p:spPr bwMode="auto">
              <a:xfrm>
                <a:off x="1152" y="158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48" name="AutoShape 404"/>
              <p:cNvSpPr>
                <a:spLocks noChangeArrowheads="1"/>
              </p:cNvSpPr>
              <p:nvPr/>
            </p:nvSpPr>
            <p:spPr bwMode="auto">
              <a:xfrm>
                <a:off x="1152" y="1458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49" name="AutoShape 405"/>
              <p:cNvSpPr>
                <a:spLocks noChangeArrowheads="1"/>
              </p:cNvSpPr>
              <p:nvPr/>
            </p:nvSpPr>
            <p:spPr bwMode="auto">
              <a:xfrm>
                <a:off x="1152" y="1330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50" name="AutoShape 406"/>
              <p:cNvSpPr>
                <a:spLocks noChangeArrowheads="1"/>
              </p:cNvSpPr>
              <p:nvPr/>
            </p:nvSpPr>
            <p:spPr bwMode="auto">
              <a:xfrm>
                <a:off x="1152" y="120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551" name="Group 407"/>
            <p:cNvGrpSpPr>
              <a:grpSpLocks/>
            </p:cNvGrpSpPr>
            <p:nvPr/>
          </p:nvGrpSpPr>
          <p:grpSpPr bwMode="auto">
            <a:xfrm>
              <a:off x="2409" y="2557"/>
              <a:ext cx="48" cy="322"/>
              <a:chOff x="952" y="1428"/>
              <a:chExt cx="163" cy="1080"/>
            </a:xfrm>
          </p:grpSpPr>
          <p:sp>
            <p:nvSpPr>
              <p:cNvPr id="6552" name="AutoShape 408"/>
              <p:cNvSpPr>
                <a:spLocks noChangeArrowheads="1"/>
              </p:cNvSpPr>
              <p:nvPr/>
            </p:nvSpPr>
            <p:spPr bwMode="auto">
              <a:xfrm>
                <a:off x="95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53" name="AutoShape 409"/>
              <p:cNvSpPr>
                <a:spLocks noChangeArrowheads="1"/>
              </p:cNvSpPr>
              <p:nvPr/>
            </p:nvSpPr>
            <p:spPr bwMode="auto">
              <a:xfrm>
                <a:off x="95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54" name="AutoShape 410"/>
              <p:cNvSpPr>
                <a:spLocks noChangeArrowheads="1"/>
              </p:cNvSpPr>
              <p:nvPr/>
            </p:nvSpPr>
            <p:spPr bwMode="auto">
              <a:xfrm>
                <a:off x="95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55" name="AutoShape 411"/>
              <p:cNvSpPr>
                <a:spLocks noChangeArrowheads="1"/>
              </p:cNvSpPr>
              <p:nvPr/>
            </p:nvSpPr>
            <p:spPr bwMode="auto">
              <a:xfrm>
                <a:off x="952" y="193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56" name="AutoShape 412"/>
              <p:cNvSpPr>
                <a:spLocks noChangeArrowheads="1"/>
              </p:cNvSpPr>
              <p:nvPr/>
            </p:nvSpPr>
            <p:spPr bwMode="auto">
              <a:xfrm>
                <a:off x="952" y="1811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57" name="AutoShape 413"/>
              <p:cNvSpPr>
                <a:spLocks noChangeArrowheads="1"/>
              </p:cNvSpPr>
              <p:nvPr/>
            </p:nvSpPr>
            <p:spPr bwMode="auto">
              <a:xfrm>
                <a:off x="952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58" name="AutoShape 414"/>
              <p:cNvSpPr>
                <a:spLocks noChangeArrowheads="1"/>
              </p:cNvSpPr>
              <p:nvPr/>
            </p:nvSpPr>
            <p:spPr bwMode="auto">
              <a:xfrm>
                <a:off x="952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59" name="AutoShape 415"/>
              <p:cNvSpPr>
                <a:spLocks noChangeArrowheads="1"/>
              </p:cNvSpPr>
              <p:nvPr/>
            </p:nvSpPr>
            <p:spPr bwMode="auto">
              <a:xfrm>
                <a:off x="95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560" name="Group 416"/>
            <p:cNvGrpSpPr>
              <a:grpSpLocks/>
            </p:cNvGrpSpPr>
            <p:nvPr/>
          </p:nvGrpSpPr>
          <p:grpSpPr bwMode="auto">
            <a:xfrm>
              <a:off x="2194" y="2558"/>
              <a:ext cx="49" cy="322"/>
              <a:chOff x="590" y="1428"/>
              <a:chExt cx="163" cy="1080"/>
            </a:xfrm>
          </p:grpSpPr>
          <p:sp>
            <p:nvSpPr>
              <p:cNvPr id="6561" name="AutoShape 417"/>
              <p:cNvSpPr>
                <a:spLocks noChangeArrowheads="1"/>
              </p:cNvSpPr>
              <p:nvPr/>
            </p:nvSpPr>
            <p:spPr bwMode="auto">
              <a:xfrm>
                <a:off x="590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62" name="AutoShape 418"/>
              <p:cNvSpPr>
                <a:spLocks noChangeArrowheads="1"/>
              </p:cNvSpPr>
              <p:nvPr/>
            </p:nvSpPr>
            <p:spPr bwMode="auto">
              <a:xfrm>
                <a:off x="590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63" name="AutoShape 419"/>
              <p:cNvSpPr>
                <a:spLocks noChangeArrowheads="1"/>
              </p:cNvSpPr>
              <p:nvPr/>
            </p:nvSpPr>
            <p:spPr bwMode="auto">
              <a:xfrm>
                <a:off x="590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64" name="AutoShape 420"/>
              <p:cNvSpPr>
                <a:spLocks noChangeArrowheads="1"/>
              </p:cNvSpPr>
              <p:nvPr/>
            </p:nvSpPr>
            <p:spPr bwMode="auto">
              <a:xfrm>
                <a:off x="590" y="193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65" name="AutoShape 421"/>
              <p:cNvSpPr>
                <a:spLocks noChangeArrowheads="1"/>
              </p:cNvSpPr>
              <p:nvPr/>
            </p:nvSpPr>
            <p:spPr bwMode="auto">
              <a:xfrm>
                <a:off x="590" y="1811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66" name="AutoShape 422"/>
              <p:cNvSpPr>
                <a:spLocks noChangeArrowheads="1"/>
              </p:cNvSpPr>
              <p:nvPr/>
            </p:nvSpPr>
            <p:spPr bwMode="auto">
              <a:xfrm>
                <a:off x="590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67" name="AutoShape 423"/>
              <p:cNvSpPr>
                <a:spLocks noChangeArrowheads="1"/>
              </p:cNvSpPr>
              <p:nvPr/>
            </p:nvSpPr>
            <p:spPr bwMode="auto">
              <a:xfrm>
                <a:off x="590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68" name="AutoShape 424"/>
              <p:cNvSpPr>
                <a:spLocks noChangeArrowheads="1"/>
              </p:cNvSpPr>
              <p:nvPr/>
            </p:nvSpPr>
            <p:spPr bwMode="auto">
              <a:xfrm>
                <a:off x="590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569" name="Group 425"/>
            <p:cNvGrpSpPr>
              <a:grpSpLocks/>
            </p:cNvGrpSpPr>
            <p:nvPr/>
          </p:nvGrpSpPr>
          <p:grpSpPr bwMode="auto">
            <a:xfrm>
              <a:off x="1978" y="2557"/>
              <a:ext cx="49" cy="322"/>
              <a:chOff x="472" y="1202"/>
              <a:chExt cx="163" cy="1080"/>
            </a:xfrm>
          </p:grpSpPr>
          <p:sp>
            <p:nvSpPr>
              <p:cNvPr id="6570" name="AutoShape 426"/>
              <p:cNvSpPr>
                <a:spLocks noChangeArrowheads="1"/>
              </p:cNvSpPr>
              <p:nvPr/>
            </p:nvSpPr>
            <p:spPr bwMode="auto">
              <a:xfrm>
                <a:off x="472" y="209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71" name="AutoShape 427"/>
              <p:cNvSpPr>
                <a:spLocks noChangeArrowheads="1"/>
              </p:cNvSpPr>
              <p:nvPr/>
            </p:nvSpPr>
            <p:spPr bwMode="auto">
              <a:xfrm>
                <a:off x="472" y="19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72" name="AutoShape 428"/>
              <p:cNvSpPr>
                <a:spLocks noChangeArrowheads="1"/>
              </p:cNvSpPr>
              <p:nvPr/>
            </p:nvSpPr>
            <p:spPr bwMode="auto">
              <a:xfrm>
                <a:off x="472" y="1840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73" name="AutoShape 429"/>
              <p:cNvSpPr>
                <a:spLocks noChangeArrowheads="1"/>
              </p:cNvSpPr>
              <p:nvPr/>
            </p:nvSpPr>
            <p:spPr bwMode="auto">
              <a:xfrm>
                <a:off x="472" y="171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74" name="AutoShape 430"/>
              <p:cNvSpPr>
                <a:spLocks noChangeArrowheads="1"/>
              </p:cNvSpPr>
              <p:nvPr/>
            </p:nvSpPr>
            <p:spPr bwMode="auto">
              <a:xfrm>
                <a:off x="472" y="158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75" name="AutoShape 431"/>
              <p:cNvSpPr>
                <a:spLocks noChangeArrowheads="1"/>
              </p:cNvSpPr>
              <p:nvPr/>
            </p:nvSpPr>
            <p:spPr bwMode="auto">
              <a:xfrm>
                <a:off x="472" y="1458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76" name="AutoShape 432"/>
              <p:cNvSpPr>
                <a:spLocks noChangeArrowheads="1"/>
              </p:cNvSpPr>
              <p:nvPr/>
            </p:nvSpPr>
            <p:spPr bwMode="auto">
              <a:xfrm>
                <a:off x="472" y="1330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77" name="AutoShape 433"/>
              <p:cNvSpPr>
                <a:spLocks noChangeArrowheads="1"/>
              </p:cNvSpPr>
              <p:nvPr/>
            </p:nvSpPr>
            <p:spPr bwMode="auto">
              <a:xfrm>
                <a:off x="472" y="120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578" name="Group 434"/>
            <p:cNvGrpSpPr>
              <a:grpSpLocks/>
            </p:cNvGrpSpPr>
            <p:nvPr/>
          </p:nvGrpSpPr>
          <p:grpSpPr bwMode="auto">
            <a:xfrm>
              <a:off x="1869" y="2558"/>
              <a:ext cx="49" cy="321"/>
              <a:chOff x="272" y="1428"/>
              <a:chExt cx="163" cy="1080"/>
            </a:xfrm>
          </p:grpSpPr>
          <p:sp>
            <p:nvSpPr>
              <p:cNvPr id="6579" name="AutoShape 435"/>
              <p:cNvSpPr>
                <a:spLocks noChangeArrowheads="1"/>
              </p:cNvSpPr>
              <p:nvPr/>
            </p:nvSpPr>
            <p:spPr bwMode="auto">
              <a:xfrm>
                <a:off x="27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80" name="AutoShape 436"/>
              <p:cNvSpPr>
                <a:spLocks noChangeArrowheads="1"/>
              </p:cNvSpPr>
              <p:nvPr/>
            </p:nvSpPr>
            <p:spPr bwMode="auto">
              <a:xfrm>
                <a:off x="27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81" name="AutoShape 437"/>
              <p:cNvSpPr>
                <a:spLocks noChangeArrowheads="1"/>
              </p:cNvSpPr>
              <p:nvPr/>
            </p:nvSpPr>
            <p:spPr bwMode="auto">
              <a:xfrm>
                <a:off x="27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82" name="AutoShape 438"/>
              <p:cNvSpPr>
                <a:spLocks noChangeArrowheads="1"/>
              </p:cNvSpPr>
              <p:nvPr/>
            </p:nvSpPr>
            <p:spPr bwMode="auto">
              <a:xfrm>
                <a:off x="272" y="193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83" name="AutoShape 439"/>
              <p:cNvSpPr>
                <a:spLocks noChangeArrowheads="1"/>
              </p:cNvSpPr>
              <p:nvPr/>
            </p:nvSpPr>
            <p:spPr bwMode="auto">
              <a:xfrm>
                <a:off x="272" y="1811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84" name="AutoShape 440"/>
              <p:cNvSpPr>
                <a:spLocks noChangeArrowheads="1"/>
              </p:cNvSpPr>
              <p:nvPr/>
            </p:nvSpPr>
            <p:spPr bwMode="auto">
              <a:xfrm>
                <a:off x="272" y="1684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85" name="AutoShape 441"/>
              <p:cNvSpPr>
                <a:spLocks noChangeArrowheads="1"/>
              </p:cNvSpPr>
              <p:nvPr/>
            </p:nvSpPr>
            <p:spPr bwMode="auto">
              <a:xfrm>
                <a:off x="272" y="1556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86" name="AutoShape 442"/>
              <p:cNvSpPr>
                <a:spLocks noChangeArrowheads="1"/>
              </p:cNvSpPr>
              <p:nvPr/>
            </p:nvSpPr>
            <p:spPr bwMode="auto">
              <a:xfrm>
                <a:off x="27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6587" name="Line 443"/>
            <p:cNvSpPr>
              <a:spLocks noChangeShapeType="1"/>
            </p:cNvSpPr>
            <p:nvPr/>
          </p:nvSpPr>
          <p:spPr bwMode="auto">
            <a:xfrm>
              <a:off x="1814" y="2880"/>
              <a:ext cx="9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6588" name="Line 444"/>
            <p:cNvSpPr>
              <a:spLocks noChangeShapeType="1"/>
            </p:cNvSpPr>
            <p:nvPr/>
          </p:nvSpPr>
          <p:spPr bwMode="auto">
            <a:xfrm flipV="1">
              <a:off x="1834" y="2745"/>
              <a:ext cx="978" cy="2"/>
            </a:xfrm>
            <a:prstGeom prst="line">
              <a:avLst/>
            </a:prstGeom>
            <a:noFill/>
            <a:ln w="6350">
              <a:solidFill>
                <a:srgbClr val="FF5050"/>
              </a:solidFill>
              <a:prstDash val="sysDot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grpSp>
          <p:nvGrpSpPr>
            <p:cNvPr id="6589" name="Group 445"/>
            <p:cNvGrpSpPr>
              <a:grpSpLocks/>
            </p:cNvGrpSpPr>
            <p:nvPr/>
          </p:nvGrpSpPr>
          <p:grpSpPr bwMode="auto">
            <a:xfrm>
              <a:off x="2832" y="2556"/>
              <a:ext cx="48" cy="321"/>
              <a:chOff x="952" y="1428"/>
              <a:chExt cx="163" cy="1080"/>
            </a:xfrm>
          </p:grpSpPr>
          <p:sp>
            <p:nvSpPr>
              <p:cNvPr id="6590" name="AutoShape 446"/>
              <p:cNvSpPr>
                <a:spLocks noChangeArrowheads="1"/>
              </p:cNvSpPr>
              <p:nvPr/>
            </p:nvSpPr>
            <p:spPr bwMode="auto">
              <a:xfrm>
                <a:off x="95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91" name="AutoShape 447"/>
              <p:cNvSpPr>
                <a:spLocks noChangeArrowheads="1"/>
              </p:cNvSpPr>
              <p:nvPr/>
            </p:nvSpPr>
            <p:spPr bwMode="auto">
              <a:xfrm>
                <a:off x="95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92" name="AutoShape 448"/>
              <p:cNvSpPr>
                <a:spLocks noChangeArrowheads="1"/>
              </p:cNvSpPr>
              <p:nvPr/>
            </p:nvSpPr>
            <p:spPr bwMode="auto">
              <a:xfrm>
                <a:off x="95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93" name="AutoShape 449"/>
              <p:cNvSpPr>
                <a:spLocks noChangeArrowheads="1"/>
              </p:cNvSpPr>
              <p:nvPr/>
            </p:nvSpPr>
            <p:spPr bwMode="auto">
              <a:xfrm>
                <a:off x="952" y="193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94" name="AutoShape 450"/>
              <p:cNvSpPr>
                <a:spLocks noChangeArrowheads="1"/>
              </p:cNvSpPr>
              <p:nvPr/>
            </p:nvSpPr>
            <p:spPr bwMode="auto">
              <a:xfrm>
                <a:off x="952" y="1811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95" name="AutoShape 451"/>
              <p:cNvSpPr>
                <a:spLocks noChangeArrowheads="1"/>
              </p:cNvSpPr>
              <p:nvPr/>
            </p:nvSpPr>
            <p:spPr bwMode="auto">
              <a:xfrm>
                <a:off x="952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96" name="AutoShape 452"/>
              <p:cNvSpPr>
                <a:spLocks noChangeArrowheads="1"/>
              </p:cNvSpPr>
              <p:nvPr/>
            </p:nvSpPr>
            <p:spPr bwMode="auto">
              <a:xfrm>
                <a:off x="952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97" name="AutoShape 453"/>
              <p:cNvSpPr>
                <a:spLocks noChangeArrowheads="1"/>
              </p:cNvSpPr>
              <p:nvPr/>
            </p:nvSpPr>
            <p:spPr bwMode="auto">
              <a:xfrm>
                <a:off x="95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pic>
        <p:nvPicPr>
          <p:cNvPr id="6598" name="Picture 454" descr="n1_GRAY-MRP-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4141788"/>
            <a:ext cx="1439863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99" name="Group 455"/>
          <p:cNvGrpSpPr>
            <a:grpSpLocks/>
          </p:cNvGrpSpPr>
          <p:nvPr/>
        </p:nvGrpSpPr>
        <p:grpSpPr bwMode="auto">
          <a:xfrm>
            <a:off x="6686550" y="6372225"/>
            <a:ext cx="3033713" cy="504825"/>
            <a:chOff x="311" y="3319"/>
            <a:chExt cx="5540" cy="923"/>
          </a:xfrm>
        </p:grpSpPr>
        <p:sp>
          <p:nvSpPr>
            <p:cNvPr id="6600" name="Rectangle 456"/>
            <p:cNvSpPr>
              <a:spLocks noChangeArrowheads="1"/>
            </p:cNvSpPr>
            <p:nvPr/>
          </p:nvSpPr>
          <p:spPr bwMode="auto">
            <a:xfrm>
              <a:off x="1088" y="3651"/>
              <a:ext cx="3629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800" b="1" i="1">
                  <a:solidFill>
                    <a:schemeClr val="bg2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MATEMATICAL FRAMEWORK BEHIND THE MODEL</a:t>
              </a:r>
            </a:p>
          </p:txBody>
        </p:sp>
        <p:sp>
          <p:nvSpPr>
            <p:cNvPr id="6601" name="Rectangle 457"/>
            <p:cNvSpPr>
              <a:spLocks noChangeArrowheads="1"/>
            </p:cNvSpPr>
            <p:nvPr/>
          </p:nvSpPr>
          <p:spPr bwMode="auto">
            <a:xfrm>
              <a:off x="1088" y="3924"/>
              <a:ext cx="3765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800" b="1" i="1">
                  <a:solidFill>
                    <a:schemeClr val="bg2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GENERALIZED ALGORITHM</a:t>
              </a:r>
            </a:p>
          </p:txBody>
        </p:sp>
        <p:sp>
          <p:nvSpPr>
            <p:cNvPr id="6602" name="Text Box 458"/>
            <p:cNvSpPr txBox="1">
              <a:spLocks noChangeArrowheads="1"/>
            </p:cNvSpPr>
            <p:nvPr/>
          </p:nvSpPr>
          <p:spPr bwMode="auto">
            <a:xfrm>
              <a:off x="311" y="3319"/>
              <a:ext cx="5540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8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FUTURE RESEARCH:</a:t>
              </a:r>
            </a:p>
          </p:txBody>
        </p:sp>
        <p:grpSp>
          <p:nvGrpSpPr>
            <p:cNvPr id="6603" name="Group 459"/>
            <p:cNvGrpSpPr>
              <a:grpSpLocks/>
            </p:cNvGrpSpPr>
            <p:nvPr/>
          </p:nvGrpSpPr>
          <p:grpSpPr bwMode="auto">
            <a:xfrm rot="498828">
              <a:off x="1014" y="3738"/>
              <a:ext cx="89" cy="88"/>
              <a:chOff x="1281" y="579"/>
              <a:chExt cx="3187" cy="3172"/>
            </a:xfrm>
          </p:grpSpPr>
          <p:sp>
            <p:nvSpPr>
              <p:cNvPr id="6604" name="Oval 46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800">
                  <a:solidFill>
                    <a:schemeClr val="bg2"/>
                  </a:solidFill>
                </a:endParaRPr>
              </a:p>
            </p:txBody>
          </p:sp>
          <p:sp>
            <p:nvSpPr>
              <p:cNvPr id="6605" name="AutoShape 46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06" name="AutoShape 46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07" name="AutoShape 46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08" name="AutoShape 46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09" name="AutoShape 46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10" name="AutoShape 46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11" name="AutoShape 46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12" name="AutoShape 46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6613" name="Group 469"/>
            <p:cNvGrpSpPr>
              <a:grpSpLocks/>
            </p:cNvGrpSpPr>
            <p:nvPr/>
          </p:nvGrpSpPr>
          <p:grpSpPr bwMode="auto">
            <a:xfrm rot="498828">
              <a:off x="1014" y="4022"/>
              <a:ext cx="88" cy="87"/>
              <a:chOff x="1281" y="579"/>
              <a:chExt cx="3187" cy="3172"/>
            </a:xfrm>
          </p:grpSpPr>
          <p:sp>
            <p:nvSpPr>
              <p:cNvPr id="6614" name="Oval 47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800">
                  <a:solidFill>
                    <a:schemeClr val="bg2"/>
                  </a:solidFill>
                </a:endParaRPr>
              </a:p>
            </p:txBody>
          </p:sp>
          <p:sp>
            <p:nvSpPr>
              <p:cNvPr id="6615" name="AutoShape 47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16" name="AutoShape 47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17" name="AutoShape 47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18" name="AutoShape 47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19" name="AutoShape 47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20" name="AutoShape 47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21" name="AutoShape 47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22" name="AutoShape 47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sp>
        <p:nvSpPr>
          <p:cNvPr id="6623" name="Rectangle 479"/>
          <p:cNvSpPr>
            <a:spLocks noChangeArrowheads="1"/>
          </p:cNvSpPr>
          <p:nvPr/>
        </p:nvSpPr>
        <p:spPr bwMode="auto">
          <a:xfrm>
            <a:off x="4103688" y="1116013"/>
            <a:ext cx="2016125" cy="15843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6624" name="Rectangle 480"/>
          <p:cNvSpPr>
            <a:spLocks noChangeArrowheads="1"/>
          </p:cNvSpPr>
          <p:nvPr/>
        </p:nvSpPr>
        <p:spPr bwMode="auto">
          <a:xfrm>
            <a:off x="7561263" y="2627313"/>
            <a:ext cx="2232025" cy="115411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6625" name="Rectangle 481"/>
          <p:cNvSpPr>
            <a:spLocks noChangeArrowheads="1"/>
          </p:cNvSpPr>
          <p:nvPr/>
        </p:nvSpPr>
        <p:spPr bwMode="auto">
          <a:xfrm>
            <a:off x="6624638" y="3997325"/>
            <a:ext cx="1655762" cy="11525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6626" name="Rectangle 482"/>
          <p:cNvSpPr>
            <a:spLocks noChangeArrowheads="1"/>
          </p:cNvSpPr>
          <p:nvPr/>
        </p:nvSpPr>
        <p:spPr bwMode="auto">
          <a:xfrm>
            <a:off x="6696075" y="6229350"/>
            <a:ext cx="3384550" cy="7207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ELABORATE vs NON-ELABORATE MODELS</a:t>
            </a:r>
          </a:p>
        </p:txBody>
      </p:sp>
      <p:pic>
        <p:nvPicPr>
          <p:cNvPr id="43013" name="Picture 5" descr="HH"/>
          <p:cNvPicPr>
            <a:picLocks noChangeAspect="1" noChangeArrowheads="1"/>
          </p:cNvPicPr>
          <p:nvPr/>
        </p:nvPicPr>
        <p:blipFill>
          <a:blip r:embed="rId3" cstate="print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4429125"/>
            <a:ext cx="1873250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HL"/>
          <p:cNvPicPr>
            <a:picLocks noChangeAspect="1" noChangeArrowheads="1"/>
          </p:cNvPicPr>
          <p:nvPr/>
        </p:nvPicPr>
        <p:blipFill>
          <a:blip r:embed="rId4" cstate="print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2266950"/>
            <a:ext cx="1873250" cy="187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 descr="LH"/>
          <p:cNvPicPr>
            <a:picLocks noChangeAspect="1" noChangeArrowheads="1"/>
          </p:cNvPicPr>
          <p:nvPr/>
        </p:nvPicPr>
        <p:blipFill>
          <a:blip r:embed="rId5" cstate="print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4429125"/>
            <a:ext cx="1871662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HL"/>
          <p:cNvPicPr>
            <a:picLocks noChangeAspect="1" noChangeArrowheads="1"/>
          </p:cNvPicPr>
          <p:nvPr/>
        </p:nvPicPr>
        <p:blipFill>
          <a:blip r:embed="rId4" cstate="print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266950"/>
            <a:ext cx="8636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7" name="Picture 9" descr="HH"/>
          <p:cNvPicPr>
            <a:picLocks noChangeAspect="1" noChangeArrowheads="1"/>
          </p:cNvPicPr>
          <p:nvPr/>
        </p:nvPicPr>
        <p:blipFill>
          <a:blip r:embed="rId3" cstate="print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3348038"/>
            <a:ext cx="863600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LH"/>
          <p:cNvPicPr>
            <a:picLocks noChangeAspect="1" noChangeArrowheads="1"/>
          </p:cNvPicPr>
          <p:nvPr/>
        </p:nvPicPr>
        <p:blipFill>
          <a:blip r:embed="rId5" cstate="print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3348038"/>
            <a:ext cx="863600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9" name="Picture 11" descr="n2a_RGB-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2266950"/>
            <a:ext cx="863600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020" name="Group 12"/>
          <p:cNvGrpSpPr>
            <a:grpSpLocks/>
          </p:cNvGrpSpPr>
          <p:nvPr/>
        </p:nvGrpSpPr>
        <p:grpSpPr bwMode="auto">
          <a:xfrm>
            <a:off x="6480175" y="1992313"/>
            <a:ext cx="3322638" cy="1368425"/>
            <a:chOff x="4082" y="1247"/>
            <a:chExt cx="2093" cy="862"/>
          </a:xfrm>
        </p:grpSpPr>
        <p:sp>
          <p:nvSpPr>
            <p:cNvPr id="43021" name="Rectangle 13"/>
            <p:cNvSpPr>
              <a:spLocks noChangeArrowheads="1"/>
            </p:cNvSpPr>
            <p:nvPr/>
          </p:nvSpPr>
          <p:spPr bwMode="auto">
            <a:xfrm>
              <a:off x="4180" y="1247"/>
              <a:ext cx="1995" cy="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endParaRPr lang="es-ES" sz="6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JPEG2000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CONTEXT MODEL: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endParaRPr lang="es-ES" sz="6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AIMED TO CAPTURE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IMAGE FEATURES</a:t>
              </a:r>
            </a:p>
          </p:txBody>
        </p:sp>
        <p:grpSp>
          <p:nvGrpSpPr>
            <p:cNvPr id="43022" name="Group 14"/>
            <p:cNvGrpSpPr>
              <a:grpSpLocks/>
            </p:cNvGrpSpPr>
            <p:nvPr/>
          </p:nvGrpSpPr>
          <p:grpSpPr bwMode="auto">
            <a:xfrm rot="498828">
              <a:off x="4082" y="1368"/>
              <a:ext cx="98" cy="97"/>
              <a:chOff x="1281" y="579"/>
              <a:chExt cx="3187" cy="3172"/>
            </a:xfrm>
          </p:grpSpPr>
          <p:sp>
            <p:nvSpPr>
              <p:cNvPr id="43023" name="Oval 15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3024" name="AutoShape 16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025" name="AutoShape 17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026" name="AutoShape 18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027" name="AutoShape 19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028" name="AutoShape 20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029" name="AutoShape 21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030" name="AutoShape 22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031" name="AutoShape 23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43032" name="Group 24"/>
          <p:cNvGrpSpPr>
            <a:grpSpLocks/>
          </p:cNvGrpSpPr>
          <p:nvPr/>
        </p:nvGrpSpPr>
        <p:grpSpPr bwMode="auto">
          <a:xfrm>
            <a:off x="3168650" y="2416175"/>
            <a:ext cx="1584325" cy="1144588"/>
            <a:chOff x="1996" y="1477"/>
            <a:chExt cx="998" cy="721"/>
          </a:xfrm>
        </p:grpSpPr>
        <p:sp>
          <p:nvSpPr>
            <p:cNvPr id="43033" name="Line 25"/>
            <p:cNvSpPr>
              <a:spLocks noChangeShapeType="1"/>
            </p:cNvSpPr>
            <p:nvPr/>
          </p:nvSpPr>
          <p:spPr bwMode="auto">
            <a:xfrm>
              <a:off x="2994" y="1699"/>
              <a:ext cx="0" cy="499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43034" name="Line 26"/>
            <p:cNvSpPr>
              <a:spLocks noChangeShapeType="1"/>
            </p:cNvSpPr>
            <p:nvPr/>
          </p:nvSpPr>
          <p:spPr bwMode="auto">
            <a:xfrm>
              <a:off x="1996" y="1477"/>
              <a:ext cx="7" cy="31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</p:grpSp>
      <p:grpSp>
        <p:nvGrpSpPr>
          <p:cNvPr id="43035" name="Group 27"/>
          <p:cNvGrpSpPr>
            <a:grpSpLocks/>
          </p:cNvGrpSpPr>
          <p:nvPr/>
        </p:nvGrpSpPr>
        <p:grpSpPr bwMode="auto">
          <a:xfrm>
            <a:off x="1876425" y="3781425"/>
            <a:ext cx="1219200" cy="1655763"/>
            <a:chOff x="1182" y="2336"/>
            <a:chExt cx="768" cy="1043"/>
          </a:xfrm>
        </p:grpSpPr>
        <p:sp>
          <p:nvSpPr>
            <p:cNvPr id="43036" name="Line 28"/>
            <p:cNvSpPr>
              <a:spLocks noChangeShapeType="1"/>
            </p:cNvSpPr>
            <p:nvPr/>
          </p:nvSpPr>
          <p:spPr bwMode="auto">
            <a:xfrm flipH="1">
              <a:off x="1406" y="3379"/>
              <a:ext cx="544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43037" name="Line 29"/>
            <p:cNvSpPr>
              <a:spLocks noChangeShapeType="1"/>
            </p:cNvSpPr>
            <p:nvPr/>
          </p:nvSpPr>
          <p:spPr bwMode="auto">
            <a:xfrm flipH="1">
              <a:off x="1182" y="2336"/>
              <a:ext cx="315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</p:grpSp>
      <p:grpSp>
        <p:nvGrpSpPr>
          <p:cNvPr id="43038" name="Group 30"/>
          <p:cNvGrpSpPr>
            <a:grpSpLocks/>
          </p:cNvGrpSpPr>
          <p:nvPr/>
        </p:nvGrpSpPr>
        <p:grpSpPr bwMode="auto">
          <a:xfrm>
            <a:off x="3025775" y="3586163"/>
            <a:ext cx="2159000" cy="2111375"/>
            <a:chOff x="1906" y="2214"/>
            <a:chExt cx="1360" cy="1329"/>
          </a:xfrm>
        </p:grpSpPr>
        <p:sp>
          <p:nvSpPr>
            <p:cNvPr id="43039" name="Line 31"/>
            <p:cNvSpPr>
              <a:spLocks noChangeShapeType="1"/>
            </p:cNvSpPr>
            <p:nvPr/>
          </p:nvSpPr>
          <p:spPr bwMode="auto">
            <a:xfrm flipH="1" flipV="1">
              <a:off x="2840" y="3159"/>
              <a:ext cx="426" cy="3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43040" name="Line 32"/>
            <p:cNvSpPr>
              <a:spLocks noChangeShapeType="1"/>
            </p:cNvSpPr>
            <p:nvPr/>
          </p:nvSpPr>
          <p:spPr bwMode="auto">
            <a:xfrm flipH="1" flipV="1">
              <a:off x="1906" y="2214"/>
              <a:ext cx="271" cy="23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</p:grpSp>
      <p:grpSp>
        <p:nvGrpSpPr>
          <p:cNvPr id="43041" name="Group 33"/>
          <p:cNvGrpSpPr>
            <a:grpSpLocks/>
          </p:cNvGrpSpPr>
          <p:nvPr/>
        </p:nvGrpSpPr>
        <p:grpSpPr bwMode="auto">
          <a:xfrm>
            <a:off x="6480175" y="3421063"/>
            <a:ext cx="3300413" cy="2544762"/>
            <a:chOff x="4089" y="2081"/>
            <a:chExt cx="2079" cy="1602"/>
          </a:xfrm>
        </p:grpSpPr>
        <p:sp>
          <p:nvSpPr>
            <p:cNvPr id="43042" name="Rectangle 34"/>
            <p:cNvSpPr>
              <a:spLocks noChangeArrowheads="1"/>
            </p:cNvSpPr>
            <p:nvPr/>
          </p:nvSpPr>
          <p:spPr bwMode="auto">
            <a:xfrm>
              <a:off x="4173" y="2081"/>
              <a:ext cx="1995" cy="1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endParaRPr lang="es-ES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endParaRPr lang="es-ES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EXPERIMENT: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endParaRPr lang="es-ES" sz="8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</a:t>
              </a:r>
              <a:r>
                <a:rPr lang="es-ES" sz="1800" b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SIGNIFICANCE COD.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    SWAP CONTEXT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    TABLES AMONG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    SUBBANDS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endParaRPr lang="es-ES" sz="8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</a:t>
              </a:r>
              <a:r>
                <a:rPr lang="es-ES" sz="1800" b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REFINEMENT COD.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    DO NOT USE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    CONTEXTS</a:t>
              </a:r>
            </a:p>
          </p:txBody>
        </p:sp>
        <p:grpSp>
          <p:nvGrpSpPr>
            <p:cNvPr id="43043" name="Group 35"/>
            <p:cNvGrpSpPr>
              <a:grpSpLocks/>
            </p:cNvGrpSpPr>
            <p:nvPr/>
          </p:nvGrpSpPr>
          <p:grpSpPr bwMode="auto">
            <a:xfrm rot="498828">
              <a:off x="4089" y="2352"/>
              <a:ext cx="98" cy="97"/>
              <a:chOff x="1281" y="579"/>
              <a:chExt cx="3187" cy="3172"/>
            </a:xfrm>
          </p:grpSpPr>
          <p:sp>
            <p:nvSpPr>
              <p:cNvPr id="43044" name="Oval 36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3045" name="AutoShape 37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046" name="AutoShape 38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047" name="AutoShape 39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048" name="AutoShape 40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049" name="AutoShape 41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050" name="AutoShape 42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051" name="AutoShape 43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3052" name="AutoShape 44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4" dur="2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6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8" dur="2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20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2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07" name="Group 51"/>
          <p:cNvGrpSpPr>
            <a:grpSpLocks/>
          </p:cNvGrpSpPr>
          <p:nvPr/>
        </p:nvGrpSpPr>
        <p:grpSpPr bwMode="auto">
          <a:xfrm>
            <a:off x="6480175" y="1992313"/>
            <a:ext cx="3322638" cy="1368425"/>
            <a:chOff x="4082" y="1247"/>
            <a:chExt cx="2093" cy="862"/>
          </a:xfrm>
        </p:grpSpPr>
        <p:sp>
          <p:nvSpPr>
            <p:cNvPr id="45108" name="Rectangle 52"/>
            <p:cNvSpPr>
              <a:spLocks noChangeArrowheads="1"/>
            </p:cNvSpPr>
            <p:nvPr/>
          </p:nvSpPr>
          <p:spPr bwMode="auto">
            <a:xfrm>
              <a:off x="4180" y="1247"/>
              <a:ext cx="1995" cy="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endParaRPr lang="es-ES" sz="6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JPEG2000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CONTEXT MODEL: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endParaRPr lang="es-ES" sz="6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AIMED TO CAPTURE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IMAGE FEATURES</a:t>
              </a:r>
            </a:p>
          </p:txBody>
        </p:sp>
        <p:grpSp>
          <p:nvGrpSpPr>
            <p:cNvPr id="45109" name="Group 53"/>
            <p:cNvGrpSpPr>
              <a:grpSpLocks/>
            </p:cNvGrpSpPr>
            <p:nvPr/>
          </p:nvGrpSpPr>
          <p:grpSpPr bwMode="auto">
            <a:xfrm rot="498828">
              <a:off x="4082" y="1368"/>
              <a:ext cx="98" cy="97"/>
              <a:chOff x="1281" y="579"/>
              <a:chExt cx="3187" cy="3172"/>
            </a:xfrm>
          </p:grpSpPr>
          <p:sp>
            <p:nvSpPr>
              <p:cNvPr id="45110" name="Oval 54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5111" name="AutoShape 55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5112" name="AutoShape 56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5113" name="AutoShape 57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5114" name="AutoShape 58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5115" name="AutoShape 59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5116" name="AutoShape 60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5117" name="AutoShape 61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5118" name="AutoShape 62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45119" name="Group 63"/>
          <p:cNvGrpSpPr>
            <a:grpSpLocks/>
          </p:cNvGrpSpPr>
          <p:nvPr/>
        </p:nvGrpSpPr>
        <p:grpSpPr bwMode="auto">
          <a:xfrm>
            <a:off x="6480175" y="3421063"/>
            <a:ext cx="3300413" cy="2544762"/>
            <a:chOff x="4089" y="2081"/>
            <a:chExt cx="2079" cy="1602"/>
          </a:xfrm>
        </p:grpSpPr>
        <p:sp>
          <p:nvSpPr>
            <p:cNvPr id="45120" name="Rectangle 64"/>
            <p:cNvSpPr>
              <a:spLocks noChangeArrowheads="1"/>
            </p:cNvSpPr>
            <p:nvPr/>
          </p:nvSpPr>
          <p:spPr bwMode="auto">
            <a:xfrm>
              <a:off x="4173" y="2081"/>
              <a:ext cx="1995" cy="1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endParaRPr lang="es-ES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endParaRPr lang="es-ES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EXPERIMENT: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endParaRPr lang="es-ES" sz="8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</a:t>
              </a:r>
              <a:r>
                <a:rPr lang="es-ES" sz="1800" b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SIGNIFICANCE COD.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    SWAP CONTEXT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    TABLES AMONG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    SUBBANDS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endParaRPr lang="es-ES" sz="8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</a:t>
              </a:r>
              <a:r>
                <a:rPr lang="es-ES" sz="1800" b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REFINEMENT COD.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    DO NOT USE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    CONTEXTS</a:t>
              </a:r>
            </a:p>
          </p:txBody>
        </p:sp>
        <p:grpSp>
          <p:nvGrpSpPr>
            <p:cNvPr id="45121" name="Group 65"/>
            <p:cNvGrpSpPr>
              <a:grpSpLocks/>
            </p:cNvGrpSpPr>
            <p:nvPr/>
          </p:nvGrpSpPr>
          <p:grpSpPr bwMode="auto">
            <a:xfrm rot="498828">
              <a:off x="4089" y="2352"/>
              <a:ext cx="98" cy="97"/>
              <a:chOff x="1281" y="579"/>
              <a:chExt cx="3187" cy="3172"/>
            </a:xfrm>
          </p:grpSpPr>
          <p:sp>
            <p:nvSpPr>
              <p:cNvPr id="45122" name="Oval 66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5123" name="AutoShape 67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5124" name="AutoShape 68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5125" name="AutoShape 69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5126" name="AutoShape 70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5127" name="AutoShape 71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5128" name="AutoShape 72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5129" name="AutoShape 73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5130" name="AutoShape 74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ELABORATE vs NON-ELABORATE MODELS</a:t>
            </a:r>
          </a:p>
        </p:txBody>
      </p:sp>
      <p:pic>
        <p:nvPicPr>
          <p:cNvPr id="45073" name="Picture 17" descr="HH"/>
          <p:cNvPicPr>
            <a:picLocks noChangeAspect="1" noChangeArrowheads="1"/>
          </p:cNvPicPr>
          <p:nvPr/>
        </p:nvPicPr>
        <p:blipFill>
          <a:blip r:embed="rId3" cstate="print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4429125"/>
            <a:ext cx="1873250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4" name="Picture 18" descr="HL"/>
          <p:cNvPicPr>
            <a:picLocks noChangeAspect="1" noChangeArrowheads="1"/>
          </p:cNvPicPr>
          <p:nvPr/>
        </p:nvPicPr>
        <p:blipFill>
          <a:blip r:embed="rId4" cstate="print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2266950"/>
            <a:ext cx="1873250" cy="187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5" name="Picture 19" descr="LH"/>
          <p:cNvPicPr>
            <a:picLocks noChangeAspect="1" noChangeArrowheads="1"/>
          </p:cNvPicPr>
          <p:nvPr/>
        </p:nvPicPr>
        <p:blipFill>
          <a:blip r:embed="rId5" cstate="print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4429125"/>
            <a:ext cx="1873250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6" name="Picture 20" descr="HL"/>
          <p:cNvPicPr>
            <a:picLocks noChangeAspect="1" noChangeArrowheads="1"/>
          </p:cNvPicPr>
          <p:nvPr/>
        </p:nvPicPr>
        <p:blipFill>
          <a:blip r:embed="rId4" cstate="print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266950"/>
            <a:ext cx="8636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7" name="Picture 21" descr="HH"/>
          <p:cNvPicPr>
            <a:picLocks noChangeAspect="1" noChangeArrowheads="1"/>
          </p:cNvPicPr>
          <p:nvPr/>
        </p:nvPicPr>
        <p:blipFill>
          <a:blip r:embed="rId3" cstate="print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3348038"/>
            <a:ext cx="863600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8" name="Picture 22" descr="LH"/>
          <p:cNvPicPr>
            <a:picLocks noChangeAspect="1" noChangeArrowheads="1"/>
          </p:cNvPicPr>
          <p:nvPr/>
        </p:nvPicPr>
        <p:blipFill>
          <a:blip r:embed="rId5" cstate="print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3348038"/>
            <a:ext cx="863600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9" name="Picture 23" descr="n2a_RGB-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2266950"/>
            <a:ext cx="863600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92" name="Picture 36" descr="n1_GRAY-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692275"/>
            <a:ext cx="8208963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93" name="Picture 37" descr="n1_GRAY-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692275"/>
            <a:ext cx="8208963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47108" name="Picture 4" descr="n1_GRAY-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692275"/>
            <a:ext cx="8208963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03238" y="1547813"/>
            <a:ext cx="9074150" cy="5257800"/>
          </a:xfrm>
          <a:prstGeom prst="rect">
            <a:avLst/>
          </a:prstGeom>
          <a:solidFill>
            <a:srgbClr val="FFFFFF">
              <a:alpha val="8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1655763" y="2627313"/>
            <a:ext cx="7200900" cy="2593975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47111" name="Group 7"/>
          <p:cNvGrpSpPr>
            <a:grpSpLocks/>
          </p:cNvGrpSpPr>
          <p:nvPr/>
        </p:nvGrpSpPr>
        <p:grpSpPr bwMode="auto">
          <a:xfrm>
            <a:off x="1798638" y="2878138"/>
            <a:ext cx="7345362" cy="2055812"/>
            <a:chOff x="634" y="2063"/>
            <a:chExt cx="4627" cy="1294"/>
          </a:xfrm>
        </p:grpSpPr>
        <p:sp>
          <p:nvSpPr>
            <p:cNvPr id="47112" name="Text Box 8"/>
            <p:cNvSpPr txBox="1">
              <a:spLocks noChangeArrowheads="1"/>
            </p:cNvSpPr>
            <p:nvPr/>
          </p:nvSpPr>
          <p:spPr bwMode="auto">
            <a:xfrm>
              <a:off x="1406" y="2063"/>
              <a:ext cx="2903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RESEARCH PURPOSE</a:t>
              </a:r>
            </a:p>
          </p:txBody>
        </p:sp>
        <p:sp>
          <p:nvSpPr>
            <p:cNvPr id="47113" name="Rectangle 9"/>
            <p:cNvSpPr>
              <a:spLocks noChangeArrowheads="1"/>
            </p:cNvSpPr>
            <p:nvPr/>
          </p:nvSpPr>
          <p:spPr bwMode="auto">
            <a:xfrm>
              <a:off x="634" y="2425"/>
              <a:ext cx="4582" cy="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 EXPLORE MODELS OF PROBABILITIES FOR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 BITPLANE IMAGE CODING THAT ARE </a:t>
              </a:r>
              <a:r>
                <a:rPr lang="es-ES" b="1" i="1">
                  <a:solidFill>
                    <a:srgbClr val="FF0000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NOT</a:t>
              </a:r>
              <a:r>
                <a:rPr lang="es-ES" b="1" i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 BASED ON CONTEXT-ADAPTIVE CODING</a:t>
              </a:r>
            </a:p>
          </p:txBody>
        </p:sp>
        <p:sp>
          <p:nvSpPr>
            <p:cNvPr id="47114" name="Text Box 10"/>
            <p:cNvSpPr txBox="1">
              <a:spLocks noChangeArrowheads="1"/>
            </p:cNvSpPr>
            <p:nvPr/>
          </p:nvSpPr>
          <p:spPr bwMode="auto">
            <a:xfrm>
              <a:off x="816" y="3107"/>
              <a:ext cx="444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Application to JPEG2000 core coding system</a:t>
              </a:r>
            </a:p>
          </p:txBody>
        </p:sp>
      </p:grpSp>
      <p:grpSp>
        <p:nvGrpSpPr>
          <p:cNvPr id="47116" name="Group 12"/>
          <p:cNvGrpSpPr>
            <a:grpSpLocks/>
          </p:cNvGrpSpPr>
          <p:nvPr/>
        </p:nvGrpSpPr>
        <p:grpSpPr bwMode="auto">
          <a:xfrm>
            <a:off x="1871663" y="5149850"/>
            <a:ext cx="7489825" cy="792163"/>
            <a:chOff x="1179" y="3243"/>
            <a:chExt cx="4718" cy="499"/>
          </a:xfrm>
        </p:grpSpPr>
        <p:sp>
          <p:nvSpPr>
            <p:cNvPr id="47117" name="Rectangle 13"/>
            <p:cNvSpPr>
              <a:spLocks noChangeArrowheads="1"/>
            </p:cNvSpPr>
            <p:nvPr/>
          </p:nvSpPr>
          <p:spPr bwMode="auto">
            <a:xfrm>
              <a:off x="1277" y="3243"/>
              <a:ext cx="816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EQ-CODER</a:t>
              </a:r>
            </a:p>
          </p:txBody>
        </p:sp>
        <p:grpSp>
          <p:nvGrpSpPr>
            <p:cNvPr id="47118" name="Group 14"/>
            <p:cNvGrpSpPr>
              <a:grpSpLocks/>
            </p:cNvGrpSpPr>
            <p:nvPr/>
          </p:nvGrpSpPr>
          <p:grpSpPr bwMode="auto">
            <a:xfrm rot="498828">
              <a:off x="1179" y="3364"/>
              <a:ext cx="98" cy="97"/>
              <a:chOff x="1281" y="579"/>
              <a:chExt cx="3187" cy="3172"/>
            </a:xfrm>
          </p:grpSpPr>
          <p:sp>
            <p:nvSpPr>
              <p:cNvPr id="47119" name="Oval 15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47120" name="AutoShape 16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21" name="AutoShape 17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22" name="AutoShape 18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23" name="AutoShape 19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24" name="AutoShape 20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25" name="AutoShape 21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26" name="AutoShape 22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27" name="AutoShape 23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47128" name="Rectangle 24"/>
            <p:cNvSpPr>
              <a:spLocks noChangeArrowheads="1"/>
            </p:cNvSpPr>
            <p:nvPr/>
          </p:nvSpPr>
          <p:spPr bwMode="auto">
            <a:xfrm>
              <a:off x="3902" y="3243"/>
              <a:ext cx="1995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TARP-FILTER, TCE</a:t>
              </a:r>
            </a:p>
          </p:txBody>
        </p:sp>
        <p:grpSp>
          <p:nvGrpSpPr>
            <p:cNvPr id="47129" name="Group 25"/>
            <p:cNvGrpSpPr>
              <a:grpSpLocks/>
            </p:cNvGrpSpPr>
            <p:nvPr/>
          </p:nvGrpSpPr>
          <p:grpSpPr bwMode="auto">
            <a:xfrm rot="498828">
              <a:off x="3804" y="3364"/>
              <a:ext cx="98" cy="97"/>
              <a:chOff x="1281" y="579"/>
              <a:chExt cx="3187" cy="3172"/>
            </a:xfrm>
          </p:grpSpPr>
          <p:sp>
            <p:nvSpPr>
              <p:cNvPr id="47130" name="Oval 26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47131" name="AutoShape 27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32" name="AutoShape 28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33" name="AutoShape 29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34" name="AutoShape 30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35" name="AutoShape 31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36" name="AutoShape 32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37" name="AutoShape 33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38" name="AutoShape 34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47139" name="Rectangle 35"/>
            <p:cNvSpPr>
              <a:spLocks noChangeArrowheads="1"/>
            </p:cNvSpPr>
            <p:nvPr/>
          </p:nvSpPr>
          <p:spPr bwMode="auto">
            <a:xfrm>
              <a:off x="2775" y="3243"/>
              <a:ext cx="990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EPWIC</a:t>
              </a:r>
            </a:p>
          </p:txBody>
        </p:sp>
        <p:grpSp>
          <p:nvGrpSpPr>
            <p:cNvPr id="47140" name="Group 36"/>
            <p:cNvGrpSpPr>
              <a:grpSpLocks/>
            </p:cNvGrpSpPr>
            <p:nvPr/>
          </p:nvGrpSpPr>
          <p:grpSpPr bwMode="auto">
            <a:xfrm rot="498828">
              <a:off x="2677" y="3364"/>
              <a:ext cx="98" cy="97"/>
              <a:chOff x="1281" y="579"/>
              <a:chExt cx="3187" cy="3172"/>
            </a:xfrm>
          </p:grpSpPr>
          <p:sp>
            <p:nvSpPr>
              <p:cNvPr id="47141" name="Oval 37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47142" name="AutoShape 38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43" name="AutoShape 39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44" name="AutoShape 40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45" name="AutoShape 41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46" name="AutoShape 42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47" name="AutoShape 43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48" name="AutoShape 44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7149" name="AutoShape 45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47150" name="Rectangle 46"/>
            <p:cNvSpPr>
              <a:spLocks noChangeArrowheads="1"/>
            </p:cNvSpPr>
            <p:nvPr/>
          </p:nvSpPr>
          <p:spPr bwMode="auto">
            <a:xfrm>
              <a:off x="1270" y="3424"/>
              <a:ext cx="816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4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DCC 1997</a:t>
              </a:r>
            </a:p>
          </p:txBody>
        </p:sp>
        <p:sp>
          <p:nvSpPr>
            <p:cNvPr id="47151" name="Rectangle 47"/>
            <p:cNvSpPr>
              <a:spLocks noChangeArrowheads="1"/>
            </p:cNvSpPr>
            <p:nvPr/>
          </p:nvSpPr>
          <p:spPr bwMode="auto">
            <a:xfrm>
              <a:off x="3895" y="3424"/>
              <a:ext cx="1995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4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DCC 2002, ICASSP 2004</a:t>
              </a:r>
            </a:p>
          </p:txBody>
        </p:sp>
        <p:sp>
          <p:nvSpPr>
            <p:cNvPr id="47152" name="Rectangle 48"/>
            <p:cNvSpPr>
              <a:spLocks noChangeArrowheads="1"/>
            </p:cNvSpPr>
            <p:nvPr/>
          </p:nvSpPr>
          <p:spPr bwMode="auto">
            <a:xfrm>
              <a:off x="2768" y="3424"/>
              <a:ext cx="990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4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ICIP 1997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7165975"/>
            <a:ext cx="10080625" cy="395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TABLE OF CONTENTS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673475" y="4313238"/>
            <a:ext cx="53276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903913" y="5797550"/>
            <a:ext cx="38163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CONCLUSIONS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016125" y="2771775"/>
            <a:ext cx="6985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LOCAL AVERAGE-BASED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    MODEL OF PROBABILITIES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008063" y="1403350"/>
            <a:ext cx="3744912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49160" name="Group 8"/>
          <p:cNvGrpSpPr>
            <a:grpSpLocks/>
          </p:cNvGrpSpPr>
          <p:nvPr/>
        </p:nvGrpSpPr>
        <p:grpSpPr bwMode="auto">
          <a:xfrm>
            <a:off x="663575" y="1498600"/>
            <a:ext cx="366713" cy="254000"/>
            <a:chOff x="313" y="911"/>
            <a:chExt cx="308" cy="213"/>
          </a:xfrm>
        </p:grpSpPr>
        <p:grpSp>
          <p:nvGrpSpPr>
            <p:cNvPr id="49161" name="Group 9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49162" name="Oval 1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9163" name="AutoShape 1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64" name="AutoShape 1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65" name="AutoShape 1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66" name="AutoShape 1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67" name="AutoShape 1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68" name="AutoShape 1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69" name="AutoShape 1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70" name="AutoShape 1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49171" name="Group 19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49172" name="Oval 2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9173" name="AutoShape 2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74" name="AutoShape 2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75" name="AutoShape 2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76" name="AutoShape 2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77" name="AutoShape 2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78" name="AutoShape 2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79" name="AutoShape 2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80" name="AutoShape 2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49181" name="Group 29"/>
          <p:cNvGrpSpPr>
            <a:grpSpLocks/>
          </p:cNvGrpSpPr>
          <p:nvPr/>
        </p:nvGrpSpPr>
        <p:grpSpPr bwMode="auto">
          <a:xfrm>
            <a:off x="1700213" y="2860675"/>
            <a:ext cx="366712" cy="254000"/>
            <a:chOff x="313" y="911"/>
            <a:chExt cx="308" cy="213"/>
          </a:xfrm>
        </p:grpSpPr>
        <p:grpSp>
          <p:nvGrpSpPr>
            <p:cNvPr id="49182" name="Group 30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49183" name="Oval 31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9184" name="AutoShape 32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85" name="AutoShape 33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86" name="AutoShape 34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87" name="AutoShape 35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88" name="AutoShape 36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89" name="AutoShape 37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90" name="AutoShape 38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91" name="AutoShape 39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49192" name="Group 40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49193" name="Oval 41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9194" name="AutoShape 42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95" name="AutoShape 43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96" name="AutoShape 44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97" name="AutoShape 45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98" name="AutoShape 46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199" name="AutoShape 47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00" name="AutoShape 48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01" name="AutoShape 49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49202" name="Group 50"/>
          <p:cNvGrpSpPr>
            <a:grpSpLocks/>
          </p:cNvGrpSpPr>
          <p:nvPr/>
        </p:nvGrpSpPr>
        <p:grpSpPr bwMode="auto">
          <a:xfrm>
            <a:off x="3344863" y="4413250"/>
            <a:ext cx="366712" cy="254000"/>
            <a:chOff x="313" y="911"/>
            <a:chExt cx="308" cy="213"/>
          </a:xfrm>
        </p:grpSpPr>
        <p:grpSp>
          <p:nvGrpSpPr>
            <p:cNvPr id="49203" name="Group 51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49204" name="Oval 52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9205" name="AutoShape 53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06" name="AutoShape 54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07" name="AutoShape 55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08" name="AutoShape 56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09" name="AutoShape 57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10" name="AutoShape 58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11" name="AutoShape 59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12" name="AutoShape 60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49213" name="Group 61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49214" name="Oval 62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9215" name="AutoShape 63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16" name="AutoShape 64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17" name="AutoShape 65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18" name="AutoShape 66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19" name="AutoShape 67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20" name="AutoShape 68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21" name="AutoShape 69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22" name="AutoShape 70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49223" name="Group 71"/>
          <p:cNvGrpSpPr>
            <a:grpSpLocks/>
          </p:cNvGrpSpPr>
          <p:nvPr/>
        </p:nvGrpSpPr>
        <p:grpSpPr bwMode="auto">
          <a:xfrm>
            <a:off x="5578475" y="5881688"/>
            <a:ext cx="366713" cy="254000"/>
            <a:chOff x="313" y="911"/>
            <a:chExt cx="308" cy="213"/>
          </a:xfrm>
        </p:grpSpPr>
        <p:grpSp>
          <p:nvGrpSpPr>
            <p:cNvPr id="49224" name="Group 72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49225" name="Oval 7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9226" name="AutoShape 7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27" name="AutoShape 7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28" name="AutoShape 7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29" name="AutoShape 7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30" name="AutoShape 7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31" name="AutoShape 7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32" name="AutoShape 8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33" name="AutoShape 8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49234" name="Group 82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49235" name="Oval 8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9236" name="AutoShape 8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37" name="AutoShape 8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38" name="AutoShape 8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39" name="AutoShape 8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40" name="AutoShape 8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41" name="AutoShape 8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42" name="AutoShape 9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43" name="AutoShape 9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49244" name="Group 92"/>
          <p:cNvGrpSpPr>
            <a:grpSpLocks/>
          </p:cNvGrpSpPr>
          <p:nvPr/>
        </p:nvGrpSpPr>
        <p:grpSpPr bwMode="auto">
          <a:xfrm>
            <a:off x="4246563" y="1331913"/>
            <a:ext cx="1441450" cy="1190625"/>
            <a:chOff x="1746" y="1616"/>
            <a:chExt cx="1043" cy="862"/>
          </a:xfrm>
        </p:grpSpPr>
        <p:sp>
          <p:nvSpPr>
            <p:cNvPr id="49245" name="Oval 93"/>
            <p:cNvSpPr>
              <a:spLocks noChangeArrowheads="1"/>
            </p:cNvSpPr>
            <p:nvPr/>
          </p:nvSpPr>
          <p:spPr bwMode="auto">
            <a:xfrm rot="825044">
              <a:off x="2321" y="1791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246" name="AutoShape 94"/>
            <p:cNvSpPr>
              <a:spLocks noChangeArrowheads="1"/>
            </p:cNvSpPr>
            <p:nvPr/>
          </p:nvSpPr>
          <p:spPr bwMode="auto">
            <a:xfrm>
              <a:off x="2251" y="1744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247" name="Oval 95"/>
            <p:cNvSpPr>
              <a:spLocks noChangeArrowheads="1"/>
            </p:cNvSpPr>
            <p:nvPr/>
          </p:nvSpPr>
          <p:spPr bwMode="auto">
            <a:xfrm rot="825044">
              <a:off x="2321" y="1790"/>
              <a:ext cx="29" cy="28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49248" name="Group 96"/>
            <p:cNvGrpSpPr>
              <a:grpSpLocks/>
            </p:cNvGrpSpPr>
            <p:nvPr/>
          </p:nvGrpSpPr>
          <p:grpSpPr bwMode="auto">
            <a:xfrm rot="498828">
              <a:off x="2147" y="2284"/>
              <a:ext cx="158" cy="151"/>
              <a:chOff x="1281" y="579"/>
              <a:chExt cx="3187" cy="3172"/>
            </a:xfrm>
          </p:grpSpPr>
          <p:sp>
            <p:nvSpPr>
              <p:cNvPr id="49249" name="Oval 97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9250" name="AutoShape 98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51" name="AutoShape 99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52" name="AutoShape 100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53" name="AutoShape 101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54" name="AutoShape 102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55" name="AutoShape 103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56" name="AutoShape 104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57" name="AutoShape 105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49258" name="Group 106"/>
            <p:cNvGrpSpPr>
              <a:grpSpLocks/>
            </p:cNvGrpSpPr>
            <p:nvPr/>
          </p:nvGrpSpPr>
          <p:grpSpPr bwMode="auto">
            <a:xfrm rot="1606593">
              <a:off x="2290" y="2341"/>
              <a:ext cx="131" cy="125"/>
              <a:chOff x="1281" y="579"/>
              <a:chExt cx="3187" cy="3172"/>
            </a:xfrm>
          </p:grpSpPr>
          <p:sp>
            <p:nvSpPr>
              <p:cNvPr id="49259" name="Oval 107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9260" name="AutoShape 108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61" name="AutoShape 109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62" name="AutoShape 110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63" name="AutoShape 111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64" name="AutoShape 112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65" name="AutoShape 113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66" name="AutoShape 114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267" name="AutoShape 115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49268" name="AutoShape 116"/>
            <p:cNvSpPr>
              <a:spLocks noChangeArrowheads="1"/>
            </p:cNvSpPr>
            <p:nvPr/>
          </p:nvSpPr>
          <p:spPr bwMode="auto">
            <a:xfrm>
              <a:off x="1977" y="1616"/>
              <a:ext cx="584" cy="337"/>
            </a:xfrm>
            <a:prstGeom prst="parallelogram">
              <a:avLst>
                <a:gd name="adj" fmla="val 26941"/>
              </a:avLst>
            </a:prstGeom>
            <a:noFill/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49269" name="Group 117"/>
            <p:cNvGrpSpPr>
              <a:grpSpLocks/>
            </p:cNvGrpSpPr>
            <p:nvPr/>
          </p:nvGrpSpPr>
          <p:grpSpPr bwMode="auto">
            <a:xfrm rot="825044">
              <a:off x="2042" y="1622"/>
              <a:ext cx="29" cy="323"/>
              <a:chOff x="3765" y="975"/>
              <a:chExt cx="91" cy="1043"/>
            </a:xfrm>
          </p:grpSpPr>
          <p:sp>
            <p:nvSpPr>
              <p:cNvPr id="49270" name="Oval 11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71" name="Oval 11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72" name="Oval 12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73" name="Oval 12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74" name="Oval 12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75" name="Oval 12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76" name="Oval 12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77" name="Oval 12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49278" name="Group 126"/>
            <p:cNvGrpSpPr>
              <a:grpSpLocks/>
            </p:cNvGrpSpPr>
            <p:nvPr/>
          </p:nvGrpSpPr>
          <p:grpSpPr bwMode="auto">
            <a:xfrm rot="825044">
              <a:off x="2089" y="1623"/>
              <a:ext cx="30" cy="322"/>
              <a:chOff x="3765" y="975"/>
              <a:chExt cx="91" cy="1043"/>
            </a:xfrm>
          </p:grpSpPr>
          <p:sp>
            <p:nvSpPr>
              <p:cNvPr id="49279" name="Oval 12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80" name="Oval 12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81" name="Oval 12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82" name="Oval 13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83" name="Oval 13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84" name="Oval 13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85" name="Oval 13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86" name="Oval 13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49287" name="Group 135"/>
            <p:cNvGrpSpPr>
              <a:grpSpLocks/>
            </p:cNvGrpSpPr>
            <p:nvPr/>
          </p:nvGrpSpPr>
          <p:grpSpPr bwMode="auto">
            <a:xfrm rot="825044">
              <a:off x="2138" y="1623"/>
              <a:ext cx="29" cy="322"/>
              <a:chOff x="3765" y="975"/>
              <a:chExt cx="91" cy="1043"/>
            </a:xfrm>
          </p:grpSpPr>
          <p:sp>
            <p:nvSpPr>
              <p:cNvPr id="49288" name="Oval 13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89" name="Oval 13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90" name="Oval 13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91" name="Oval 13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92" name="Oval 14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93" name="Oval 14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94" name="Oval 14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95" name="Oval 14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49296" name="Group 144"/>
            <p:cNvGrpSpPr>
              <a:grpSpLocks/>
            </p:cNvGrpSpPr>
            <p:nvPr/>
          </p:nvGrpSpPr>
          <p:grpSpPr bwMode="auto">
            <a:xfrm rot="825044">
              <a:off x="2185" y="1623"/>
              <a:ext cx="30" cy="322"/>
              <a:chOff x="3765" y="975"/>
              <a:chExt cx="91" cy="1043"/>
            </a:xfrm>
          </p:grpSpPr>
          <p:sp>
            <p:nvSpPr>
              <p:cNvPr id="49297" name="Oval 14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98" name="Oval 14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299" name="Oval 14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00" name="Oval 14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01" name="Oval 14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02" name="Oval 15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03" name="Oval 15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04" name="Oval 15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49305" name="Group 153"/>
            <p:cNvGrpSpPr>
              <a:grpSpLocks/>
            </p:cNvGrpSpPr>
            <p:nvPr/>
          </p:nvGrpSpPr>
          <p:grpSpPr bwMode="auto">
            <a:xfrm rot="825044">
              <a:off x="2231" y="1623"/>
              <a:ext cx="30" cy="322"/>
              <a:chOff x="3765" y="975"/>
              <a:chExt cx="91" cy="1043"/>
            </a:xfrm>
          </p:grpSpPr>
          <p:sp>
            <p:nvSpPr>
              <p:cNvPr id="49306" name="Oval 15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07" name="Oval 15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08" name="Oval 15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09" name="Oval 15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10" name="Oval 15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11" name="Oval 15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12" name="Oval 16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13" name="Oval 16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49314" name="Oval 162"/>
            <p:cNvSpPr>
              <a:spLocks noChangeArrowheads="1"/>
            </p:cNvSpPr>
            <p:nvPr/>
          </p:nvSpPr>
          <p:spPr bwMode="auto">
            <a:xfrm rot="825044">
              <a:off x="2294" y="1709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15" name="Oval 163"/>
            <p:cNvSpPr>
              <a:spLocks noChangeArrowheads="1"/>
            </p:cNvSpPr>
            <p:nvPr/>
          </p:nvSpPr>
          <p:spPr bwMode="auto">
            <a:xfrm rot="825044">
              <a:off x="2284" y="1749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16" name="Oval 164"/>
            <p:cNvSpPr>
              <a:spLocks noChangeArrowheads="1"/>
            </p:cNvSpPr>
            <p:nvPr/>
          </p:nvSpPr>
          <p:spPr bwMode="auto">
            <a:xfrm rot="825044">
              <a:off x="2273" y="1791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17" name="Oval 165"/>
            <p:cNvSpPr>
              <a:spLocks noChangeArrowheads="1"/>
            </p:cNvSpPr>
            <p:nvPr/>
          </p:nvSpPr>
          <p:spPr bwMode="auto">
            <a:xfrm rot="825044">
              <a:off x="2263" y="1831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18" name="Oval 166"/>
            <p:cNvSpPr>
              <a:spLocks noChangeArrowheads="1"/>
            </p:cNvSpPr>
            <p:nvPr/>
          </p:nvSpPr>
          <p:spPr bwMode="auto">
            <a:xfrm rot="825044">
              <a:off x="2253" y="187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19" name="Oval 167"/>
            <p:cNvSpPr>
              <a:spLocks noChangeArrowheads="1"/>
            </p:cNvSpPr>
            <p:nvPr/>
          </p:nvSpPr>
          <p:spPr bwMode="auto">
            <a:xfrm rot="825044">
              <a:off x="2242" y="1913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20" name="Oval 168"/>
            <p:cNvSpPr>
              <a:spLocks noChangeArrowheads="1"/>
            </p:cNvSpPr>
            <p:nvPr/>
          </p:nvSpPr>
          <p:spPr bwMode="auto">
            <a:xfrm rot="825044">
              <a:off x="2305" y="1668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21" name="Oval 169"/>
            <p:cNvSpPr>
              <a:spLocks noChangeArrowheads="1"/>
            </p:cNvSpPr>
            <p:nvPr/>
          </p:nvSpPr>
          <p:spPr bwMode="auto">
            <a:xfrm rot="825044">
              <a:off x="2315" y="1627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22" name="Oval 170"/>
            <p:cNvSpPr>
              <a:spLocks noChangeArrowheads="1"/>
            </p:cNvSpPr>
            <p:nvPr/>
          </p:nvSpPr>
          <p:spPr bwMode="auto">
            <a:xfrm rot="825044">
              <a:off x="2343" y="1709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23" name="Oval 171"/>
            <p:cNvSpPr>
              <a:spLocks noChangeArrowheads="1"/>
            </p:cNvSpPr>
            <p:nvPr/>
          </p:nvSpPr>
          <p:spPr bwMode="auto">
            <a:xfrm rot="825044">
              <a:off x="2332" y="1749"/>
              <a:ext cx="30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24" name="Oval 172"/>
            <p:cNvSpPr>
              <a:spLocks noChangeArrowheads="1"/>
            </p:cNvSpPr>
            <p:nvPr/>
          </p:nvSpPr>
          <p:spPr bwMode="auto">
            <a:xfrm rot="825044">
              <a:off x="2311" y="1831"/>
              <a:ext cx="30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25" name="Oval 173"/>
            <p:cNvSpPr>
              <a:spLocks noChangeArrowheads="1"/>
            </p:cNvSpPr>
            <p:nvPr/>
          </p:nvSpPr>
          <p:spPr bwMode="auto">
            <a:xfrm rot="825044">
              <a:off x="2301" y="187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26" name="Oval 174"/>
            <p:cNvSpPr>
              <a:spLocks noChangeArrowheads="1"/>
            </p:cNvSpPr>
            <p:nvPr/>
          </p:nvSpPr>
          <p:spPr bwMode="auto">
            <a:xfrm rot="825044">
              <a:off x="2291" y="191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27" name="Oval 175"/>
            <p:cNvSpPr>
              <a:spLocks noChangeArrowheads="1"/>
            </p:cNvSpPr>
            <p:nvPr/>
          </p:nvSpPr>
          <p:spPr bwMode="auto">
            <a:xfrm rot="825044">
              <a:off x="2353" y="1668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28" name="Oval 176"/>
            <p:cNvSpPr>
              <a:spLocks noChangeArrowheads="1"/>
            </p:cNvSpPr>
            <p:nvPr/>
          </p:nvSpPr>
          <p:spPr bwMode="auto">
            <a:xfrm rot="825044">
              <a:off x="2364" y="1627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29" name="Oval 177"/>
            <p:cNvSpPr>
              <a:spLocks noChangeArrowheads="1"/>
            </p:cNvSpPr>
            <p:nvPr/>
          </p:nvSpPr>
          <p:spPr bwMode="auto">
            <a:xfrm rot="825044">
              <a:off x="2390" y="1709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30" name="Oval 178"/>
            <p:cNvSpPr>
              <a:spLocks noChangeArrowheads="1"/>
            </p:cNvSpPr>
            <p:nvPr/>
          </p:nvSpPr>
          <p:spPr bwMode="auto">
            <a:xfrm rot="825044">
              <a:off x="2380" y="1750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31" name="Oval 179"/>
            <p:cNvSpPr>
              <a:spLocks noChangeArrowheads="1"/>
            </p:cNvSpPr>
            <p:nvPr/>
          </p:nvSpPr>
          <p:spPr bwMode="auto">
            <a:xfrm rot="825044">
              <a:off x="2369" y="1791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32" name="Oval 180"/>
            <p:cNvSpPr>
              <a:spLocks noChangeArrowheads="1"/>
            </p:cNvSpPr>
            <p:nvPr/>
          </p:nvSpPr>
          <p:spPr bwMode="auto">
            <a:xfrm rot="825044">
              <a:off x="2359" y="183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33" name="Oval 181"/>
            <p:cNvSpPr>
              <a:spLocks noChangeArrowheads="1"/>
            </p:cNvSpPr>
            <p:nvPr/>
          </p:nvSpPr>
          <p:spPr bwMode="auto">
            <a:xfrm rot="825044">
              <a:off x="2349" y="1872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34" name="Oval 182"/>
            <p:cNvSpPr>
              <a:spLocks noChangeArrowheads="1"/>
            </p:cNvSpPr>
            <p:nvPr/>
          </p:nvSpPr>
          <p:spPr bwMode="auto">
            <a:xfrm rot="825044">
              <a:off x="2338" y="191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35" name="Oval 183"/>
            <p:cNvSpPr>
              <a:spLocks noChangeArrowheads="1"/>
            </p:cNvSpPr>
            <p:nvPr/>
          </p:nvSpPr>
          <p:spPr bwMode="auto">
            <a:xfrm rot="825044">
              <a:off x="2401" y="1668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36" name="Oval 184"/>
            <p:cNvSpPr>
              <a:spLocks noChangeArrowheads="1"/>
            </p:cNvSpPr>
            <p:nvPr/>
          </p:nvSpPr>
          <p:spPr bwMode="auto">
            <a:xfrm rot="825044">
              <a:off x="2411" y="1627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49337" name="Group 185"/>
            <p:cNvGrpSpPr>
              <a:grpSpLocks/>
            </p:cNvGrpSpPr>
            <p:nvPr/>
          </p:nvGrpSpPr>
          <p:grpSpPr bwMode="auto">
            <a:xfrm rot="825044">
              <a:off x="2418" y="1623"/>
              <a:ext cx="30" cy="322"/>
              <a:chOff x="3765" y="975"/>
              <a:chExt cx="91" cy="1043"/>
            </a:xfrm>
          </p:grpSpPr>
          <p:sp>
            <p:nvSpPr>
              <p:cNvPr id="49338" name="Oval 18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39" name="Oval 18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40" name="Oval 18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41" name="Oval 18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42" name="Oval 19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43" name="Oval 19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44" name="Oval 19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45" name="Oval 19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49346" name="Group 194"/>
            <p:cNvGrpSpPr>
              <a:grpSpLocks/>
            </p:cNvGrpSpPr>
            <p:nvPr/>
          </p:nvGrpSpPr>
          <p:grpSpPr bwMode="auto">
            <a:xfrm rot="825044">
              <a:off x="2466" y="1623"/>
              <a:ext cx="29" cy="322"/>
              <a:chOff x="3765" y="975"/>
              <a:chExt cx="91" cy="1043"/>
            </a:xfrm>
          </p:grpSpPr>
          <p:sp>
            <p:nvSpPr>
              <p:cNvPr id="49347" name="Oval 19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48" name="Oval 19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49" name="Oval 19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50" name="Oval 19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51" name="Oval 19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52" name="Oval 20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53" name="Oval 20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54" name="Oval 20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49355" name="Oval 203"/>
            <p:cNvSpPr>
              <a:spLocks noChangeArrowheads="1"/>
            </p:cNvSpPr>
            <p:nvPr/>
          </p:nvSpPr>
          <p:spPr bwMode="auto">
            <a:xfrm rot="825044">
              <a:off x="2083" y="1789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56" name="Oval 204"/>
            <p:cNvSpPr>
              <a:spLocks noChangeArrowheads="1"/>
            </p:cNvSpPr>
            <p:nvPr/>
          </p:nvSpPr>
          <p:spPr bwMode="auto">
            <a:xfrm rot="825044">
              <a:off x="2200" y="1709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57" name="Oval 205"/>
            <p:cNvSpPr>
              <a:spLocks noChangeArrowheads="1"/>
            </p:cNvSpPr>
            <p:nvPr/>
          </p:nvSpPr>
          <p:spPr bwMode="auto">
            <a:xfrm rot="825044">
              <a:off x="2215" y="1831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58" name="Oval 206"/>
            <p:cNvSpPr>
              <a:spLocks noChangeArrowheads="1"/>
            </p:cNvSpPr>
            <p:nvPr/>
          </p:nvSpPr>
          <p:spPr bwMode="auto">
            <a:xfrm rot="825044">
              <a:off x="2315" y="1627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59" name="Oval 207"/>
            <p:cNvSpPr>
              <a:spLocks noChangeArrowheads="1"/>
            </p:cNvSpPr>
            <p:nvPr/>
          </p:nvSpPr>
          <p:spPr bwMode="auto">
            <a:xfrm rot="825044">
              <a:off x="2332" y="1748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60" name="Oval 208"/>
            <p:cNvSpPr>
              <a:spLocks noChangeArrowheads="1"/>
            </p:cNvSpPr>
            <p:nvPr/>
          </p:nvSpPr>
          <p:spPr bwMode="auto">
            <a:xfrm rot="825044">
              <a:off x="2382" y="191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61" name="Oval 209"/>
            <p:cNvSpPr>
              <a:spLocks noChangeArrowheads="1"/>
            </p:cNvSpPr>
            <p:nvPr/>
          </p:nvSpPr>
          <p:spPr bwMode="auto">
            <a:xfrm rot="825044">
              <a:off x="2113" y="1667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62" name="Oval 210"/>
            <p:cNvSpPr>
              <a:spLocks noChangeArrowheads="1"/>
            </p:cNvSpPr>
            <p:nvPr/>
          </p:nvSpPr>
          <p:spPr bwMode="auto">
            <a:xfrm rot="825044">
              <a:off x="2120" y="1830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63" name="Oval 211"/>
            <p:cNvSpPr>
              <a:spLocks noChangeArrowheads="1"/>
            </p:cNvSpPr>
            <p:nvPr/>
          </p:nvSpPr>
          <p:spPr bwMode="auto">
            <a:xfrm rot="825044">
              <a:off x="2178" y="1791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64" name="Oval 212"/>
            <p:cNvSpPr>
              <a:spLocks noChangeArrowheads="1"/>
            </p:cNvSpPr>
            <p:nvPr/>
          </p:nvSpPr>
          <p:spPr bwMode="auto">
            <a:xfrm rot="825044">
              <a:off x="2294" y="1708"/>
              <a:ext cx="29" cy="29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65" name="Oval 213"/>
            <p:cNvSpPr>
              <a:spLocks noChangeArrowheads="1"/>
            </p:cNvSpPr>
            <p:nvPr/>
          </p:nvSpPr>
          <p:spPr bwMode="auto">
            <a:xfrm rot="825044">
              <a:off x="2310" y="1829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66" name="Oval 214"/>
            <p:cNvSpPr>
              <a:spLocks noChangeArrowheads="1"/>
            </p:cNvSpPr>
            <p:nvPr/>
          </p:nvSpPr>
          <p:spPr bwMode="auto">
            <a:xfrm rot="825044">
              <a:off x="2433" y="1707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67" name="Oval 215"/>
            <p:cNvSpPr>
              <a:spLocks noChangeArrowheads="1"/>
            </p:cNvSpPr>
            <p:nvPr/>
          </p:nvSpPr>
          <p:spPr bwMode="auto">
            <a:xfrm rot="825044">
              <a:off x="2411" y="1628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68" name="Oval 216"/>
            <p:cNvSpPr>
              <a:spLocks noChangeArrowheads="1"/>
            </p:cNvSpPr>
            <p:nvPr/>
          </p:nvSpPr>
          <p:spPr bwMode="auto">
            <a:xfrm rot="825044">
              <a:off x="2412" y="1790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69" name="Oval 217"/>
            <p:cNvSpPr>
              <a:spLocks noChangeArrowheads="1"/>
            </p:cNvSpPr>
            <p:nvPr/>
          </p:nvSpPr>
          <p:spPr bwMode="auto">
            <a:xfrm rot="825044">
              <a:off x="2015" y="1871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70" name="Oval 218"/>
            <p:cNvSpPr>
              <a:spLocks noChangeArrowheads="1"/>
            </p:cNvSpPr>
            <p:nvPr/>
          </p:nvSpPr>
          <p:spPr bwMode="auto">
            <a:xfrm rot="825044">
              <a:off x="2173" y="1626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49371" name="Group 219"/>
            <p:cNvGrpSpPr>
              <a:grpSpLocks/>
            </p:cNvGrpSpPr>
            <p:nvPr/>
          </p:nvGrpSpPr>
          <p:grpSpPr bwMode="auto">
            <a:xfrm>
              <a:off x="2051" y="1627"/>
              <a:ext cx="479" cy="313"/>
              <a:chOff x="2272" y="1238"/>
              <a:chExt cx="1487" cy="1011"/>
            </a:xfrm>
          </p:grpSpPr>
          <p:sp>
            <p:nvSpPr>
              <p:cNvPr id="49372" name="Oval 220"/>
              <p:cNvSpPr>
                <a:spLocks noChangeArrowheads="1"/>
              </p:cNvSpPr>
              <p:nvPr/>
            </p:nvSpPr>
            <p:spPr bwMode="auto">
              <a:xfrm rot="825044">
                <a:off x="2437" y="150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73" name="Oval 221"/>
              <p:cNvSpPr>
                <a:spLocks noChangeArrowheads="1"/>
              </p:cNvSpPr>
              <p:nvPr/>
            </p:nvSpPr>
            <p:spPr bwMode="auto">
              <a:xfrm rot="825044">
                <a:off x="2912" y="1364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74" name="Oval 222"/>
              <p:cNvSpPr>
                <a:spLocks noChangeArrowheads="1"/>
              </p:cNvSpPr>
              <p:nvPr/>
            </p:nvSpPr>
            <p:spPr bwMode="auto">
              <a:xfrm rot="825044">
                <a:off x="2604" y="202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75" name="Oval 223"/>
              <p:cNvSpPr>
                <a:spLocks noChangeArrowheads="1"/>
              </p:cNvSpPr>
              <p:nvPr/>
            </p:nvSpPr>
            <p:spPr bwMode="auto">
              <a:xfrm rot="825044">
                <a:off x="2893" y="202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76" name="Oval 224"/>
              <p:cNvSpPr>
                <a:spLocks noChangeArrowheads="1"/>
              </p:cNvSpPr>
              <p:nvPr/>
            </p:nvSpPr>
            <p:spPr bwMode="auto">
              <a:xfrm rot="825044">
                <a:off x="3359" y="137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77" name="Oval 225"/>
              <p:cNvSpPr>
                <a:spLocks noChangeArrowheads="1"/>
              </p:cNvSpPr>
              <p:nvPr/>
            </p:nvSpPr>
            <p:spPr bwMode="auto">
              <a:xfrm rot="825044">
                <a:off x="3195" y="203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78" name="Oval 226"/>
              <p:cNvSpPr>
                <a:spLocks noChangeArrowheads="1"/>
              </p:cNvSpPr>
              <p:nvPr/>
            </p:nvSpPr>
            <p:spPr bwMode="auto">
              <a:xfrm rot="825044">
                <a:off x="2272" y="215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79" name="Oval 227"/>
              <p:cNvSpPr>
                <a:spLocks noChangeArrowheads="1"/>
              </p:cNvSpPr>
              <p:nvPr/>
            </p:nvSpPr>
            <p:spPr bwMode="auto">
              <a:xfrm rot="825044">
                <a:off x="3668" y="123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80" name="Oval 228"/>
              <p:cNvSpPr>
                <a:spLocks noChangeArrowheads="1"/>
              </p:cNvSpPr>
              <p:nvPr/>
            </p:nvSpPr>
            <p:spPr bwMode="auto">
              <a:xfrm rot="825044">
                <a:off x="2844" y="1632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381" name="Oval 229"/>
              <p:cNvSpPr>
                <a:spLocks noChangeArrowheads="1"/>
              </p:cNvSpPr>
              <p:nvPr/>
            </p:nvSpPr>
            <p:spPr bwMode="auto">
              <a:xfrm rot="825044">
                <a:off x="2590" y="149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49382" name="Line 230"/>
            <p:cNvSpPr>
              <a:spLocks noChangeShapeType="1"/>
            </p:cNvSpPr>
            <p:nvPr/>
          </p:nvSpPr>
          <p:spPr bwMode="auto">
            <a:xfrm>
              <a:off x="2393" y="1864"/>
              <a:ext cx="80" cy="173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49383" name="AutoShape 231"/>
            <p:cNvSpPr>
              <a:spLocks noChangeArrowheads="1"/>
            </p:cNvSpPr>
            <p:nvPr/>
          </p:nvSpPr>
          <p:spPr bwMode="auto">
            <a:xfrm>
              <a:off x="1918" y="2037"/>
              <a:ext cx="169" cy="121"/>
            </a:xfrm>
            <a:prstGeom prst="parallelogram">
              <a:avLst>
                <a:gd name="adj" fmla="val 24862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84" name="Oval 232"/>
            <p:cNvSpPr>
              <a:spLocks noChangeArrowheads="1"/>
            </p:cNvSpPr>
            <p:nvPr/>
          </p:nvSpPr>
          <p:spPr bwMode="auto">
            <a:xfrm rot="825044">
              <a:off x="1950" y="2042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85" name="Oval 233"/>
            <p:cNvSpPr>
              <a:spLocks noChangeArrowheads="1"/>
            </p:cNvSpPr>
            <p:nvPr/>
          </p:nvSpPr>
          <p:spPr bwMode="auto">
            <a:xfrm rot="825044">
              <a:off x="1940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86" name="Oval 234"/>
            <p:cNvSpPr>
              <a:spLocks noChangeArrowheads="1"/>
            </p:cNvSpPr>
            <p:nvPr/>
          </p:nvSpPr>
          <p:spPr bwMode="auto">
            <a:xfrm rot="825044">
              <a:off x="1929" y="2124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87" name="Oval 235"/>
            <p:cNvSpPr>
              <a:spLocks noChangeArrowheads="1"/>
            </p:cNvSpPr>
            <p:nvPr/>
          </p:nvSpPr>
          <p:spPr bwMode="auto">
            <a:xfrm rot="825044">
              <a:off x="2046" y="2042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88" name="Oval 236"/>
            <p:cNvSpPr>
              <a:spLocks noChangeArrowheads="1"/>
            </p:cNvSpPr>
            <p:nvPr/>
          </p:nvSpPr>
          <p:spPr bwMode="auto">
            <a:xfrm rot="825044">
              <a:off x="2036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89" name="Oval 237"/>
            <p:cNvSpPr>
              <a:spLocks noChangeArrowheads="1"/>
            </p:cNvSpPr>
            <p:nvPr/>
          </p:nvSpPr>
          <p:spPr bwMode="auto">
            <a:xfrm rot="825044">
              <a:off x="2025" y="2124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90" name="Oval 238"/>
            <p:cNvSpPr>
              <a:spLocks noChangeArrowheads="1"/>
            </p:cNvSpPr>
            <p:nvPr/>
          </p:nvSpPr>
          <p:spPr bwMode="auto">
            <a:xfrm rot="825044">
              <a:off x="1998" y="2040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91" name="Oval 239"/>
            <p:cNvSpPr>
              <a:spLocks noChangeArrowheads="1"/>
            </p:cNvSpPr>
            <p:nvPr/>
          </p:nvSpPr>
          <p:spPr bwMode="auto">
            <a:xfrm rot="825044">
              <a:off x="1977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92" name="AutoShape 240"/>
            <p:cNvSpPr>
              <a:spLocks noChangeArrowheads="1"/>
            </p:cNvSpPr>
            <p:nvPr/>
          </p:nvSpPr>
          <p:spPr bwMode="auto">
            <a:xfrm>
              <a:off x="2091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93" name="Oval 241"/>
            <p:cNvSpPr>
              <a:spLocks noChangeArrowheads="1"/>
            </p:cNvSpPr>
            <p:nvPr/>
          </p:nvSpPr>
          <p:spPr bwMode="auto">
            <a:xfrm rot="825044">
              <a:off x="2124" y="204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94" name="Oval 242"/>
            <p:cNvSpPr>
              <a:spLocks noChangeArrowheads="1"/>
            </p:cNvSpPr>
            <p:nvPr/>
          </p:nvSpPr>
          <p:spPr bwMode="auto">
            <a:xfrm rot="825044">
              <a:off x="2113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95" name="Oval 243"/>
            <p:cNvSpPr>
              <a:spLocks noChangeArrowheads="1"/>
            </p:cNvSpPr>
            <p:nvPr/>
          </p:nvSpPr>
          <p:spPr bwMode="auto">
            <a:xfrm rot="825044">
              <a:off x="2103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96" name="Oval 244"/>
            <p:cNvSpPr>
              <a:spLocks noChangeArrowheads="1"/>
            </p:cNvSpPr>
            <p:nvPr/>
          </p:nvSpPr>
          <p:spPr bwMode="auto">
            <a:xfrm rot="825044">
              <a:off x="2220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97" name="Oval 245"/>
            <p:cNvSpPr>
              <a:spLocks noChangeArrowheads="1"/>
            </p:cNvSpPr>
            <p:nvPr/>
          </p:nvSpPr>
          <p:spPr bwMode="auto">
            <a:xfrm rot="825044">
              <a:off x="2209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98" name="Oval 246"/>
            <p:cNvSpPr>
              <a:spLocks noChangeArrowheads="1"/>
            </p:cNvSpPr>
            <p:nvPr/>
          </p:nvSpPr>
          <p:spPr bwMode="auto">
            <a:xfrm rot="825044">
              <a:off x="2199" y="2124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399" name="Oval 247"/>
            <p:cNvSpPr>
              <a:spLocks noChangeArrowheads="1"/>
            </p:cNvSpPr>
            <p:nvPr/>
          </p:nvSpPr>
          <p:spPr bwMode="auto">
            <a:xfrm rot="825044">
              <a:off x="2172" y="2040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00" name="Oval 248"/>
            <p:cNvSpPr>
              <a:spLocks noChangeArrowheads="1"/>
            </p:cNvSpPr>
            <p:nvPr/>
          </p:nvSpPr>
          <p:spPr bwMode="auto">
            <a:xfrm rot="825044">
              <a:off x="2150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01" name="AutoShape 249"/>
            <p:cNvSpPr>
              <a:spLocks noChangeArrowheads="1"/>
            </p:cNvSpPr>
            <p:nvPr/>
          </p:nvSpPr>
          <p:spPr bwMode="auto">
            <a:xfrm>
              <a:off x="2269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02" name="Oval 250"/>
            <p:cNvSpPr>
              <a:spLocks noChangeArrowheads="1"/>
            </p:cNvSpPr>
            <p:nvPr/>
          </p:nvSpPr>
          <p:spPr bwMode="auto">
            <a:xfrm rot="825044">
              <a:off x="2301" y="2042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03" name="Oval 251"/>
            <p:cNvSpPr>
              <a:spLocks noChangeArrowheads="1"/>
            </p:cNvSpPr>
            <p:nvPr/>
          </p:nvSpPr>
          <p:spPr bwMode="auto">
            <a:xfrm rot="825044">
              <a:off x="2291" y="2083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04" name="Oval 252"/>
            <p:cNvSpPr>
              <a:spLocks noChangeArrowheads="1"/>
            </p:cNvSpPr>
            <p:nvPr/>
          </p:nvSpPr>
          <p:spPr bwMode="auto">
            <a:xfrm rot="825044">
              <a:off x="2281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05" name="Oval 253"/>
            <p:cNvSpPr>
              <a:spLocks noChangeArrowheads="1"/>
            </p:cNvSpPr>
            <p:nvPr/>
          </p:nvSpPr>
          <p:spPr bwMode="auto">
            <a:xfrm rot="825044">
              <a:off x="2396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06" name="Oval 254"/>
            <p:cNvSpPr>
              <a:spLocks noChangeArrowheads="1"/>
            </p:cNvSpPr>
            <p:nvPr/>
          </p:nvSpPr>
          <p:spPr bwMode="auto">
            <a:xfrm rot="825044">
              <a:off x="2385" y="2083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07" name="Oval 255"/>
            <p:cNvSpPr>
              <a:spLocks noChangeArrowheads="1"/>
            </p:cNvSpPr>
            <p:nvPr/>
          </p:nvSpPr>
          <p:spPr bwMode="auto">
            <a:xfrm rot="825044">
              <a:off x="2376" y="2124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08" name="Oval 256"/>
            <p:cNvSpPr>
              <a:spLocks noChangeArrowheads="1"/>
            </p:cNvSpPr>
            <p:nvPr/>
          </p:nvSpPr>
          <p:spPr bwMode="auto">
            <a:xfrm rot="825044">
              <a:off x="2349" y="2040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09" name="Oval 257"/>
            <p:cNvSpPr>
              <a:spLocks noChangeArrowheads="1"/>
            </p:cNvSpPr>
            <p:nvPr/>
          </p:nvSpPr>
          <p:spPr bwMode="auto">
            <a:xfrm rot="825044">
              <a:off x="2328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10" name="AutoShape 258"/>
            <p:cNvSpPr>
              <a:spLocks noChangeArrowheads="1"/>
            </p:cNvSpPr>
            <p:nvPr/>
          </p:nvSpPr>
          <p:spPr bwMode="auto">
            <a:xfrm>
              <a:off x="2443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11" name="Oval 259"/>
            <p:cNvSpPr>
              <a:spLocks noChangeArrowheads="1"/>
            </p:cNvSpPr>
            <p:nvPr/>
          </p:nvSpPr>
          <p:spPr bwMode="auto">
            <a:xfrm rot="825044">
              <a:off x="2476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12" name="Oval 260"/>
            <p:cNvSpPr>
              <a:spLocks noChangeArrowheads="1"/>
            </p:cNvSpPr>
            <p:nvPr/>
          </p:nvSpPr>
          <p:spPr bwMode="auto">
            <a:xfrm rot="825044">
              <a:off x="2465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13" name="Oval 261"/>
            <p:cNvSpPr>
              <a:spLocks noChangeArrowheads="1"/>
            </p:cNvSpPr>
            <p:nvPr/>
          </p:nvSpPr>
          <p:spPr bwMode="auto">
            <a:xfrm rot="825044">
              <a:off x="2455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14" name="Oval 262"/>
            <p:cNvSpPr>
              <a:spLocks noChangeArrowheads="1"/>
            </p:cNvSpPr>
            <p:nvPr/>
          </p:nvSpPr>
          <p:spPr bwMode="auto">
            <a:xfrm rot="825044">
              <a:off x="2571" y="2042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15" name="Oval 263"/>
            <p:cNvSpPr>
              <a:spLocks noChangeArrowheads="1"/>
            </p:cNvSpPr>
            <p:nvPr/>
          </p:nvSpPr>
          <p:spPr bwMode="auto">
            <a:xfrm rot="825044">
              <a:off x="2561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16" name="Oval 264"/>
            <p:cNvSpPr>
              <a:spLocks noChangeArrowheads="1"/>
            </p:cNvSpPr>
            <p:nvPr/>
          </p:nvSpPr>
          <p:spPr bwMode="auto">
            <a:xfrm rot="825044">
              <a:off x="2551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17" name="Oval 265"/>
            <p:cNvSpPr>
              <a:spLocks noChangeArrowheads="1"/>
            </p:cNvSpPr>
            <p:nvPr/>
          </p:nvSpPr>
          <p:spPr bwMode="auto">
            <a:xfrm rot="825044">
              <a:off x="2524" y="2040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18" name="Oval 266"/>
            <p:cNvSpPr>
              <a:spLocks noChangeArrowheads="1"/>
            </p:cNvSpPr>
            <p:nvPr/>
          </p:nvSpPr>
          <p:spPr bwMode="auto">
            <a:xfrm rot="825044">
              <a:off x="2502" y="212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19" name="AutoShape 267"/>
            <p:cNvSpPr>
              <a:spLocks noChangeArrowheads="1"/>
            </p:cNvSpPr>
            <p:nvPr/>
          </p:nvSpPr>
          <p:spPr bwMode="auto">
            <a:xfrm>
              <a:off x="2619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20" name="Oval 268"/>
            <p:cNvSpPr>
              <a:spLocks noChangeArrowheads="1"/>
            </p:cNvSpPr>
            <p:nvPr/>
          </p:nvSpPr>
          <p:spPr bwMode="auto">
            <a:xfrm rot="825044">
              <a:off x="2652" y="204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21" name="Oval 269"/>
            <p:cNvSpPr>
              <a:spLocks noChangeArrowheads="1"/>
            </p:cNvSpPr>
            <p:nvPr/>
          </p:nvSpPr>
          <p:spPr bwMode="auto">
            <a:xfrm rot="825044">
              <a:off x="2641" y="2083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22" name="Oval 270"/>
            <p:cNvSpPr>
              <a:spLocks noChangeArrowheads="1"/>
            </p:cNvSpPr>
            <p:nvPr/>
          </p:nvSpPr>
          <p:spPr bwMode="auto">
            <a:xfrm rot="825044">
              <a:off x="2631" y="2124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23" name="Oval 271"/>
            <p:cNvSpPr>
              <a:spLocks noChangeArrowheads="1"/>
            </p:cNvSpPr>
            <p:nvPr/>
          </p:nvSpPr>
          <p:spPr bwMode="auto">
            <a:xfrm rot="825044">
              <a:off x="2748" y="204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24" name="Oval 272"/>
            <p:cNvSpPr>
              <a:spLocks noChangeArrowheads="1"/>
            </p:cNvSpPr>
            <p:nvPr/>
          </p:nvSpPr>
          <p:spPr bwMode="auto">
            <a:xfrm rot="825044">
              <a:off x="2737" y="2083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25" name="Oval 273"/>
            <p:cNvSpPr>
              <a:spLocks noChangeArrowheads="1"/>
            </p:cNvSpPr>
            <p:nvPr/>
          </p:nvSpPr>
          <p:spPr bwMode="auto">
            <a:xfrm rot="825044">
              <a:off x="2727" y="2124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26" name="Oval 274"/>
            <p:cNvSpPr>
              <a:spLocks noChangeArrowheads="1"/>
            </p:cNvSpPr>
            <p:nvPr/>
          </p:nvSpPr>
          <p:spPr bwMode="auto">
            <a:xfrm rot="825044">
              <a:off x="2700" y="2040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27" name="Oval 275"/>
            <p:cNvSpPr>
              <a:spLocks noChangeArrowheads="1"/>
            </p:cNvSpPr>
            <p:nvPr/>
          </p:nvSpPr>
          <p:spPr bwMode="auto">
            <a:xfrm rot="825044">
              <a:off x="2678" y="2122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28" name="AutoShape 276"/>
            <p:cNvSpPr>
              <a:spLocks noChangeArrowheads="1"/>
            </p:cNvSpPr>
            <p:nvPr/>
          </p:nvSpPr>
          <p:spPr bwMode="auto">
            <a:xfrm>
              <a:off x="1746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29" name="Oval 277"/>
            <p:cNvSpPr>
              <a:spLocks noChangeArrowheads="1"/>
            </p:cNvSpPr>
            <p:nvPr/>
          </p:nvSpPr>
          <p:spPr bwMode="auto">
            <a:xfrm rot="825044">
              <a:off x="1779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30" name="Oval 278"/>
            <p:cNvSpPr>
              <a:spLocks noChangeArrowheads="1"/>
            </p:cNvSpPr>
            <p:nvPr/>
          </p:nvSpPr>
          <p:spPr bwMode="auto">
            <a:xfrm rot="825044">
              <a:off x="1768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31" name="Oval 279"/>
            <p:cNvSpPr>
              <a:spLocks noChangeArrowheads="1"/>
            </p:cNvSpPr>
            <p:nvPr/>
          </p:nvSpPr>
          <p:spPr bwMode="auto">
            <a:xfrm rot="825044">
              <a:off x="1758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32" name="Oval 280"/>
            <p:cNvSpPr>
              <a:spLocks noChangeArrowheads="1"/>
            </p:cNvSpPr>
            <p:nvPr/>
          </p:nvSpPr>
          <p:spPr bwMode="auto">
            <a:xfrm rot="825044">
              <a:off x="1875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33" name="Oval 281"/>
            <p:cNvSpPr>
              <a:spLocks noChangeArrowheads="1"/>
            </p:cNvSpPr>
            <p:nvPr/>
          </p:nvSpPr>
          <p:spPr bwMode="auto">
            <a:xfrm rot="825044">
              <a:off x="1864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34" name="Oval 282"/>
            <p:cNvSpPr>
              <a:spLocks noChangeArrowheads="1"/>
            </p:cNvSpPr>
            <p:nvPr/>
          </p:nvSpPr>
          <p:spPr bwMode="auto">
            <a:xfrm rot="825044">
              <a:off x="1854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35" name="Oval 283"/>
            <p:cNvSpPr>
              <a:spLocks noChangeArrowheads="1"/>
            </p:cNvSpPr>
            <p:nvPr/>
          </p:nvSpPr>
          <p:spPr bwMode="auto">
            <a:xfrm rot="825044">
              <a:off x="1827" y="2040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36" name="Oval 284"/>
            <p:cNvSpPr>
              <a:spLocks noChangeArrowheads="1"/>
            </p:cNvSpPr>
            <p:nvPr/>
          </p:nvSpPr>
          <p:spPr bwMode="auto">
            <a:xfrm rot="825044">
              <a:off x="1805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49437" name="AutoShape 285"/>
            <p:cNvSpPr>
              <a:spLocks noChangeArrowheads="1"/>
            </p:cNvSpPr>
            <p:nvPr/>
          </p:nvSpPr>
          <p:spPr bwMode="auto">
            <a:xfrm rot="-5400000">
              <a:off x="1791" y="2132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9438" name="Line 286"/>
            <p:cNvSpPr>
              <a:spLocks noChangeShapeType="1"/>
            </p:cNvSpPr>
            <p:nvPr/>
          </p:nvSpPr>
          <p:spPr bwMode="auto">
            <a:xfrm rot="-5400000">
              <a:off x="1812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39" name="Line 287"/>
            <p:cNvSpPr>
              <a:spLocks noChangeShapeType="1"/>
            </p:cNvSpPr>
            <p:nvPr/>
          </p:nvSpPr>
          <p:spPr bwMode="auto">
            <a:xfrm rot="-5400000">
              <a:off x="1769" y="2191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40" name="Line 288"/>
            <p:cNvSpPr>
              <a:spLocks noChangeShapeType="1"/>
            </p:cNvSpPr>
            <p:nvPr/>
          </p:nvSpPr>
          <p:spPr bwMode="auto">
            <a:xfrm rot="-5400000">
              <a:off x="1789" y="2205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41" name="Line 289"/>
            <p:cNvSpPr>
              <a:spLocks noChangeShapeType="1"/>
            </p:cNvSpPr>
            <p:nvPr/>
          </p:nvSpPr>
          <p:spPr bwMode="auto">
            <a:xfrm rot="-5400000">
              <a:off x="1765" y="218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42" name="Line 290"/>
            <p:cNvSpPr>
              <a:spLocks noChangeShapeType="1"/>
            </p:cNvSpPr>
            <p:nvPr/>
          </p:nvSpPr>
          <p:spPr bwMode="auto">
            <a:xfrm rot="-5400000">
              <a:off x="1778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43" name="Line 291"/>
            <p:cNvSpPr>
              <a:spLocks noChangeShapeType="1"/>
            </p:cNvSpPr>
            <p:nvPr/>
          </p:nvSpPr>
          <p:spPr bwMode="auto">
            <a:xfrm rot="-5400000">
              <a:off x="1801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44" name="Line 292"/>
            <p:cNvSpPr>
              <a:spLocks noChangeShapeType="1"/>
            </p:cNvSpPr>
            <p:nvPr/>
          </p:nvSpPr>
          <p:spPr bwMode="auto">
            <a:xfrm rot="-5400000">
              <a:off x="1760" y="2173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45" name="Line 293"/>
            <p:cNvSpPr>
              <a:spLocks noChangeShapeType="1"/>
            </p:cNvSpPr>
            <p:nvPr/>
          </p:nvSpPr>
          <p:spPr bwMode="auto">
            <a:xfrm rot="16200000" flipV="1">
              <a:off x="1856" y="2190"/>
              <a:ext cx="3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46" name="Line 294"/>
            <p:cNvSpPr>
              <a:spLocks noChangeShapeType="1"/>
            </p:cNvSpPr>
            <p:nvPr/>
          </p:nvSpPr>
          <p:spPr bwMode="auto">
            <a:xfrm rot="16200000" flipV="1">
              <a:off x="1836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47" name="Line 295"/>
            <p:cNvSpPr>
              <a:spLocks noChangeShapeType="1"/>
            </p:cNvSpPr>
            <p:nvPr/>
          </p:nvSpPr>
          <p:spPr bwMode="auto">
            <a:xfrm rot="16200000" flipV="1">
              <a:off x="1863" y="2182"/>
              <a:ext cx="1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48" name="Line 296"/>
            <p:cNvSpPr>
              <a:spLocks noChangeShapeType="1"/>
            </p:cNvSpPr>
            <p:nvPr/>
          </p:nvSpPr>
          <p:spPr bwMode="auto">
            <a:xfrm rot="16200000" flipV="1">
              <a:off x="1846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49" name="Line 297"/>
            <p:cNvSpPr>
              <a:spLocks noChangeShapeType="1"/>
            </p:cNvSpPr>
            <p:nvPr/>
          </p:nvSpPr>
          <p:spPr bwMode="auto">
            <a:xfrm rot="16200000" flipV="1">
              <a:off x="1823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50" name="Line 298"/>
            <p:cNvSpPr>
              <a:spLocks noChangeShapeType="1"/>
            </p:cNvSpPr>
            <p:nvPr/>
          </p:nvSpPr>
          <p:spPr bwMode="auto">
            <a:xfrm rot="16200000" flipV="1">
              <a:off x="1867" y="2172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51" name="AutoShape 299"/>
            <p:cNvSpPr>
              <a:spLocks noChangeArrowheads="1"/>
            </p:cNvSpPr>
            <p:nvPr/>
          </p:nvSpPr>
          <p:spPr bwMode="auto">
            <a:xfrm rot="-5400000">
              <a:off x="1965" y="2132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9452" name="Line 300"/>
            <p:cNvSpPr>
              <a:spLocks noChangeShapeType="1"/>
            </p:cNvSpPr>
            <p:nvPr/>
          </p:nvSpPr>
          <p:spPr bwMode="auto">
            <a:xfrm rot="-5400000">
              <a:off x="1986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53" name="Line 301"/>
            <p:cNvSpPr>
              <a:spLocks noChangeShapeType="1"/>
            </p:cNvSpPr>
            <p:nvPr/>
          </p:nvSpPr>
          <p:spPr bwMode="auto">
            <a:xfrm rot="-5400000">
              <a:off x="1943" y="2191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54" name="Line 302"/>
            <p:cNvSpPr>
              <a:spLocks noChangeShapeType="1"/>
            </p:cNvSpPr>
            <p:nvPr/>
          </p:nvSpPr>
          <p:spPr bwMode="auto">
            <a:xfrm rot="-5400000">
              <a:off x="1962" y="2206"/>
              <a:ext cx="5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55" name="Line 303"/>
            <p:cNvSpPr>
              <a:spLocks noChangeShapeType="1"/>
            </p:cNvSpPr>
            <p:nvPr/>
          </p:nvSpPr>
          <p:spPr bwMode="auto">
            <a:xfrm rot="-5400000">
              <a:off x="1939" y="218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56" name="Line 304"/>
            <p:cNvSpPr>
              <a:spLocks noChangeShapeType="1"/>
            </p:cNvSpPr>
            <p:nvPr/>
          </p:nvSpPr>
          <p:spPr bwMode="auto">
            <a:xfrm rot="-5400000">
              <a:off x="1952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57" name="Line 305"/>
            <p:cNvSpPr>
              <a:spLocks noChangeShapeType="1"/>
            </p:cNvSpPr>
            <p:nvPr/>
          </p:nvSpPr>
          <p:spPr bwMode="auto">
            <a:xfrm rot="-5400000">
              <a:off x="1974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58" name="Line 306"/>
            <p:cNvSpPr>
              <a:spLocks noChangeShapeType="1"/>
            </p:cNvSpPr>
            <p:nvPr/>
          </p:nvSpPr>
          <p:spPr bwMode="auto">
            <a:xfrm rot="-5400000">
              <a:off x="1934" y="2173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59" name="Line 307"/>
            <p:cNvSpPr>
              <a:spLocks noChangeShapeType="1"/>
            </p:cNvSpPr>
            <p:nvPr/>
          </p:nvSpPr>
          <p:spPr bwMode="auto">
            <a:xfrm rot="16200000" flipV="1">
              <a:off x="2029" y="2191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60" name="Line 308"/>
            <p:cNvSpPr>
              <a:spLocks noChangeShapeType="1"/>
            </p:cNvSpPr>
            <p:nvPr/>
          </p:nvSpPr>
          <p:spPr bwMode="auto">
            <a:xfrm rot="16200000" flipV="1">
              <a:off x="2010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61" name="Line 309"/>
            <p:cNvSpPr>
              <a:spLocks noChangeShapeType="1"/>
            </p:cNvSpPr>
            <p:nvPr/>
          </p:nvSpPr>
          <p:spPr bwMode="auto">
            <a:xfrm rot="16200000" flipV="1">
              <a:off x="2036" y="2182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62" name="Line 310"/>
            <p:cNvSpPr>
              <a:spLocks noChangeShapeType="1"/>
            </p:cNvSpPr>
            <p:nvPr/>
          </p:nvSpPr>
          <p:spPr bwMode="auto">
            <a:xfrm rot="16200000" flipV="1">
              <a:off x="2020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63" name="Line 311"/>
            <p:cNvSpPr>
              <a:spLocks noChangeShapeType="1"/>
            </p:cNvSpPr>
            <p:nvPr/>
          </p:nvSpPr>
          <p:spPr bwMode="auto">
            <a:xfrm rot="16200000" flipV="1">
              <a:off x="1997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64" name="Line 312"/>
            <p:cNvSpPr>
              <a:spLocks noChangeShapeType="1"/>
            </p:cNvSpPr>
            <p:nvPr/>
          </p:nvSpPr>
          <p:spPr bwMode="auto">
            <a:xfrm rot="16200000" flipV="1">
              <a:off x="2041" y="217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65" name="AutoShape 313"/>
            <p:cNvSpPr>
              <a:spLocks noChangeArrowheads="1"/>
            </p:cNvSpPr>
            <p:nvPr/>
          </p:nvSpPr>
          <p:spPr bwMode="auto">
            <a:xfrm rot="-5400000">
              <a:off x="2135" y="2132"/>
              <a:ext cx="48" cy="11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9466" name="Line 314"/>
            <p:cNvSpPr>
              <a:spLocks noChangeShapeType="1"/>
            </p:cNvSpPr>
            <p:nvPr/>
          </p:nvSpPr>
          <p:spPr bwMode="auto">
            <a:xfrm rot="-5400000">
              <a:off x="2157" y="2210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67" name="Line 315"/>
            <p:cNvSpPr>
              <a:spLocks noChangeShapeType="1"/>
            </p:cNvSpPr>
            <p:nvPr/>
          </p:nvSpPr>
          <p:spPr bwMode="auto">
            <a:xfrm rot="-5400000">
              <a:off x="2114" y="2190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68" name="Line 316"/>
            <p:cNvSpPr>
              <a:spLocks noChangeShapeType="1"/>
            </p:cNvSpPr>
            <p:nvPr/>
          </p:nvSpPr>
          <p:spPr bwMode="auto">
            <a:xfrm rot="-5400000">
              <a:off x="2133" y="2204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69" name="Line 317"/>
            <p:cNvSpPr>
              <a:spLocks noChangeShapeType="1"/>
            </p:cNvSpPr>
            <p:nvPr/>
          </p:nvSpPr>
          <p:spPr bwMode="auto">
            <a:xfrm rot="-5400000">
              <a:off x="2109" y="2180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70" name="Line 318"/>
            <p:cNvSpPr>
              <a:spLocks noChangeShapeType="1"/>
            </p:cNvSpPr>
            <p:nvPr/>
          </p:nvSpPr>
          <p:spPr bwMode="auto">
            <a:xfrm rot="-5400000">
              <a:off x="2123" y="2198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71" name="Line 319"/>
            <p:cNvSpPr>
              <a:spLocks noChangeShapeType="1"/>
            </p:cNvSpPr>
            <p:nvPr/>
          </p:nvSpPr>
          <p:spPr bwMode="auto">
            <a:xfrm rot="-5400000">
              <a:off x="2145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72" name="Line 320"/>
            <p:cNvSpPr>
              <a:spLocks noChangeShapeType="1"/>
            </p:cNvSpPr>
            <p:nvPr/>
          </p:nvSpPr>
          <p:spPr bwMode="auto">
            <a:xfrm rot="-5400000">
              <a:off x="2105" y="2171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73" name="Line 321"/>
            <p:cNvSpPr>
              <a:spLocks noChangeShapeType="1"/>
            </p:cNvSpPr>
            <p:nvPr/>
          </p:nvSpPr>
          <p:spPr bwMode="auto">
            <a:xfrm rot="16200000" flipV="1">
              <a:off x="2200" y="2190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74" name="Line 322"/>
            <p:cNvSpPr>
              <a:spLocks noChangeShapeType="1"/>
            </p:cNvSpPr>
            <p:nvPr/>
          </p:nvSpPr>
          <p:spPr bwMode="auto">
            <a:xfrm rot="16200000" flipV="1">
              <a:off x="2181" y="2203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75" name="Line 323"/>
            <p:cNvSpPr>
              <a:spLocks noChangeShapeType="1"/>
            </p:cNvSpPr>
            <p:nvPr/>
          </p:nvSpPr>
          <p:spPr bwMode="auto">
            <a:xfrm rot="16200000" flipV="1">
              <a:off x="2207" y="2180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76" name="Line 324"/>
            <p:cNvSpPr>
              <a:spLocks noChangeShapeType="1"/>
            </p:cNvSpPr>
            <p:nvPr/>
          </p:nvSpPr>
          <p:spPr bwMode="auto">
            <a:xfrm rot="16200000" flipV="1">
              <a:off x="2190" y="2197"/>
              <a:ext cx="5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77" name="Line 325"/>
            <p:cNvSpPr>
              <a:spLocks noChangeShapeType="1"/>
            </p:cNvSpPr>
            <p:nvPr/>
          </p:nvSpPr>
          <p:spPr bwMode="auto">
            <a:xfrm rot="16200000" flipV="1">
              <a:off x="2168" y="2208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78" name="Line 326"/>
            <p:cNvSpPr>
              <a:spLocks noChangeShapeType="1"/>
            </p:cNvSpPr>
            <p:nvPr/>
          </p:nvSpPr>
          <p:spPr bwMode="auto">
            <a:xfrm rot="16200000" flipV="1">
              <a:off x="2212" y="2171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79" name="AutoShape 327"/>
            <p:cNvSpPr>
              <a:spLocks noChangeArrowheads="1"/>
            </p:cNvSpPr>
            <p:nvPr/>
          </p:nvSpPr>
          <p:spPr bwMode="auto">
            <a:xfrm rot="-5400000">
              <a:off x="2313" y="2131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9480" name="Line 328"/>
            <p:cNvSpPr>
              <a:spLocks noChangeShapeType="1"/>
            </p:cNvSpPr>
            <p:nvPr/>
          </p:nvSpPr>
          <p:spPr bwMode="auto">
            <a:xfrm rot="-5400000">
              <a:off x="2334" y="2210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81" name="Line 329"/>
            <p:cNvSpPr>
              <a:spLocks noChangeShapeType="1"/>
            </p:cNvSpPr>
            <p:nvPr/>
          </p:nvSpPr>
          <p:spPr bwMode="auto">
            <a:xfrm rot="-5400000">
              <a:off x="2292" y="2189"/>
              <a:ext cx="3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82" name="Line 330"/>
            <p:cNvSpPr>
              <a:spLocks noChangeShapeType="1"/>
            </p:cNvSpPr>
            <p:nvPr/>
          </p:nvSpPr>
          <p:spPr bwMode="auto">
            <a:xfrm rot="-5400000">
              <a:off x="2311" y="2204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83" name="Line 331"/>
            <p:cNvSpPr>
              <a:spLocks noChangeShapeType="1"/>
            </p:cNvSpPr>
            <p:nvPr/>
          </p:nvSpPr>
          <p:spPr bwMode="auto">
            <a:xfrm rot="-5400000">
              <a:off x="2287" y="2180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84" name="Line 332"/>
            <p:cNvSpPr>
              <a:spLocks noChangeShapeType="1"/>
            </p:cNvSpPr>
            <p:nvPr/>
          </p:nvSpPr>
          <p:spPr bwMode="auto">
            <a:xfrm rot="-5400000">
              <a:off x="2300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85" name="Line 333"/>
            <p:cNvSpPr>
              <a:spLocks noChangeShapeType="1"/>
            </p:cNvSpPr>
            <p:nvPr/>
          </p:nvSpPr>
          <p:spPr bwMode="auto">
            <a:xfrm rot="-5400000">
              <a:off x="2323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86" name="Line 334"/>
            <p:cNvSpPr>
              <a:spLocks noChangeShapeType="1"/>
            </p:cNvSpPr>
            <p:nvPr/>
          </p:nvSpPr>
          <p:spPr bwMode="auto">
            <a:xfrm rot="-5400000">
              <a:off x="2282" y="2171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87" name="Line 335"/>
            <p:cNvSpPr>
              <a:spLocks noChangeShapeType="1"/>
            </p:cNvSpPr>
            <p:nvPr/>
          </p:nvSpPr>
          <p:spPr bwMode="auto">
            <a:xfrm rot="16200000" flipV="1">
              <a:off x="2378" y="2190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88" name="Line 336"/>
            <p:cNvSpPr>
              <a:spLocks noChangeShapeType="1"/>
            </p:cNvSpPr>
            <p:nvPr/>
          </p:nvSpPr>
          <p:spPr bwMode="auto">
            <a:xfrm rot="16200000" flipV="1">
              <a:off x="2385" y="2180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89" name="Line 337"/>
            <p:cNvSpPr>
              <a:spLocks noChangeShapeType="1"/>
            </p:cNvSpPr>
            <p:nvPr/>
          </p:nvSpPr>
          <p:spPr bwMode="auto">
            <a:xfrm rot="16200000" flipV="1">
              <a:off x="2368" y="2197"/>
              <a:ext cx="5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90" name="Line 338"/>
            <p:cNvSpPr>
              <a:spLocks noChangeShapeType="1"/>
            </p:cNvSpPr>
            <p:nvPr/>
          </p:nvSpPr>
          <p:spPr bwMode="auto">
            <a:xfrm rot="16200000" flipV="1">
              <a:off x="2345" y="2208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91" name="Line 339"/>
            <p:cNvSpPr>
              <a:spLocks noChangeShapeType="1"/>
            </p:cNvSpPr>
            <p:nvPr/>
          </p:nvSpPr>
          <p:spPr bwMode="auto">
            <a:xfrm rot="16200000" flipV="1">
              <a:off x="2389" y="2171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92" name="AutoShape 340"/>
            <p:cNvSpPr>
              <a:spLocks noChangeArrowheads="1"/>
            </p:cNvSpPr>
            <p:nvPr/>
          </p:nvSpPr>
          <p:spPr bwMode="auto">
            <a:xfrm rot="-5400000">
              <a:off x="2489" y="2133"/>
              <a:ext cx="48" cy="11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9493" name="Line 341"/>
            <p:cNvSpPr>
              <a:spLocks noChangeShapeType="1"/>
            </p:cNvSpPr>
            <p:nvPr/>
          </p:nvSpPr>
          <p:spPr bwMode="auto">
            <a:xfrm rot="-5400000">
              <a:off x="2511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94" name="Line 342"/>
            <p:cNvSpPr>
              <a:spLocks noChangeShapeType="1"/>
            </p:cNvSpPr>
            <p:nvPr/>
          </p:nvSpPr>
          <p:spPr bwMode="auto">
            <a:xfrm rot="-5400000">
              <a:off x="2468" y="2191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95" name="Line 343"/>
            <p:cNvSpPr>
              <a:spLocks noChangeShapeType="1"/>
            </p:cNvSpPr>
            <p:nvPr/>
          </p:nvSpPr>
          <p:spPr bwMode="auto">
            <a:xfrm rot="-5400000">
              <a:off x="2487" y="2205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96" name="Line 344"/>
            <p:cNvSpPr>
              <a:spLocks noChangeShapeType="1"/>
            </p:cNvSpPr>
            <p:nvPr/>
          </p:nvSpPr>
          <p:spPr bwMode="auto">
            <a:xfrm rot="-5400000">
              <a:off x="2463" y="2182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97" name="Line 345"/>
            <p:cNvSpPr>
              <a:spLocks noChangeShapeType="1"/>
            </p:cNvSpPr>
            <p:nvPr/>
          </p:nvSpPr>
          <p:spPr bwMode="auto">
            <a:xfrm rot="-5400000">
              <a:off x="2476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98" name="Line 346"/>
            <p:cNvSpPr>
              <a:spLocks noChangeShapeType="1"/>
            </p:cNvSpPr>
            <p:nvPr/>
          </p:nvSpPr>
          <p:spPr bwMode="auto">
            <a:xfrm rot="-5400000">
              <a:off x="2499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499" name="Line 347"/>
            <p:cNvSpPr>
              <a:spLocks noChangeShapeType="1"/>
            </p:cNvSpPr>
            <p:nvPr/>
          </p:nvSpPr>
          <p:spPr bwMode="auto">
            <a:xfrm rot="-5400000">
              <a:off x="2459" y="2173"/>
              <a:ext cx="1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00" name="Line 348"/>
            <p:cNvSpPr>
              <a:spLocks noChangeShapeType="1"/>
            </p:cNvSpPr>
            <p:nvPr/>
          </p:nvSpPr>
          <p:spPr bwMode="auto">
            <a:xfrm rot="16200000" flipV="1">
              <a:off x="2554" y="2191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01" name="Line 349"/>
            <p:cNvSpPr>
              <a:spLocks noChangeShapeType="1"/>
            </p:cNvSpPr>
            <p:nvPr/>
          </p:nvSpPr>
          <p:spPr bwMode="auto">
            <a:xfrm rot="16200000" flipV="1">
              <a:off x="2535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02" name="Line 350"/>
            <p:cNvSpPr>
              <a:spLocks noChangeShapeType="1"/>
            </p:cNvSpPr>
            <p:nvPr/>
          </p:nvSpPr>
          <p:spPr bwMode="auto">
            <a:xfrm rot="16200000" flipV="1">
              <a:off x="2561" y="2182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03" name="Line 351"/>
            <p:cNvSpPr>
              <a:spLocks noChangeShapeType="1"/>
            </p:cNvSpPr>
            <p:nvPr/>
          </p:nvSpPr>
          <p:spPr bwMode="auto">
            <a:xfrm rot="16200000" flipV="1">
              <a:off x="2545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04" name="Line 352"/>
            <p:cNvSpPr>
              <a:spLocks noChangeShapeType="1"/>
            </p:cNvSpPr>
            <p:nvPr/>
          </p:nvSpPr>
          <p:spPr bwMode="auto">
            <a:xfrm rot="16200000" flipV="1">
              <a:off x="2522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05" name="Line 353"/>
            <p:cNvSpPr>
              <a:spLocks noChangeShapeType="1"/>
            </p:cNvSpPr>
            <p:nvPr/>
          </p:nvSpPr>
          <p:spPr bwMode="auto">
            <a:xfrm rot="16200000" flipV="1">
              <a:off x="2566" y="217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06" name="AutoShape 354"/>
            <p:cNvSpPr>
              <a:spLocks noChangeArrowheads="1"/>
            </p:cNvSpPr>
            <p:nvPr/>
          </p:nvSpPr>
          <p:spPr bwMode="auto">
            <a:xfrm rot="-5400000">
              <a:off x="2667" y="2132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9507" name="Line 355"/>
            <p:cNvSpPr>
              <a:spLocks noChangeShapeType="1"/>
            </p:cNvSpPr>
            <p:nvPr/>
          </p:nvSpPr>
          <p:spPr bwMode="auto">
            <a:xfrm rot="-5400000">
              <a:off x="2688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08" name="Line 356"/>
            <p:cNvSpPr>
              <a:spLocks noChangeShapeType="1"/>
            </p:cNvSpPr>
            <p:nvPr/>
          </p:nvSpPr>
          <p:spPr bwMode="auto">
            <a:xfrm rot="-5400000">
              <a:off x="2646" y="2190"/>
              <a:ext cx="4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09" name="Line 357"/>
            <p:cNvSpPr>
              <a:spLocks noChangeShapeType="1"/>
            </p:cNvSpPr>
            <p:nvPr/>
          </p:nvSpPr>
          <p:spPr bwMode="auto">
            <a:xfrm rot="-5400000">
              <a:off x="2665" y="2205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10" name="Line 358"/>
            <p:cNvSpPr>
              <a:spLocks noChangeShapeType="1"/>
            </p:cNvSpPr>
            <p:nvPr/>
          </p:nvSpPr>
          <p:spPr bwMode="auto">
            <a:xfrm rot="-5400000">
              <a:off x="2641" y="218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11" name="Line 359"/>
            <p:cNvSpPr>
              <a:spLocks noChangeShapeType="1"/>
            </p:cNvSpPr>
            <p:nvPr/>
          </p:nvSpPr>
          <p:spPr bwMode="auto">
            <a:xfrm rot="-5400000">
              <a:off x="2654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12" name="Line 360"/>
            <p:cNvSpPr>
              <a:spLocks noChangeShapeType="1"/>
            </p:cNvSpPr>
            <p:nvPr/>
          </p:nvSpPr>
          <p:spPr bwMode="auto">
            <a:xfrm rot="-5400000">
              <a:off x="2677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13" name="Line 361"/>
            <p:cNvSpPr>
              <a:spLocks noChangeShapeType="1"/>
            </p:cNvSpPr>
            <p:nvPr/>
          </p:nvSpPr>
          <p:spPr bwMode="auto">
            <a:xfrm rot="-5400000">
              <a:off x="2636" y="2173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14" name="Line 362"/>
            <p:cNvSpPr>
              <a:spLocks noChangeShapeType="1"/>
            </p:cNvSpPr>
            <p:nvPr/>
          </p:nvSpPr>
          <p:spPr bwMode="auto">
            <a:xfrm rot="16200000" flipV="1">
              <a:off x="2732" y="2191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15" name="Line 363"/>
            <p:cNvSpPr>
              <a:spLocks noChangeShapeType="1"/>
            </p:cNvSpPr>
            <p:nvPr/>
          </p:nvSpPr>
          <p:spPr bwMode="auto">
            <a:xfrm rot="16200000" flipV="1">
              <a:off x="2712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16" name="Line 364"/>
            <p:cNvSpPr>
              <a:spLocks noChangeShapeType="1"/>
            </p:cNvSpPr>
            <p:nvPr/>
          </p:nvSpPr>
          <p:spPr bwMode="auto">
            <a:xfrm rot="16200000" flipV="1">
              <a:off x="2739" y="2182"/>
              <a:ext cx="1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17" name="Line 365"/>
            <p:cNvSpPr>
              <a:spLocks noChangeShapeType="1"/>
            </p:cNvSpPr>
            <p:nvPr/>
          </p:nvSpPr>
          <p:spPr bwMode="auto">
            <a:xfrm rot="16200000" flipV="1">
              <a:off x="2723" y="2198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18" name="Line 366"/>
            <p:cNvSpPr>
              <a:spLocks noChangeShapeType="1"/>
            </p:cNvSpPr>
            <p:nvPr/>
          </p:nvSpPr>
          <p:spPr bwMode="auto">
            <a:xfrm rot="16200000" flipV="1">
              <a:off x="2699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19" name="Line 367"/>
            <p:cNvSpPr>
              <a:spLocks noChangeShapeType="1"/>
            </p:cNvSpPr>
            <p:nvPr/>
          </p:nvSpPr>
          <p:spPr bwMode="auto">
            <a:xfrm rot="16200000" flipV="1">
              <a:off x="2743" y="2172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9520" name="Line 368"/>
            <p:cNvSpPr>
              <a:spLocks noChangeShapeType="1"/>
            </p:cNvSpPr>
            <p:nvPr/>
          </p:nvSpPr>
          <p:spPr bwMode="auto">
            <a:xfrm flipH="1">
              <a:off x="2336" y="2219"/>
              <a:ext cx="166" cy="32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49521" name="Rectangle 369"/>
            <p:cNvSpPr>
              <a:spLocks noChangeArrowheads="1"/>
            </p:cNvSpPr>
            <p:nvPr/>
          </p:nvSpPr>
          <p:spPr bwMode="auto">
            <a:xfrm>
              <a:off x="2109" y="2251"/>
              <a:ext cx="363" cy="2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49522" name="Group 370"/>
          <p:cNvGrpSpPr>
            <a:grpSpLocks/>
          </p:cNvGrpSpPr>
          <p:nvPr/>
        </p:nvGrpSpPr>
        <p:grpSpPr bwMode="auto">
          <a:xfrm>
            <a:off x="7632700" y="2843213"/>
            <a:ext cx="2016125" cy="730250"/>
            <a:chOff x="1814" y="2556"/>
            <a:chExt cx="1066" cy="324"/>
          </a:xfrm>
        </p:grpSpPr>
        <p:grpSp>
          <p:nvGrpSpPr>
            <p:cNvPr id="49523" name="Group 371"/>
            <p:cNvGrpSpPr>
              <a:grpSpLocks/>
            </p:cNvGrpSpPr>
            <p:nvPr/>
          </p:nvGrpSpPr>
          <p:grpSpPr bwMode="auto">
            <a:xfrm>
              <a:off x="2085" y="2557"/>
              <a:ext cx="48" cy="322"/>
              <a:chOff x="2725" y="1795"/>
              <a:chExt cx="163" cy="1080"/>
            </a:xfrm>
          </p:grpSpPr>
          <p:sp>
            <p:nvSpPr>
              <p:cNvPr id="49524" name="AutoShape 372"/>
              <p:cNvSpPr>
                <a:spLocks noChangeArrowheads="1"/>
              </p:cNvSpPr>
              <p:nvPr/>
            </p:nvSpPr>
            <p:spPr bwMode="auto">
              <a:xfrm>
                <a:off x="2725" y="268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25" name="AutoShape 373"/>
              <p:cNvSpPr>
                <a:spLocks noChangeArrowheads="1"/>
              </p:cNvSpPr>
              <p:nvPr/>
            </p:nvSpPr>
            <p:spPr bwMode="auto">
              <a:xfrm>
                <a:off x="2725" y="256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26" name="AutoShape 374"/>
              <p:cNvSpPr>
                <a:spLocks noChangeArrowheads="1"/>
              </p:cNvSpPr>
              <p:nvPr/>
            </p:nvSpPr>
            <p:spPr bwMode="auto">
              <a:xfrm>
                <a:off x="2725" y="2433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27" name="AutoShape 375"/>
              <p:cNvSpPr>
                <a:spLocks noChangeArrowheads="1"/>
              </p:cNvSpPr>
              <p:nvPr/>
            </p:nvSpPr>
            <p:spPr bwMode="auto">
              <a:xfrm>
                <a:off x="2725" y="2306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28" name="AutoShape 376"/>
              <p:cNvSpPr>
                <a:spLocks noChangeArrowheads="1"/>
              </p:cNvSpPr>
              <p:nvPr/>
            </p:nvSpPr>
            <p:spPr bwMode="auto">
              <a:xfrm>
                <a:off x="2725" y="217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29" name="AutoShape 377"/>
              <p:cNvSpPr>
                <a:spLocks noChangeArrowheads="1"/>
              </p:cNvSpPr>
              <p:nvPr/>
            </p:nvSpPr>
            <p:spPr bwMode="auto">
              <a:xfrm>
                <a:off x="2725" y="2051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30" name="AutoShape 378"/>
              <p:cNvSpPr>
                <a:spLocks noChangeArrowheads="1"/>
              </p:cNvSpPr>
              <p:nvPr/>
            </p:nvSpPr>
            <p:spPr bwMode="auto">
              <a:xfrm>
                <a:off x="2725" y="192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31" name="AutoShape 379"/>
              <p:cNvSpPr>
                <a:spLocks noChangeArrowheads="1"/>
              </p:cNvSpPr>
              <p:nvPr/>
            </p:nvSpPr>
            <p:spPr bwMode="auto">
              <a:xfrm>
                <a:off x="2725" y="179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49532" name="Group 380"/>
            <p:cNvGrpSpPr>
              <a:grpSpLocks/>
            </p:cNvGrpSpPr>
            <p:nvPr/>
          </p:nvGrpSpPr>
          <p:grpSpPr bwMode="auto">
            <a:xfrm>
              <a:off x="2625" y="2556"/>
              <a:ext cx="48" cy="321"/>
              <a:chOff x="1361" y="975"/>
              <a:chExt cx="163" cy="1080"/>
            </a:xfrm>
          </p:grpSpPr>
          <p:sp>
            <p:nvSpPr>
              <p:cNvPr id="49533" name="AutoShape 381"/>
              <p:cNvSpPr>
                <a:spLocks noChangeArrowheads="1"/>
              </p:cNvSpPr>
              <p:nvPr/>
            </p:nvSpPr>
            <p:spPr bwMode="auto">
              <a:xfrm>
                <a:off x="1361" y="186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34" name="AutoShape 382"/>
              <p:cNvSpPr>
                <a:spLocks noChangeArrowheads="1"/>
              </p:cNvSpPr>
              <p:nvPr/>
            </p:nvSpPr>
            <p:spPr bwMode="auto">
              <a:xfrm>
                <a:off x="1361" y="174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35" name="AutoShape 383"/>
              <p:cNvSpPr>
                <a:spLocks noChangeArrowheads="1"/>
              </p:cNvSpPr>
              <p:nvPr/>
            </p:nvSpPr>
            <p:spPr bwMode="auto">
              <a:xfrm>
                <a:off x="1361" y="1613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36" name="AutoShape 384"/>
              <p:cNvSpPr>
                <a:spLocks noChangeArrowheads="1"/>
              </p:cNvSpPr>
              <p:nvPr/>
            </p:nvSpPr>
            <p:spPr bwMode="auto">
              <a:xfrm>
                <a:off x="1361" y="148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37" name="AutoShape 385"/>
              <p:cNvSpPr>
                <a:spLocks noChangeArrowheads="1"/>
              </p:cNvSpPr>
              <p:nvPr/>
            </p:nvSpPr>
            <p:spPr bwMode="auto">
              <a:xfrm>
                <a:off x="1361" y="1358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38" name="AutoShape 386"/>
              <p:cNvSpPr>
                <a:spLocks noChangeArrowheads="1"/>
              </p:cNvSpPr>
              <p:nvPr/>
            </p:nvSpPr>
            <p:spPr bwMode="auto">
              <a:xfrm>
                <a:off x="1361" y="1231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39" name="AutoShape 387"/>
              <p:cNvSpPr>
                <a:spLocks noChangeArrowheads="1"/>
              </p:cNvSpPr>
              <p:nvPr/>
            </p:nvSpPr>
            <p:spPr bwMode="auto">
              <a:xfrm>
                <a:off x="1361" y="1103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40" name="AutoShape 388"/>
              <p:cNvSpPr>
                <a:spLocks noChangeArrowheads="1"/>
              </p:cNvSpPr>
              <p:nvPr/>
            </p:nvSpPr>
            <p:spPr bwMode="auto">
              <a:xfrm>
                <a:off x="1361" y="97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49541" name="Group 389"/>
            <p:cNvGrpSpPr>
              <a:grpSpLocks/>
            </p:cNvGrpSpPr>
            <p:nvPr/>
          </p:nvGrpSpPr>
          <p:grpSpPr bwMode="auto">
            <a:xfrm>
              <a:off x="2302" y="2557"/>
              <a:ext cx="48" cy="322"/>
              <a:chOff x="998" y="975"/>
              <a:chExt cx="163" cy="1080"/>
            </a:xfrm>
          </p:grpSpPr>
          <p:sp>
            <p:nvSpPr>
              <p:cNvPr id="49542" name="AutoShape 390"/>
              <p:cNvSpPr>
                <a:spLocks noChangeArrowheads="1"/>
              </p:cNvSpPr>
              <p:nvPr/>
            </p:nvSpPr>
            <p:spPr bwMode="auto">
              <a:xfrm>
                <a:off x="998" y="18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43" name="AutoShape 391"/>
              <p:cNvSpPr>
                <a:spLocks noChangeArrowheads="1"/>
              </p:cNvSpPr>
              <p:nvPr/>
            </p:nvSpPr>
            <p:spPr bwMode="auto">
              <a:xfrm>
                <a:off x="998" y="174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44" name="AutoShape 392"/>
              <p:cNvSpPr>
                <a:spLocks noChangeArrowheads="1"/>
              </p:cNvSpPr>
              <p:nvPr/>
            </p:nvSpPr>
            <p:spPr bwMode="auto">
              <a:xfrm>
                <a:off x="998" y="1613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45" name="AutoShape 393"/>
              <p:cNvSpPr>
                <a:spLocks noChangeArrowheads="1"/>
              </p:cNvSpPr>
              <p:nvPr/>
            </p:nvSpPr>
            <p:spPr bwMode="auto">
              <a:xfrm>
                <a:off x="998" y="148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46" name="AutoShape 394"/>
              <p:cNvSpPr>
                <a:spLocks noChangeArrowheads="1"/>
              </p:cNvSpPr>
              <p:nvPr/>
            </p:nvSpPr>
            <p:spPr bwMode="auto">
              <a:xfrm>
                <a:off x="998" y="135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47" name="AutoShape 395"/>
              <p:cNvSpPr>
                <a:spLocks noChangeArrowheads="1"/>
              </p:cNvSpPr>
              <p:nvPr/>
            </p:nvSpPr>
            <p:spPr bwMode="auto">
              <a:xfrm>
                <a:off x="998" y="1231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48" name="AutoShape 396"/>
              <p:cNvSpPr>
                <a:spLocks noChangeArrowheads="1"/>
              </p:cNvSpPr>
              <p:nvPr/>
            </p:nvSpPr>
            <p:spPr bwMode="auto">
              <a:xfrm>
                <a:off x="998" y="110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49" name="AutoShape 397"/>
              <p:cNvSpPr>
                <a:spLocks noChangeArrowheads="1"/>
              </p:cNvSpPr>
              <p:nvPr/>
            </p:nvSpPr>
            <p:spPr bwMode="auto">
              <a:xfrm>
                <a:off x="998" y="97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49550" name="Group 398"/>
            <p:cNvGrpSpPr>
              <a:grpSpLocks/>
            </p:cNvGrpSpPr>
            <p:nvPr/>
          </p:nvGrpSpPr>
          <p:grpSpPr bwMode="auto">
            <a:xfrm>
              <a:off x="2517" y="2556"/>
              <a:ext cx="48" cy="321"/>
              <a:chOff x="1152" y="1202"/>
              <a:chExt cx="163" cy="1080"/>
            </a:xfrm>
          </p:grpSpPr>
          <p:sp>
            <p:nvSpPr>
              <p:cNvPr id="49551" name="AutoShape 399"/>
              <p:cNvSpPr>
                <a:spLocks noChangeArrowheads="1"/>
              </p:cNvSpPr>
              <p:nvPr/>
            </p:nvSpPr>
            <p:spPr bwMode="auto">
              <a:xfrm>
                <a:off x="1152" y="209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52" name="AutoShape 400"/>
              <p:cNvSpPr>
                <a:spLocks noChangeArrowheads="1"/>
              </p:cNvSpPr>
              <p:nvPr/>
            </p:nvSpPr>
            <p:spPr bwMode="auto">
              <a:xfrm>
                <a:off x="1152" y="19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53" name="AutoShape 401"/>
              <p:cNvSpPr>
                <a:spLocks noChangeArrowheads="1"/>
              </p:cNvSpPr>
              <p:nvPr/>
            </p:nvSpPr>
            <p:spPr bwMode="auto">
              <a:xfrm>
                <a:off x="1152" y="1840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54" name="AutoShape 402"/>
              <p:cNvSpPr>
                <a:spLocks noChangeArrowheads="1"/>
              </p:cNvSpPr>
              <p:nvPr/>
            </p:nvSpPr>
            <p:spPr bwMode="auto">
              <a:xfrm>
                <a:off x="1152" y="171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55" name="AutoShape 403"/>
              <p:cNvSpPr>
                <a:spLocks noChangeArrowheads="1"/>
              </p:cNvSpPr>
              <p:nvPr/>
            </p:nvSpPr>
            <p:spPr bwMode="auto">
              <a:xfrm>
                <a:off x="1152" y="158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56" name="AutoShape 404"/>
              <p:cNvSpPr>
                <a:spLocks noChangeArrowheads="1"/>
              </p:cNvSpPr>
              <p:nvPr/>
            </p:nvSpPr>
            <p:spPr bwMode="auto">
              <a:xfrm>
                <a:off x="1152" y="1458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57" name="AutoShape 405"/>
              <p:cNvSpPr>
                <a:spLocks noChangeArrowheads="1"/>
              </p:cNvSpPr>
              <p:nvPr/>
            </p:nvSpPr>
            <p:spPr bwMode="auto">
              <a:xfrm>
                <a:off x="1152" y="1330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58" name="AutoShape 406"/>
              <p:cNvSpPr>
                <a:spLocks noChangeArrowheads="1"/>
              </p:cNvSpPr>
              <p:nvPr/>
            </p:nvSpPr>
            <p:spPr bwMode="auto">
              <a:xfrm>
                <a:off x="1152" y="120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49559" name="Group 407"/>
            <p:cNvGrpSpPr>
              <a:grpSpLocks/>
            </p:cNvGrpSpPr>
            <p:nvPr/>
          </p:nvGrpSpPr>
          <p:grpSpPr bwMode="auto">
            <a:xfrm>
              <a:off x="2409" y="2557"/>
              <a:ext cx="48" cy="322"/>
              <a:chOff x="952" y="1428"/>
              <a:chExt cx="163" cy="1080"/>
            </a:xfrm>
          </p:grpSpPr>
          <p:sp>
            <p:nvSpPr>
              <p:cNvPr id="49560" name="AutoShape 408"/>
              <p:cNvSpPr>
                <a:spLocks noChangeArrowheads="1"/>
              </p:cNvSpPr>
              <p:nvPr/>
            </p:nvSpPr>
            <p:spPr bwMode="auto">
              <a:xfrm>
                <a:off x="95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61" name="AutoShape 409"/>
              <p:cNvSpPr>
                <a:spLocks noChangeArrowheads="1"/>
              </p:cNvSpPr>
              <p:nvPr/>
            </p:nvSpPr>
            <p:spPr bwMode="auto">
              <a:xfrm>
                <a:off x="95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62" name="AutoShape 410"/>
              <p:cNvSpPr>
                <a:spLocks noChangeArrowheads="1"/>
              </p:cNvSpPr>
              <p:nvPr/>
            </p:nvSpPr>
            <p:spPr bwMode="auto">
              <a:xfrm>
                <a:off x="95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63" name="AutoShape 411"/>
              <p:cNvSpPr>
                <a:spLocks noChangeArrowheads="1"/>
              </p:cNvSpPr>
              <p:nvPr/>
            </p:nvSpPr>
            <p:spPr bwMode="auto">
              <a:xfrm>
                <a:off x="952" y="193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64" name="AutoShape 412"/>
              <p:cNvSpPr>
                <a:spLocks noChangeArrowheads="1"/>
              </p:cNvSpPr>
              <p:nvPr/>
            </p:nvSpPr>
            <p:spPr bwMode="auto">
              <a:xfrm>
                <a:off x="952" y="1811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65" name="AutoShape 413"/>
              <p:cNvSpPr>
                <a:spLocks noChangeArrowheads="1"/>
              </p:cNvSpPr>
              <p:nvPr/>
            </p:nvSpPr>
            <p:spPr bwMode="auto">
              <a:xfrm>
                <a:off x="952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66" name="AutoShape 414"/>
              <p:cNvSpPr>
                <a:spLocks noChangeArrowheads="1"/>
              </p:cNvSpPr>
              <p:nvPr/>
            </p:nvSpPr>
            <p:spPr bwMode="auto">
              <a:xfrm>
                <a:off x="952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67" name="AutoShape 415"/>
              <p:cNvSpPr>
                <a:spLocks noChangeArrowheads="1"/>
              </p:cNvSpPr>
              <p:nvPr/>
            </p:nvSpPr>
            <p:spPr bwMode="auto">
              <a:xfrm>
                <a:off x="95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49568" name="Group 416"/>
            <p:cNvGrpSpPr>
              <a:grpSpLocks/>
            </p:cNvGrpSpPr>
            <p:nvPr/>
          </p:nvGrpSpPr>
          <p:grpSpPr bwMode="auto">
            <a:xfrm>
              <a:off x="2194" y="2558"/>
              <a:ext cx="49" cy="322"/>
              <a:chOff x="590" y="1428"/>
              <a:chExt cx="163" cy="1080"/>
            </a:xfrm>
          </p:grpSpPr>
          <p:sp>
            <p:nvSpPr>
              <p:cNvPr id="49569" name="AutoShape 417"/>
              <p:cNvSpPr>
                <a:spLocks noChangeArrowheads="1"/>
              </p:cNvSpPr>
              <p:nvPr/>
            </p:nvSpPr>
            <p:spPr bwMode="auto">
              <a:xfrm>
                <a:off x="590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70" name="AutoShape 418"/>
              <p:cNvSpPr>
                <a:spLocks noChangeArrowheads="1"/>
              </p:cNvSpPr>
              <p:nvPr/>
            </p:nvSpPr>
            <p:spPr bwMode="auto">
              <a:xfrm>
                <a:off x="590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71" name="AutoShape 419"/>
              <p:cNvSpPr>
                <a:spLocks noChangeArrowheads="1"/>
              </p:cNvSpPr>
              <p:nvPr/>
            </p:nvSpPr>
            <p:spPr bwMode="auto">
              <a:xfrm>
                <a:off x="590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72" name="AutoShape 420"/>
              <p:cNvSpPr>
                <a:spLocks noChangeArrowheads="1"/>
              </p:cNvSpPr>
              <p:nvPr/>
            </p:nvSpPr>
            <p:spPr bwMode="auto">
              <a:xfrm>
                <a:off x="590" y="193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73" name="AutoShape 421"/>
              <p:cNvSpPr>
                <a:spLocks noChangeArrowheads="1"/>
              </p:cNvSpPr>
              <p:nvPr/>
            </p:nvSpPr>
            <p:spPr bwMode="auto">
              <a:xfrm>
                <a:off x="590" y="1811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74" name="AutoShape 422"/>
              <p:cNvSpPr>
                <a:spLocks noChangeArrowheads="1"/>
              </p:cNvSpPr>
              <p:nvPr/>
            </p:nvSpPr>
            <p:spPr bwMode="auto">
              <a:xfrm>
                <a:off x="590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75" name="AutoShape 423"/>
              <p:cNvSpPr>
                <a:spLocks noChangeArrowheads="1"/>
              </p:cNvSpPr>
              <p:nvPr/>
            </p:nvSpPr>
            <p:spPr bwMode="auto">
              <a:xfrm>
                <a:off x="590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76" name="AutoShape 424"/>
              <p:cNvSpPr>
                <a:spLocks noChangeArrowheads="1"/>
              </p:cNvSpPr>
              <p:nvPr/>
            </p:nvSpPr>
            <p:spPr bwMode="auto">
              <a:xfrm>
                <a:off x="590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49577" name="Group 425"/>
            <p:cNvGrpSpPr>
              <a:grpSpLocks/>
            </p:cNvGrpSpPr>
            <p:nvPr/>
          </p:nvGrpSpPr>
          <p:grpSpPr bwMode="auto">
            <a:xfrm>
              <a:off x="1978" y="2557"/>
              <a:ext cx="49" cy="322"/>
              <a:chOff x="472" y="1202"/>
              <a:chExt cx="163" cy="1080"/>
            </a:xfrm>
          </p:grpSpPr>
          <p:sp>
            <p:nvSpPr>
              <p:cNvPr id="49578" name="AutoShape 426"/>
              <p:cNvSpPr>
                <a:spLocks noChangeArrowheads="1"/>
              </p:cNvSpPr>
              <p:nvPr/>
            </p:nvSpPr>
            <p:spPr bwMode="auto">
              <a:xfrm>
                <a:off x="472" y="209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79" name="AutoShape 427"/>
              <p:cNvSpPr>
                <a:spLocks noChangeArrowheads="1"/>
              </p:cNvSpPr>
              <p:nvPr/>
            </p:nvSpPr>
            <p:spPr bwMode="auto">
              <a:xfrm>
                <a:off x="472" y="19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80" name="AutoShape 428"/>
              <p:cNvSpPr>
                <a:spLocks noChangeArrowheads="1"/>
              </p:cNvSpPr>
              <p:nvPr/>
            </p:nvSpPr>
            <p:spPr bwMode="auto">
              <a:xfrm>
                <a:off x="472" y="1840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81" name="AutoShape 429"/>
              <p:cNvSpPr>
                <a:spLocks noChangeArrowheads="1"/>
              </p:cNvSpPr>
              <p:nvPr/>
            </p:nvSpPr>
            <p:spPr bwMode="auto">
              <a:xfrm>
                <a:off x="472" y="171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82" name="AutoShape 430"/>
              <p:cNvSpPr>
                <a:spLocks noChangeArrowheads="1"/>
              </p:cNvSpPr>
              <p:nvPr/>
            </p:nvSpPr>
            <p:spPr bwMode="auto">
              <a:xfrm>
                <a:off x="472" y="158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83" name="AutoShape 431"/>
              <p:cNvSpPr>
                <a:spLocks noChangeArrowheads="1"/>
              </p:cNvSpPr>
              <p:nvPr/>
            </p:nvSpPr>
            <p:spPr bwMode="auto">
              <a:xfrm>
                <a:off x="472" y="1458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84" name="AutoShape 432"/>
              <p:cNvSpPr>
                <a:spLocks noChangeArrowheads="1"/>
              </p:cNvSpPr>
              <p:nvPr/>
            </p:nvSpPr>
            <p:spPr bwMode="auto">
              <a:xfrm>
                <a:off x="472" y="1330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85" name="AutoShape 433"/>
              <p:cNvSpPr>
                <a:spLocks noChangeArrowheads="1"/>
              </p:cNvSpPr>
              <p:nvPr/>
            </p:nvSpPr>
            <p:spPr bwMode="auto">
              <a:xfrm>
                <a:off x="472" y="120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49586" name="Group 434"/>
            <p:cNvGrpSpPr>
              <a:grpSpLocks/>
            </p:cNvGrpSpPr>
            <p:nvPr/>
          </p:nvGrpSpPr>
          <p:grpSpPr bwMode="auto">
            <a:xfrm>
              <a:off x="1869" y="2558"/>
              <a:ext cx="49" cy="321"/>
              <a:chOff x="272" y="1428"/>
              <a:chExt cx="163" cy="1080"/>
            </a:xfrm>
          </p:grpSpPr>
          <p:sp>
            <p:nvSpPr>
              <p:cNvPr id="49587" name="AutoShape 435"/>
              <p:cNvSpPr>
                <a:spLocks noChangeArrowheads="1"/>
              </p:cNvSpPr>
              <p:nvPr/>
            </p:nvSpPr>
            <p:spPr bwMode="auto">
              <a:xfrm>
                <a:off x="27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88" name="AutoShape 436"/>
              <p:cNvSpPr>
                <a:spLocks noChangeArrowheads="1"/>
              </p:cNvSpPr>
              <p:nvPr/>
            </p:nvSpPr>
            <p:spPr bwMode="auto">
              <a:xfrm>
                <a:off x="27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89" name="AutoShape 437"/>
              <p:cNvSpPr>
                <a:spLocks noChangeArrowheads="1"/>
              </p:cNvSpPr>
              <p:nvPr/>
            </p:nvSpPr>
            <p:spPr bwMode="auto">
              <a:xfrm>
                <a:off x="27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90" name="AutoShape 438"/>
              <p:cNvSpPr>
                <a:spLocks noChangeArrowheads="1"/>
              </p:cNvSpPr>
              <p:nvPr/>
            </p:nvSpPr>
            <p:spPr bwMode="auto">
              <a:xfrm>
                <a:off x="272" y="193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91" name="AutoShape 439"/>
              <p:cNvSpPr>
                <a:spLocks noChangeArrowheads="1"/>
              </p:cNvSpPr>
              <p:nvPr/>
            </p:nvSpPr>
            <p:spPr bwMode="auto">
              <a:xfrm>
                <a:off x="272" y="1811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92" name="AutoShape 440"/>
              <p:cNvSpPr>
                <a:spLocks noChangeArrowheads="1"/>
              </p:cNvSpPr>
              <p:nvPr/>
            </p:nvSpPr>
            <p:spPr bwMode="auto">
              <a:xfrm>
                <a:off x="272" y="1684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93" name="AutoShape 441"/>
              <p:cNvSpPr>
                <a:spLocks noChangeArrowheads="1"/>
              </p:cNvSpPr>
              <p:nvPr/>
            </p:nvSpPr>
            <p:spPr bwMode="auto">
              <a:xfrm>
                <a:off x="272" y="1556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94" name="AutoShape 442"/>
              <p:cNvSpPr>
                <a:spLocks noChangeArrowheads="1"/>
              </p:cNvSpPr>
              <p:nvPr/>
            </p:nvSpPr>
            <p:spPr bwMode="auto">
              <a:xfrm>
                <a:off x="27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49595" name="Line 443"/>
            <p:cNvSpPr>
              <a:spLocks noChangeShapeType="1"/>
            </p:cNvSpPr>
            <p:nvPr/>
          </p:nvSpPr>
          <p:spPr bwMode="auto">
            <a:xfrm>
              <a:off x="1814" y="2880"/>
              <a:ext cx="9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49596" name="Line 444"/>
            <p:cNvSpPr>
              <a:spLocks noChangeShapeType="1"/>
            </p:cNvSpPr>
            <p:nvPr/>
          </p:nvSpPr>
          <p:spPr bwMode="auto">
            <a:xfrm flipV="1">
              <a:off x="1834" y="2745"/>
              <a:ext cx="978" cy="2"/>
            </a:xfrm>
            <a:prstGeom prst="line">
              <a:avLst/>
            </a:prstGeom>
            <a:noFill/>
            <a:ln w="6350">
              <a:solidFill>
                <a:srgbClr val="FF5050"/>
              </a:solidFill>
              <a:prstDash val="sysDot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grpSp>
          <p:nvGrpSpPr>
            <p:cNvPr id="49597" name="Group 445"/>
            <p:cNvGrpSpPr>
              <a:grpSpLocks/>
            </p:cNvGrpSpPr>
            <p:nvPr/>
          </p:nvGrpSpPr>
          <p:grpSpPr bwMode="auto">
            <a:xfrm>
              <a:off x="2832" y="2556"/>
              <a:ext cx="48" cy="321"/>
              <a:chOff x="952" y="1428"/>
              <a:chExt cx="163" cy="1080"/>
            </a:xfrm>
          </p:grpSpPr>
          <p:sp>
            <p:nvSpPr>
              <p:cNvPr id="49598" name="AutoShape 446"/>
              <p:cNvSpPr>
                <a:spLocks noChangeArrowheads="1"/>
              </p:cNvSpPr>
              <p:nvPr/>
            </p:nvSpPr>
            <p:spPr bwMode="auto">
              <a:xfrm>
                <a:off x="95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599" name="AutoShape 447"/>
              <p:cNvSpPr>
                <a:spLocks noChangeArrowheads="1"/>
              </p:cNvSpPr>
              <p:nvPr/>
            </p:nvSpPr>
            <p:spPr bwMode="auto">
              <a:xfrm>
                <a:off x="95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600" name="AutoShape 448"/>
              <p:cNvSpPr>
                <a:spLocks noChangeArrowheads="1"/>
              </p:cNvSpPr>
              <p:nvPr/>
            </p:nvSpPr>
            <p:spPr bwMode="auto">
              <a:xfrm>
                <a:off x="95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601" name="AutoShape 449"/>
              <p:cNvSpPr>
                <a:spLocks noChangeArrowheads="1"/>
              </p:cNvSpPr>
              <p:nvPr/>
            </p:nvSpPr>
            <p:spPr bwMode="auto">
              <a:xfrm>
                <a:off x="952" y="193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602" name="AutoShape 450"/>
              <p:cNvSpPr>
                <a:spLocks noChangeArrowheads="1"/>
              </p:cNvSpPr>
              <p:nvPr/>
            </p:nvSpPr>
            <p:spPr bwMode="auto">
              <a:xfrm>
                <a:off x="952" y="1811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603" name="AutoShape 451"/>
              <p:cNvSpPr>
                <a:spLocks noChangeArrowheads="1"/>
              </p:cNvSpPr>
              <p:nvPr/>
            </p:nvSpPr>
            <p:spPr bwMode="auto">
              <a:xfrm>
                <a:off x="952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604" name="AutoShape 452"/>
              <p:cNvSpPr>
                <a:spLocks noChangeArrowheads="1"/>
              </p:cNvSpPr>
              <p:nvPr/>
            </p:nvSpPr>
            <p:spPr bwMode="auto">
              <a:xfrm>
                <a:off x="952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49605" name="AutoShape 453"/>
              <p:cNvSpPr>
                <a:spLocks noChangeArrowheads="1"/>
              </p:cNvSpPr>
              <p:nvPr/>
            </p:nvSpPr>
            <p:spPr bwMode="auto">
              <a:xfrm>
                <a:off x="95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pic>
        <p:nvPicPr>
          <p:cNvPr id="49606" name="Picture 454" descr="n1_GRAY-MRP-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4141788"/>
            <a:ext cx="1439863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607" name="Group 455"/>
          <p:cNvGrpSpPr>
            <a:grpSpLocks/>
          </p:cNvGrpSpPr>
          <p:nvPr/>
        </p:nvGrpSpPr>
        <p:grpSpPr bwMode="auto">
          <a:xfrm>
            <a:off x="6686550" y="6372225"/>
            <a:ext cx="3033713" cy="504825"/>
            <a:chOff x="311" y="3319"/>
            <a:chExt cx="5540" cy="923"/>
          </a:xfrm>
        </p:grpSpPr>
        <p:sp>
          <p:nvSpPr>
            <p:cNvPr id="49608" name="Rectangle 456"/>
            <p:cNvSpPr>
              <a:spLocks noChangeArrowheads="1"/>
            </p:cNvSpPr>
            <p:nvPr/>
          </p:nvSpPr>
          <p:spPr bwMode="auto">
            <a:xfrm>
              <a:off x="1088" y="3651"/>
              <a:ext cx="3629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800" b="1" i="1">
                  <a:solidFill>
                    <a:schemeClr val="bg2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MATEMATICAL FRAMEWORK BEHIND THE MODEL</a:t>
              </a:r>
            </a:p>
          </p:txBody>
        </p:sp>
        <p:sp>
          <p:nvSpPr>
            <p:cNvPr id="49609" name="Rectangle 457"/>
            <p:cNvSpPr>
              <a:spLocks noChangeArrowheads="1"/>
            </p:cNvSpPr>
            <p:nvPr/>
          </p:nvSpPr>
          <p:spPr bwMode="auto">
            <a:xfrm>
              <a:off x="1088" y="3924"/>
              <a:ext cx="3765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800" b="1" i="1">
                  <a:solidFill>
                    <a:schemeClr val="bg2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GENERALIZED ALGORITHM</a:t>
              </a:r>
            </a:p>
          </p:txBody>
        </p:sp>
        <p:sp>
          <p:nvSpPr>
            <p:cNvPr id="49610" name="Text Box 458"/>
            <p:cNvSpPr txBox="1">
              <a:spLocks noChangeArrowheads="1"/>
            </p:cNvSpPr>
            <p:nvPr/>
          </p:nvSpPr>
          <p:spPr bwMode="auto">
            <a:xfrm>
              <a:off x="311" y="3319"/>
              <a:ext cx="5540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8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FUTURE RESEARCH:</a:t>
              </a:r>
            </a:p>
          </p:txBody>
        </p:sp>
        <p:grpSp>
          <p:nvGrpSpPr>
            <p:cNvPr id="49611" name="Group 459"/>
            <p:cNvGrpSpPr>
              <a:grpSpLocks/>
            </p:cNvGrpSpPr>
            <p:nvPr/>
          </p:nvGrpSpPr>
          <p:grpSpPr bwMode="auto">
            <a:xfrm rot="498828">
              <a:off x="1014" y="3738"/>
              <a:ext cx="89" cy="88"/>
              <a:chOff x="1281" y="579"/>
              <a:chExt cx="3187" cy="3172"/>
            </a:xfrm>
          </p:grpSpPr>
          <p:sp>
            <p:nvSpPr>
              <p:cNvPr id="49612" name="Oval 46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800">
                  <a:solidFill>
                    <a:schemeClr val="bg2"/>
                  </a:solidFill>
                </a:endParaRPr>
              </a:p>
            </p:txBody>
          </p:sp>
          <p:sp>
            <p:nvSpPr>
              <p:cNvPr id="49613" name="AutoShape 46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614" name="AutoShape 46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615" name="AutoShape 46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616" name="AutoShape 46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617" name="AutoShape 46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618" name="AutoShape 46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619" name="AutoShape 46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620" name="AutoShape 46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49621" name="Group 469"/>
            <p:cNvGrpSpPr>
              <a:grpSpLocks/>
            </p:cNvGrpSpPr>
            <p:nvPr/>
          </p:nvGrpSpPr>
          <p:grpSpPr bwMode="auto">
            <a:xfrm rot="498828">
              <a:off x="1014" y="4022"/>
              <a:ext cx="88" cy="87"/>
              <a:chOff x="1281" y="579"/>
              <a:chExt cx="3187" cy="3172"/>
            </a:xfrm>
          </p:grpSpPr>
          <p:sp>
            <p:nvSpPr>
              <p:cNvPr id="49622" name="Oval 47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800">
                  <a:solidFill>
                    <a:schemeClr val="bg2"/>
                  </a:solidFill>
                </a:endParaRPr>
              </a:p>
            </p:txBody>
          </p:sp>
          <p:sp>
            <p:nvSpPr>
              <p:cNvPr id="49623" name="AutoShape 47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624" name="AutoShape 47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625" name="AutoShape 47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626" name="AutoShape 47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627" name="AutoShape 47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628" name="AutoShape 47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629" name="AutoShape 47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630" name="AutoShape 47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sp>
        <p:nvSpPr>
          <p:cNvPr id="49631" name="Rectangle 479"/>
          <p:cNvSpPr>
            <a:spLocks noChangeArrowheads="1"/>
          </p:cNvSpPr>
          <p:nvPr/>
        </p:nvSpPr>
        <p:spPr bwMode="auto">
          <a:xfrm>
            <a:off x="4103688" y="1116013"/>
            <a:ext cx="2016125" cy="15843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49632" name="Rectangle 480"/>
          <p:cNvSpPr>
            <a:spLocks noChangeArrowheads="1"/>
          </p:cNvSpPr>
          <p:nvPr/>
        </p:nvSpPr>
        <p:spPr bwMode="auto">
          <a:xfrm>
            <a:off x="7561263" y="2627313"/>
            <a:ext cx="2232025" cy="115411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49633" name="Rectangle 481"/>
          <p:cNvSpPr>
            <a:spLocks noChangeArrowheads="1"/>
          </p:cNvSpPr>
          <p:nvPr/>
        </p:nvSpPr>
        <p:spPr bwMode="auto">
          <a:xfrm>
            <a:off x="6624638" y="3997325"/>
            <a:ext cx="1655762" cy="11525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49634" name="Rectangle 482"/>
          <p:cNvSpPr>
            <a:spLocks noChangeArrowheads="1"/>
          </p:cNvSpPr>
          <p:nvPr/>
        </p:nvSpPr>
        <p:spPr bwMode="auto">
          <a:xfrm>
            <a:off x="6696075" y="6229350"/>
            <a:ext cx="3384550" cy="7207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49635" name="Rectangle 483"/>
          <p:cNvSpPr>
            <a:spLocks noChangeArrowheads="1"/>
          </p:cNvSpPr>
          <p:nvPr/>
        </p:nvSpPr>
        <p:spPr bwMode="auto">
          <a:xfrm>
            <a:off x="287338" y="900113"/>
            <a:ext cx="7129462" cy="18002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9636" name="Rectangle 484"/>
          <p:cNvSpPr>
            <a:spLocks noChangeArrowheads="1"/>
          </p:cNvSpPr>
          <p:nvPr/>
        </p:nvSpPr>
        <p:spPr bwMode="auto">
          <a:xfrm>
            <a:off x="1008063" y="4068763"/>
            <a:ext cx="9072562" cy="30972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MODEL OF PROBABILITIES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LOCAL AVERAGE</a:t>
            </a:r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auto">
          <a:xfrm>
            <a:off x="431800" y="3421063"/>
            <a:ext cx="2376488" cy="1152525"/>
          </a:xfrm>
          <a:prstGeom prst="parallelogram">
            <a:avLst>
              <a:gd name="adj" fmla="val 36705"/>
            </a:avLst>
          </a:prstGeom>
          <a:solidFill>
            <a:srgbClr val="B2B2B2"/>
          </a:solidFill>
          <a:ln w="9525" cap="rnd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51207" name="Group 7"/>
          <p:cNvGrpSpPr>
            <a:grpSpLocks/>
          </p:cNvGrpSpPr>
          <p:nvPr/>
        </p:nvGrpSpPr>
        <p:grpSpPr bwMode="auto">
          <a:xfrm>
            <a:off x="2376488" y="1993900"/>
            <a:ext cx="258762" cy="1714500"/>
            <a:chOff x="1361" y="975"/>
            <a:chExt cx="163" cy="1080"/>
          </a:xfrm>
        </p:grpSpPr>
        <p:sp>
          <p:nvSpPr>
            <p:cNvPr id="51208" name="AutoShape 8"/>
            <p:cNvSpPr>
              <a:spLocks noChangeArrowheads="1"/>
            </p:cNvSpPr>
            <p:nvPr/>
          </p:nvSpPr>
          <p:spPr bwMode="auto">
            <a:xfrm>
              <a:off x="1361" y="186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09" name="AutoShape 9"/>
            <p:cNvSpPr>
              <a:spLocks noChangeArrowheads="1"/>
            </p:cNvSpPr>
            <p:nvPr/>
          </p:nvSpPr>
          <p:spPr bwMode="auto">
            <a:xfrm>
              <a:off x="1361" y="174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10" name="AutoShape 10"/>
            <p:cNvSpPr>
              <a:spLocks noChangeArrowheads="1"/>
            </p:cNvSpPr>
            <p:nvPr/>
          </p:nvSpPr>
          <p:spPr bwMode="auto">
            <a:xfrm>
              <a:off x="1361" y="1613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11" name="AutoShape 11"/>
            <p:cNvSpPr>
              <a:spLocks noChangeArrowheads="1"/>
            </p:cNvSpPr>
            <p:nvPr/>
          </p:nvSpPr>
          <p:spPr bwMode="auto">
            <a:xfrm>
              <a:off x="1361" y="1486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12" name="AutoShape 12"/>
            <p:cNvSpPr>
              <a:spLocks noChangeArrowheads="1"/>
            </p:cNvSpPr>
            <p:nvPr/>
          </p:nvSpPr>
          <p:spPr bwMode="auto">
            <a:xfrm>
              <a:off x="1361" y="1358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13" name="AutoShape 13"/>
            <p:cNvSpPr>
              <a:spLocks noChangeArrowheads="1"/>
            </p:cNvSpPr>
            <p:nvPr/>
          </p:nvSpPr>
          <p:spPr bwMode="auto">
            <a:xfrm>
              <a:off x="1361" y="1231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14" name="AutoShape 14"/>
            <p:cNvSpPr>
              <a:spLocks noChangeArrowheads="1"/>
            </p:cNvSpPr>
            <p:nvPr/>
          </p:nvSpPr>
          <p:spPr bwMode="auto">
            <a:xfrm>
              <a:off x="1361" y="1103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15" name="AutoShape 15"/>
            <p:cNvSpPr>
              <a:spLocks noChangeArrowheads="1"/>
            </p:cNvSpPr>
            <p:nvPr/>
          </p:nvSpPr>
          <p:spPr bwMode="auto">
            <a:xfrm>
              <a:off x="1361" y="97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1216" name="Group 16"/>
          <p:cNvGrpSpPr>
            <a:grpSpLocks/>
          </p:cNvGrpSpPr>
          <p:nvPr/>
        </p:nvGrpSpPr>
        <p:grpSpPr bwMode="auto">
          <a:xfrm>
            <a:off x="1655763" y="1981200"/>
            <a:ext cx="258762" cy="1714500"/>
            <a:chOff x="998" y="975"/>
            <a:chExt cx="163" cy="1080"/>
          </a:xfrm>
        </p:grpSpPr>
        <p:sp>
          <p:nvSpPr>
            <p:cNvPr id="51217" name="AutoShape 17"/>
            <p:cNvSpPr>
              <a:spLocks noChangeArrowheads="1"/>
            </p:cNvSpPr>
            <p:nvPr/>
          </p:nvSpPr>
          <p:spPr bwMode="auto">
            <a:xfrm>
              <a:off x="998" y="186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18" name="AutoShape 18"/>
            <p:cNvSpPr>
              <a:spLocks noChangeArrowheads="1"/>
            </p:cNvSpPr>
            <p:nvPr/>
          </p:nvSpPr>
          <p:spPr bwMode="auto">
            <a:xfrm>
              <a:off x="998" y="1742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19" name="AutoShape 19"/>
            <p:cNvSpPr>
              <a:spLocks noChangeArrowheads="1"/>
            </p:cNvSpPr>
            <p:nvPr/>
          </p:nvSpPr>
          <p:spPr bwMode="auto">
            <a:xfrm>
              <a:off x="998" y="1613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20" name="AutoShape 20"/>
            <p:cNvSpPr>
              <a:spLocks noChangeArrowheads="1"/>
            </p:cNvSpPr>
            <p:nvPr/>
          </p:nvSpPr>
          <p:spPr bwMode="auto">
            <a:xfrm>
              <a:off x="998" y="148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21" name="AutoShape 21"/>
            <p:cNvSpPr>
              <a:spLocks noChangeArrowheads="1"/>
            </p:cNvSpPr>
            <p:nvPr/>
          </p:nvSpPr>
          <p:spPr bwMode="auto">
            <a:xfrm>
              <a:off x="998" y="135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22" name="AutoShape 22"/>
            <p:cNvSpPr>
              <a:spLocks noChangeArrowheads="1"/>
            </p:cNvSpPr>
            <p:nvPr/>
          </p:nvSpPr>
          <p:spPr bwMode="auto">
            <a:xfrm>
              <a:off x="998" y="1231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23" name="AutoShape 23"/>
            <p:cNvSpPr>
              <a:spLocks noChangeArrowheads="1"/>
            </p:cNvSpPr>
            <p:nvPr/>
          </p:nvSpPr>
          <p:spPr bwMode="auto">
            <a:xfrm>
              <a:off x="998" y="110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24" name="AutoShape 24"/>
            <p:cNvSpPr>
              <a:spLocks noChangeArrowheads="1"/>
            </p:cNvSpPr>
            <p:nvPr/>
          </p:nvSpPr>
          <p:spPr bwMode="auto">
            <a:xfrm>
              <a:off x="998" y="97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1225" name="Group 25"/>
          <p:cNvGrpSpPr>
            <a:grpSpLocks/>
          </p:cNvGrpSpPr>
          <p:nvPr/>
        </p:nvGrpSpPr>
        <p:grpSpPr bwMode="auto">
          <a:xfrm>
            <a:off x="2189163" y="2339975"/>
            <a:ext cx="258762" cy="1716088"/>
            <a:chOff x="1152" y="1202"/>
            <a:chExt cx="163" cy="1080"/>
          </a:xfrm>
        </p:grpSpPr>
        <p:sp>
          <p:nvSpPr>
            <p:cNvPr id="51226" name="AutoShape 26"/>
            <p:cNvSpPr>
              <a:spLocks noChangeArrowheads="1"/>
            </p:cNvSpPr>
            <p:nvPr/>
          </p:nvSpPr>
          <p:spPr bwMode="auto">
            <a:xfrm>
              <a:off x="1152" y="2096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27" name="AutoShape 27"/>
            <p:cNvSpPr>
              <a:spLocks noChangeArrowheads="1"/>
            </p:cNvSpPr>
            <p:nvPr/>
          </p:nvSpPr>
          <p:spPr bwMode="auto">
            <a:xfrm>
              <a:off x="1152" y="196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28" name="AutoShape 28"/>
            <p:cNvSpPr>
              <a:spLocks noChangeArrowheads="1"/>
            </p:cNvSpPr>
            <p:nvPr/>
          </p:nvSpPr>
          <p:spPr bwMode="auto">
            <a:xfrm>
              <a:off x="1152" y="1840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29" name="AutoShape 29"/>
            <p:cNvSpPr>
              <a:spLocks noChangeArrowheads="1"/>
            </p:cNvSpPr>
            <p:nvPr/>
          </p:nvSpPr>
          <p:spPr bwMode="auto">
            <a:xfrm>
              <a:off x="1152" y="171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30" name="AutoShape 30"/>
            <p:cNvSpPr>
              <a:spLocks noChangeArrowheads="1"/>
            </p:cNvSpPr>
            <p:nvPr/>
          </p:nvSpPr>
          <p:spPr bwMode="auto">
            <a:xfrm>
              <a:off x="1152" y="158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31" name="AutoShape 31"/>
            <p:cNvSpPr>
              <a:spLocks noChangeArrowheads="1"/>
            </p:cNvSpPr>
            <p:nvPr/>
          </p:nvSpPr>
          <p:spPr bwMode="auto">
            <a:xfrm>
              <a:off x="1152" y="1458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32" name="AutoShape 32"/>
            <p:cNvSpPr>
              <a:spLocks noChangeArrowheads="1"/>
            </p:cNvSpPr>
            <p:nvPr/>
          </p:nvSpPr>
          <p:spPr bwMode="auto">
            <a:xfrm>
              <a:off x="1152" y="1330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33" name="AutoShape 33"/>
            <p:cNvSpPr>
              <a:spLocks noChangeArrowheads="1"/>
            </p:cNvSpPr>
            <p:nvPr/>
          </p:nvSpPr>
          <p:spPr bwMode="auto">
            <a:xfrm>
              <a:off x="1152" y="1202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1234" name="Group 34"/>
          <p:cNvGrpSpPr>
            <a:grpSpLocks/>
          </p:cNvGrpSpPr>
          <p:nvPr/>
        </p:nvGrpSpPr>
        <p:grpSpPr bwMode="auto">
          <a:xfrm>
            <a:off x="1901825" y="2771775"/>
            <a:ext cx="258763" cy="1716088"/>
            <a:chOff x="952" y="1428"/>
            <a:chExt cx="163" cy="1080"/>
          </a:xfrm>
        </p:grpSpPr>
        <p:sp>
          <p:nvSpPr>
            <p:cNvPr id="51235" name="AutoShape 35"/>
            <p:cNvSpPr>
              <a:spLocks noChangeArrowheads="1"/>
            </p:cNvSpPr>
            <p:nvPr/>
          </p:nvSpPr>
          <p:spPr bwMode="auto">
            <a:xfrm>
              <a:off x="952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36" name="AutoShape 36"/>
            <p:cNvSpPr>
              <a:spLocks noChangeArrowheads="1"/>
            </p:cNvSpPr>
            <p:nvPr/>
          </p:nvSpPr>
          <p:spPr bwMode="auto">
            <a:xfrm>
              <a:off x="952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37" name="AutoShape 37"/>
            <p:cNvSpPr>
              <a:spLocks noChangeArrowheads="1"/>
            </p:cNvSpPr>
            <p:nvPr/>
          </p:nvSpPr>
          <p:spPr bwMode="auto">
            <a:xfrm>
              <a:off x="952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38" name="AutoShape 38"/>
            <p:cNvSpPr>
              <a:spLocks noChangeArrowheads="1"/>
            </p:cNvSpPr>
            <p:nvPr/>
          </p:nvSpPr>
          <p:spPr bwMode="auto">
            <a:xfrm>
              <a:off x="952" y="193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39" name="AutoShape 39"/>
            <p:cNvSpPr>
              <a:spLocks noChangeArrowheads="1"/>
            </p:cNvSpPr>
            <p:nvPr/>
          </p:nvSpPr>
          <p:spPr bwMode="auto">
            <a:xfrm>
              <a:off x="952" y="1811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40" name="AutoShape 40"/>
            <p:cNvSpPr>
              <a:spLocks noChangeArrowheads="1"/>
            </p:cNvSpPr>
            <p:nvPr/>
          </p:nvSpPr>
          <p:spPr bwMode="auto">
            <a:xfrm>
              <a:off x="952" y="1684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41" name="AutoShape 41"/>
            <p:cNvSpPr>
              <a:spLocks noChangeArrowheads="1"/>
            </p:cNvSpPr>
            <p:nvPr/>
          </p:nvSpPr>
          <p:spPr bwMode="auto">
            <a:xfrm>
              <a:off x="952" y="155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42" name="AutoShape 42"/>
            <p:cNvSpPr>
              <a:spLocks noChangeArrowheads="1"/>
            </p:cNvSpPr>
            <p:nvPr/>
          </p:nvSpPr>
          <p:spPr bwMode="auto">
            <a:xfrm>
              <a:off x="952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51243" name="AutoShape 43"/>
          <p:cNvSpPr>
            <a:spLocks noChangeArrowheads="1"/>
          </p:cNvSpPr>
          <p:nvPr/>
        </p:nvSpPr>
        <p:spPr bwMode="auto">
          <a:xfrm>
            <a:off x="1008063" y="3327400"/>
            <a:ext cx="258762" cy="295275"/>
          </a:xfrm>
          <a:prstGeom prst="flowChartMagneticDisk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51244" name="AutoShape 44"/>
          <p:cNvSpPr>
            <a:spLocks noChangeArrowheads="1"/>
          </p:cNvSpPr>
          <p:nvPr/>
        </p:nvSpPr>
        <p:spPr bwMode="auto">
          <a:xfrm>
            <a:off x="1008063" y="3125788"/>
            <a:ext cx="258762" cy="295275"/>
          </a:xfrm>
          <a:prstGeom prst="flowChartMagneticDisk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51245" name="AutoShape 45"/>
          <p:cNvSpPr>
            <a:spLocks noChangeArrowheads="1"/>
          </p:cNvSpPr>
          <p:nvPr/>
        </p:nvSpPr>
        <p:spPr bwMode="auto">
          <a:xfrm>
            <a:off x="1008063" y="2921000"/>
            <a:ext cx="258762" cy="296863"/>
          </a:xfrm>
          <a:prstGeom prst="flowChartMagneticDisk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51246" name="AutoShape 46"/>
          <p:cNvSpPr>
            <a:spLocks noChangeArrowheads="1"/>
          </p:cNvSpPr>
          <p:nvPr/>
        </p:nvSpPr>
        <p:spPr bwMode="auto">
          <a:xfrm>
            <a:off x="1008063" y="2719388"/>
            <a:ext cx="258762" cy="295275"/>
          </a:xfrm>
          <a:prstGeom prst="flowChartMagneticDisk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51247" name="Group 47"/>
          <p:cNvGrpSpPr>
            <a:grpSpLocks/>
          </p:cNvGrpSpPr>
          <p:nvPr/>
        </p:nvGrpSpPr>
        <p:grpSpPr bwMode="auto">
          <a:xfrm>
            <a:off x="1468438" y="2352675"/>
            <a:ext cx="258762" cy="1716088"/>
            <a:chOff x="5235" y="1791"/>
            <a:chExt cx="163" cy="1080"/>
          </a:xfrm>
        </p:grpSpPr>
        <p:sp>
          <p:nvSpPr>
            <p:cNvPr id="51248" name="AutoShape 48"/>
            <p:cNvSpPr>
              <a:spLocks noChangeArrowheads="1"/>
            </p:cNvSpPr>
            <p:nvPr/>
          </p:nvSpPr>
          <p:spPr bwMode="auto">
            <a:xfrm>
              <a:off x="5235" y="2685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49" name="AutoShape 49"/>
            <p:cNvSpPr>
              <a:spLocks noChangeArrowheads="1"/>
            </p:cNvSpPr>
            <p:nvPr/>
          </p:nvSpPr>
          <p:spPr bwMode="auto">
            <a:xfrm>
              <a:off x="5235" y="2558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50" name="AutoShape 50"/>
            <p:cNvSpPr>
              <a:spLocks noChangeArrowheads="1"/>
            </p:cNvSpPr>
            <p:nvPr/>
          </p:nvSpPr>
          <p:spPr bwMode="auto">
            <a:xfrm>
              <a:off x="5235" y="2429"/>
              <a:ext cx="163" cy="187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51" name="AutoShape 51"/>
            <p:cNvSpPr>
              <a:spLocks noChangeArrowheads="1"/>
            </p:cNvSpPr>
            <p:nvPr/>
          </p:nvSpPr>
          <p:spPr bwMode="auto">
            <a:xfrm>
              <a:off x="5235" y="2302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52" name="AutoShape 52"/>
            <p:cNvSpPr>
              <a:spLocks noChangeArrowheads="1"/>
            </p:cNvSpPr>
            <p:nvPr/>
          </p:nvSpPr>
          <p:spPr bwMode="auto">
            <a:xfrm>
              <a:off x="5235" y="2174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53" name="AutoShape 53"/>
            <p:cNvSpPr>
              <a:spLocks noChangeArrowheads="1"/>
            </p:cNvSpPr>
            <p:nvPr/>
          </p:nvSpPr>
          <p:spPr bwMode="auto">
            <a:xfrm>
              <a:off x="5235" y="2047"/>
              <a:ext cx="163" cy="187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54" name="AutoShape 54"/>
            <p:cNvSpPr>
              <a:spLocks noChangeArrowheads="1"/>
            </p:cNvSpPr>
            <p:nvPr/>
          </p:nvSpPr>
          <p:spPr bwMode="auto">
            <a:xfrm>
              <a:off x="5235" y="1919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55" name="AutoShape 55"/>
            <p:cNvSpPr>
              <a:spLocks noChangeArrowheads="1"/>
            </p:cNvSpPr>
            <p:nvPr/>
          </p:nvSpPr>
          <p:spPr bwMode="auto">
            <a:xfrm>
              <a:off x="5235" y="1791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1256" name="Group 56"/>
          <p:cNvGrpSpPr>
            <a:grpSpLocks/>
          </p:cNvGrpSpPr>
          <p:nvPr/>
        </p:nvGrpSpPr>
        <p:grpSpPr bwMode="auto">
          <a:xfrm>
            <a:off x="1325563" y="2771775"/>
            <a:ext cx="258762" cy="1716088"/>
            <a:chOff x="590" y="1428"/>
            <a:chExt cx="163" cy="1080"/>
          </a:xfrm>
        </p:grpSpPr>
        <p:sp>
          <p:nvSpPr>
            <p:cNvPr id="51257" name="AutoShape 57"/>
            <p:cNvSpPr>
              <a:spLocks noChangeArrowheads="1"/>
            </p:cNvSpPr>
            <p:nvPr/>
          </p:nvSpPr>
          <p:spPr bwMode="auto">
            <a:xfrm>
              <a:off x="590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58" name="AutoShape 58"/>
            <p:cNvSpPr>
              <a:spLocks noChangeArrowheads="1"/>
            </p:cNvSpPr>
            <p:nvPr/>
          </p:nvSpPr>
          <p:spPr bwMode="auto">
            <a:xfrm>
              <a:off x="590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59" name="AutoShape 59"/>
            <p:cNvSpPr>
              <a:spLocks noChangeArrowheads="1"/>
            </p:cNvSpPr>
            <p:nvPr/>
          </p:nvSpPr>
          <p:spPr bwMode="auto">
            <a:xfrm>
              <a:off x="590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60" name="AutoShape 60"/>
            <p:cNvSpPr>
              <a:spLocks noChangeArrowheads="1"/>
            </p:cNvSpPr>
            <p:nvPr/>
          </p:nvSpPr>
          <p:spPr bwMode="auto">
            <a:xfrm>
              <a:off x="590" y="193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61" name="AutoShape 61"/>
            <p:cNvSpPr>
              <a:spLocks noChangeArrowheads="1"/>
            </p:cNvSpPr>
            <p:nvPr/>
          </p:nvSpPr>
          <p:spPr bwMode="auto">
            <a:xfrm>
              <a:off x="590" y="1811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62" name="AutoShape 62"/>
            <p:cNvSpPr>
              <a:spLocks noChangeArrowheads="1"/>
            </p:cNvSpPr>
            <p:nvPr/>
          </p:nvSpPr>
          <p:spPr bwMode="auto">
            <a:xfrm>
              <a:off x="590" y="1684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63" name="AutoShape 63"/>
            <p:cNvSpPr>
              <a:spLocks noChangeArrowheads="1"/>
            </p:cNvSpPr>
            <p:nvPr/>
          </p:nvSpPr>
          <p:spPr bwMode="auto">
            <a:xfrm>
              <a:off x="590" y="155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64" name="AutoShape 64"/>
            <p:cNvSpPr>
              <a:spLocks noChangeArrowheads="1"/>
            </p:cNvSpPr>
            <p:nvPr/>
          </p:nvSpPr>
          <p:spPr bwMode="auto">
            <a:xfrm>
              <a:off x="590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51265" name="AutoShape 65"/>
          <p:cNvSpPr>
            <a:spLocks noChangeArrowheads="1"/>
          </p:cNvSpPr>
          <p:nvPr/>
        </p:nvSpPr>
        <p:spPr bwMode="auto">
          <a:xfrm>
            <a:off x="1008063" y="2516188"/>
            <a:ext cx="258762" cy="295275"/>
          </a:xfrm>
          <a:prstGeom prst="flowChartMagneticDisk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51266" name="AutoShape 66"/>
          <p:cNvSpPr>
            <a:spLocks noChangeArrowheads="1"/>
          </p:cNvSpPr>
          <p:nvPr/>
        </p:nvSpPr>
        <p:spPr bwMode="auto">
          <a:xfrm>
            <a:off x="1008063" y="2314575"/>
            <a:ext cx="258762" cy="296863"/>
          </a:xfrm>
          <a:prstGeom prst="flowChartMagneticDisk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51267" name="AutoShape 67"/>
          <p:cNvSpPr>
            <a:spLocks noChangeArrowheads="1"/>
          </p:cNvSpPr>
          <p:nvPr/>
        </p:nvSpPr>
        <p:spPr bwMode="auto">
          <a:xfrm>
            <a:off x="1008063" y="2111375"/>
            <a:ext cx="258762" cy="295275"/>
          </a:xfrm>
          <a:prstGeom prst="flowChartMagneticDisk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51268" name="AutoShape 68"/>
          <p:cNvSpPr>
            <a:spLocks noChangeArrowheads="1"/>
          </p:cNvSpPr>
          <p:nvPr/>
        </p:nvSpPr>
        <p:spPr bwMode="auto">
          <a:xfrm>
            <a:off x="1008063" y="1908175"/>
            <a:ext cx="258762" cy="295275"/>
          </a:xfrm>
          <a:prstGeom prst="flowChartMagneticDisk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51269" name="Group 69"/>
          <p:cNvGrpSpPr>
            <a:grpSpLocks/>
          </p:cNvGrpSpPr>
          <p:nvPr/>
        </p:nvGrpSpPr>
        <p:grpSpPr bwMode="auto">
          <a:xfrm>
            <a:off x="820738" y="2339975"/>
            <a:ext cx="258762" cy="1716088"/>
            <a:chOff x="472" y="1202"/>
            <a:chExt cx="163" cy="1080"/>
          </a:xfrm>
        </p:grpSpPr>
        <p:sp>
          <p:nvSpPr>
            <p:cNvPr id="51270" name="AutoShape 70"/>
            <p:cNvSpPr>
              <a:spLocks noChangeArrowheads="1"/>
            </p:cNvSpPr>
            <p:nvPr/>
          </p:nvSpPr>
          <p:spPr bwMode="auto">
            <a:xfrm>
              <a:off x="472" y="2096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71" name="AutoShape 71"/>
            <p:cNvSpPr>
              <a:spLocks noChangeArrowheads="1"/>
            </p:cNvSpPr>
            <p:nvPr/>
          </p:nvSpPr>
          <p:spPr bwMode="auto">
            <a:xfrm>
              <a:off x="472" y="196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72" name="AutoShape 72"/>
            <p:cNvSpPr>
              <a:spLocks noChangeArrowheads="1"/>
            </p:cNvSpPr>
            <p:nvPr/>
          </p:nvSpPr>
          <p:spPr bwMode="auto">
            <a:xfrm>
              <a:off x="472" y="1840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73" name="AutoShape 73"/>
            <p:cNvSpPr>
              <a:spLocks noChangeArrowheads="1"/>
            </p:cNvSpPr>
            <p:nvPr/>
          </p:nvSpPr>
          <p:spPr bwMode="auto">
            <a:xfrm>
              <a:off x="472" y="171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74" name="AutoShape 74"/>
            <p:cNvSpPr>
              <a:spLocks noChangeArrowheads="1"/>
            </p:cNvSpPr>
            <p:nvPr/>
          </p:nvSpPr>
          <p:spPr bwMode="auto">
            <a:xfrm>
              <a:off x="472" y="158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75" name="AutoShape 75"/>
            <p:cNvSpPr>
              <a:spLocks noChangeArrowheads="1"/>
            </p:cNvSpPr>
            <p:nvPr/>
          </p:nvSpPr>
          <p:spPr bwMode="auto">
            <a:xfrm>
              <a:off x="472" y="1458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76" name="AutoShape 76"/>
            <p:cNvSpPr>
              <a:spLocks noChangeArrowheads="1"/>
            </p:cNvSpPr>
            <p:nvPr/>
          </p:nvSpPr>
          <p:spPr bwMode="auto">
            <a:xfrm>
              <a:off x="472" y="1330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77" name="AutoShape 77"/>
            <p:cNvSpPr>
              <a:spLocks noChangeArrowheads="1"/>
            </p:cNvSpPr>
            <p:nvPr/>
          </p:nvSpPr>
          <p:spPr bwMode="auto">
            <a:xfrm>
              <a:off x="472" y="1202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1278" name="Group 78"/>
          <p:cNvGrpSpPr>
            <a:grpSpLocks/>
          </p:cNvGrpSpPr>
          <p:nvPr/>
        </p:nvGrpSpPr>
        <p:grpSpPr bwMode="auto">
          <a:xfrm>
            <a:off x="647700" y="2771775"/>
            <a:ext cx="258763" cy="1716088"/>
            <a:chOff x="272" y="1428"/>
            <a:chExt cx="163" cy="1080"/>
          </a:xfrm>
        </p:grpSpPr>
        <p:sp>
          <p:nvSpPr>
            <p:cNvPr id="51279" name="AutoShape 79"/>
            <p:cNvSpPr>
              <a:spLocks noChangeArrowheads="1"/>
            </p:cNvSpPr>
            <p:nvPr/>
          </p:nvSpPr>
          <p:spPr bwMode="auto">
            <a:xfrm>
              <a:off x="272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80" name="AutoShape 80"/>
            <p:cNvSpPr>
              <a:spLocks noChangeArrowheads="1"/>
            </p:cNvSpPr>
            <p:nvPr/>
          </p:nvSpPr>
          <p:spPr bwMode="auto">
            <a:xfrm>
              <a:off x="272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81" name="AutoShape 81"/>
            <p:cNvSpPr>
              <a:spLocks noChangeArrowheads="1"/>
            </p:cNvSpPr>
            <p:nvPr/>
          </p:nvSpPr>
          <p:spPr bwMode="auto">
            <a:xfrm>
              <a:off x="272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82" name="AutoShape 82"/>
            <p:cNvSpPr>
              <a:spLocks noChangeArrowheads="1"/>
            </p:cNvSpPr>
            <p:nvPr/>
          </p:nvSpPr>
          <p:spPr bwMode="auto">
            <a:xfrm>
              <a:off x="272" y="193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83" name="AutoShape 83"/>
            <p:cNvSpPr>
              <a:spLocks noChangeArrowheads="1"/>
            </p:cNvSpPr>
            <p:nvPr/>
          </p:nvSpPr>
          <p:spPr bwMode="auto">
            <a:xfrm>
              <a:off x="272" y="1811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84" name="AutoShape 84"/>
            <p:cNvSpPr>
              <a:spLocks noChangeArrowheads="1"/>
            </p:cNvSpPr>
            <p:nvPr/>
          </p:nvSpPr>
          <p:spPr bwMode="auto">
            <a:xfrm>
              <a:off x="272" y="1684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85" name="AutoShape 85"/>
            <p:cNvSpPr>
              <a:spLocks noChangeArrowheads="1"/>
            </p:cNvSpPr>
            <p:nvPr/>
          </p:nvSpPr>
          <p:spPr bwMode="auto">
            <a:xfrm>
              <a:off x="272" y="1556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86" name="AutoShape 86"/>
            <p:cNvSpPr>
              <a:spLocks noChangeArrowheads="1"/>
            </p:cNvSpPr>
            <p:nvPr/>
          </p:nvSpPr>
          <p:spPr bwMode="auto">
            <a:xfrm>
              <a:off x="272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51287" name="Rectangle 87"/>
          <p:cNvSpPr>
            <a:spLocks noChangeArrowheads="1"/>
          </p:cNvSpPr>
          <p:nvPr/>
        </p:nvSpPr>
        <p:spPr bwMode="auto">
          <a:xfrm>
            <a:off x="431800" y="2987675"/>
            <a:ext cx="2376488" cy="1730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51288" name="Rectangle 88"/>
          <p:cNvSpPr>
            <a:spLocks noChangeArrowheads="1"/>
          </p:cNvSpPr>
          <p:nvPr/>
        </p:nvSpPr>
        <p:spPr bwMode="auto">
          <a:xfrm>
            <a:off x="431800" y="1619250"/>
            <a:ext cx="2376488" cy="1512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51289" name="AutoShape 89"/>
          <p:cNvSpPr>
            <a:spLocks noChangeArrowheads="1"/>
          </p:cNvSpPr>
          <p:nvPr/>
        </p:nvSpPr>
        <p:spPr bwMode="auto">
          <a:xfrm>
            <a:off x="431800" y="1765300"/>
            <a:ext cx="2376488" cy="1150938"/>
          </a:xfrm>
          <a:prstGeom prst="parallelogram">
            <a:avLst>
              <a:gd name="adj" fmla="val 36756"/>
            </a:avLst>
          </a:prstGeom>
          <a:solidFill>
            <a:srgbClr val="B2B2B2"/>
          </a:solidFill>
          <a:ln w="9525" cap="rnd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51290" name="Group 90"/>
          <p:cNvGrpSpPr>
            <a:grpSpLocks/>
          </p:cNvGrpSpPr>
          <p:nvPr/>
        </p:nvGrpSpPr>
        <p:grpSpPr bwMode="auto">
          <a:xfrm>
            <a:off x="647700" y="1803400"/>
            <a:ext cx="1938338" cy="1036638"/>
            <a:chOff x="363" y="1136"/>
            <a:chExt cx="1221" cy="653"/>
          </a:xfrm>
        </p:grpSpPr>
        <p:sp>
          <p:nvSpPr>
            <p:cNvPr id="51291" name="Oval 91"/>
            <p:cNvSpPr>
              <a:spLocks noChangeArrowheads="1"/>
            </p:cNvSpPr>
            <p:nvPr/>
          </p:nvSpPr>
          <p:spPr bwMode="auto">
            <a:xfrm rot="825044">
              <a:off x="566" y="1137"/>
              <a:ext cx="179" cy="17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92" name="Oval 92"/>
            <p:cNvSpPr>
              <a:spLocks noChangeArrowheads="1"/>
            </p:cNvSpPr>
            <p:nvPr/>
          </p:nvSpPr>
          <p:spPr bwMode="auto">
            <a:xfrm rot="825044">
              <a:off x="462" y="1368"/>
              <a:ext cx="178" cy="17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93" name="Oval 93"/>
            <p:cNvSpPr>
              <a:spLocks noChangeArrowheads="1"/>
            </p:cNvSpPr>
            <p:nvPr/>
          </p:nvSpPr>
          <p:spPr bwMode="auto">
            <a:xfrm rot="825044">
              <a:off x="363" y="1611"/>
              <a:ext cx="178" cy="17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94" name="Oval 94"/>
            <p:cNvSpPr>
              <a:spLocks noChangeArrowheads="1"/>
            </p:cNvSpPr>
            <p:nvPr/>
          </p:nvSpPr>
          <p:spPr bwMode="auto">
            <a:xfrm rot="825044">
              <a:off x="1406" y="1136"/>
              <a:ext cx="178" cy="17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95" name="Oval 95"/>
            <p:cNvSpPr>
              <a:spLocks noChangeArrowheads="1"/>
            </p:cNvSpPr>
            <p:nvPr/>
          </p:nvSpPr>
          <p:spPr bwMode="auto">
            <a:xfrm rot="825044">
              <a:off x="1316" y="1363"/>
              <a:ext cx="178" cy="17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96" name="Oval 96"/>
            <p:cNvSpPr>
              <a:spLocks noChangeArrowheads="1"/>
            </p:cNvSpPr>
            <p:nvPr/>
          </p:nvSpPr>
          <p:spPr bwMode="auto">
            <a:xfrm rot="825044">
              <a:off x="1225" y="1611"/>
              <a:ext cx="179" cy="17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97" name="Oval 97"/>
            <p:cNvSpPr>
              <a:spLocks noChangeArrowheads="1"/>
            </p:cNvSpPr>
            <p:nvPr/>
          </p:nvSpPr>
          <p:spPr bwMode="auto">
            <a:xfrm rot="825044">
              <a:off x="966" y="1136"/>
              <a:ext cx="178" cy="178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98" name="Oval 98"/>
            <p:cNvSpPr>
              <a:spLocks noChangeArrowheads="1"/>
            </p:cNvSpPr>
            <p:nvPr/>
          </p:nvSpPr>
          <p:spPr bwMode="auto">
            <a:xfrm rot="825044">
              <a:off x="771" y="1611"/>
              <a:ext cx="177" cy="177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1299" name="Oval 99"/>
            <p:cNvSpPr>
              <a:spLocks noChangeArrowheads="1"/>
            </p:cNvSpPr>
            <p:nvPr/>
          </p:nvSpPr>
          <p:spPr bwMode="auto">
            <a:xfrm rot="825044">
              <a:off x="874" y="1363"/>
              <a:ext cx="178" cy="178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1300" name="Group 100"/>
          <p:cNvGrpSpPr>
            <a:grpSpLocks/>
          </p:cNvGrpSpPr>
          <p:nvPr/>
        </p:nvGrpSpPr>
        <p:grpSpPr bwMode="auto">
          <a:xfrm>
            <a:off x="3455988" y="1476375"/>
            <a:ext cx="4906962" cy="908050"/>
            <a:chOff x="2177" y="975"/>
            <a:chExt cx="3091" cy="572"/>
          </a:xfrm>
        </p:grpSpPr>
        <p:sp>
          <p:nvSpPr>
            <p:cNvPr id="51301" name="Rectangle 101"/>
            <p:cNvSpPr>
              <a:spLocks noChangeArrowheads="1"/>
            </p:cNvSpPr>
            <p:nvPr/>
          </p:nvSpPr>
          <p:spPr bwMode="auto">
            <a:xfrm>
              <a:off x="2275" y="975"/>
              <a:ext cx="2993" cy="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6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CONTEXT-ADAPTIVE CODING: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6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ONLY USES SIGNIFICANCE STATE</a:t>
              </a:r>
            </a:p>
          </p:txBody>
        </p:sp>
        <p:grpSp>
          <p:nvGrpSpPr>
            <p:cNvPr id="51302" name="Group 102"/>
            <p:cNvGrpSpPr>
              <a:grpSpLocks/>
            </p:cNvGrpSpPr>
            <p:nvPr/>
          </p:nvGrpSpPr>
          <p:grpSpPr bwMode="auto">
            <a:xfrm rot="498828">
              <a:off x="2177" y="1202"/>
              <a:ext cx="98" cy="97"/>
              <a:chOff x="1281" y="579"/>
              <a:chExt cx="3187" cy="3172"/>
            </a:xfrm>
          </p:grpSpPr>
          <p:sp>
            <p:nvSpPr>
              <p:cNvPr id="51303" name="Oval 10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1304" name="AutoShape 10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305" name="AutoShape 10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306" name="AutoShape 10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307" name="AutoShape 10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308" name="AutoShape 10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309" name="AutoShape 10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310" name="AutoShape 1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311" name="AutoShape 1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51312" name="Group 112"/>
          <p:cNvGrpSpPr>
            <a:grpSpLocks/>
          </p:cNvGrpSpPr>
          <p:nvPr/>
        </p:nvGrpSpPr>
        <p:grpSpPr bwMode="auto">
          <a:xfrm>
            <a:off x="3455988" y="2195513"/>
            <a:ext cx="4906962" cy="908050"/>
            <a:chOff x="2177" y="1383"/>
            <a:chExt cx="3091" cy="572"/>
          </a:xfrm>
        </p:grpSpPr>
        <p:sp>
          <p:nvSpPr>
            <p:cNvPr id="51313" name="Rectangle 113"/>
            <p:cNvSpPr>
              <a:spLocks noChangeArrowheads="1"/>
            </p:cNvSpPr>
            <p:nvPr/>
          </p:nvSpPr>
          <p:spPr bwMode="auto">
            <a:xfrm>
              <a:off x="2275" y="1383"/>
              <a:ext cx="2993" cy="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6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SIGNIFICANCE BITPLANE, REFINEMENT BITS: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6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NOT USED TO DETERMINE PROBABILITIES</a:t>
              </a:r>
            </a:p>
          </p:txBody>
        </p:sp>
        <p:grpSp>
          <p:nvGrpSpPr>
            <p:cNvPr id="51314" name="Group 114"/>
            <p:cNvGrpSpPr>
              <a:grpSpLocks/>
            </p:cNvGrpSpPr>
            <p:nvPr/>
          </p:nvGrpSpPr>
          <p:grpSpPr bwMode="auto">
            <a:xfrm rot="498828">
              <a:off x="2177" y="1610"/>
              <a:ext cx="98" cy="97"/>
              <a:chOff x="1281" y="579"/>
              <a:chExt cx="3187" cy="3172"/>
            </a:xfrm>
          </p:grpSpPr>
          <p:sp>
            <p:nvSpPr>
              <p:cNvPr id="51315" name="Oval 115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1316" name="AutoShape 116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317" name="AutoShape 117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318" name="AutoShape 118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319" name="AutoShape 119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320" name="AutoShape 120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321" name="AutoShape 121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322" name="AutoShape 122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323" name="AutoShape 123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9154E-7 1.17783E-6 L 8.69154E-7 0.21898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5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3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51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51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51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" dur="3000"/>
                                        <p:tgtEl>
                                          <p:spTgt spid="51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6" dur="2000"/>
                                        <p:tgtEl>
                                          <p:spTgt spid="51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7" grpId="0" animBg="1"/>
      <p:bldP spid="51288" grpId="0" animBg="1"/>
      <p:bldP spid="51288" grpId="1" animBg="1"/>
      <p:bldP spid="51289" grpId="0" animBg="1"/>
      <p:bldP spid="5128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/>
          <p:cNvSpPr>
            <a:spLocks noChangeArrowheads="1"/>
          </p:cNvSpPr>
          <p:nvPr/>
        </p:nvSpPr>
        <p:spPr bwMode="auto">
          <a:xfrm>
            <a:off x="431800" y="3421063"/>
            <a:ext cx="2376488" cy="1152525"/>
          </a:xfrm>
          <a:prstGeom prst="parallelogram">
            <a:avLst>
              <a:gd name="adj" fmla="val 36705"/>
            </a:avLst>
          </a:prstGeom>
          <a:solidFill>
            <a:srgbClr val="B2B2B2"/>
          </a:solidFill>
          <a:ln w="9525" cap="rnd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53251" name="Group 3"/>
          <p:cNvGrpSpPr>
            <a:grpSpLocks/>
          </p:cNvGrpSpPr>
          <p:nvPr/>
        </p:nvGrpSpPr>
        <p:grpSpPr bwMode="auto">
          <a:xfrm>
            <a:off x="2376488" y="1993900"/>
            <a:ext cx="258762" cy="1714500"/>
            <a:chOff x="1361" y="975"/>
            <a:chExt cx="163" cy="1080"/>
          </a:xfrm>
        </p:grpSpPr>
        <p:sp>
          <p:nvSpPr>
            <p:cNvPr id="53252" name="AutoShape 4"/>
            <p:cNvSpPr>
              <a:spLocks noChangeArrowheads="1"/>
            </p:cNvSpPr>
            <p:nvPr/>
          </p:nvSpPr>
          <p:spPr bwMode="auto">
            <a:xfrm>
              <a:off x="1361" y="186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53" name="AutoShape 5"/>
            <p:cNvSpPr>
              <a:spLocks noChangeArrowheads="1"/>
            </p:cNvSpPr>
            <p:nvPr/>
          </p:nvSpPr>
          <p:spPr bwMode="auto">
            <a:xfrm>
              <a:off x="1361" y="174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54" name="AutoShape 6"/>
            <p:cNvSpPr>
              <a:spLocks noChangeArrowheads="1"/>
            </p:cNvSpPr>
            <p:nvPr/>
          </p:nvSpPr>
          <p:spPr bwMode="auto">
            <a:xfrm>
              <a:off x="1361" y="1613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55" name="AutoShape 7"/>
            <p:cNvSpPr>
              <a:spLocks noChangeArrowheads="1"/>
            </p:cNvSpPr>
            <p:nvPr/>
          </p:nvSpPr>
          <p:spPr bwMode="auto">
            <a:xfrm>
              <a:off x="1361" y="1486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56" name="AutoShape 8"/>
            <p:cNvSpPr>
              <a:spLocks noChangeArrowheads="1"/>
            </p:cNvSpPr>
            <p:nvPr/>
          </p:nvSpPr>
          <p:spPr bwMode="auto">
            <a:xfrm>
              <a:off x="1361" y="1358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57" name="AutoShape 9"/>
            <p:cNvSpPr>
              <a:spLocks noChangeArrowheads="1"/>
            </p:cNvSpPr>
            <p:nvPr/>
          </p:nvSpPr>
          <p:spPr bwMode="auto">
            <a:xfrm>
              <a:off x="1361" y="1231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58" name="AutoShape 10"/>
            <p:cNvSpPr>
              <a:spLocks noChangeArrowheads="1"/>
            </p:cNvSpPr>
            <p:nvPr/>
          </p:nvSpPr>
          <p:spPr bwMode="auto">
            <a:xfrm>
              <a:off x="1361" y="1103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59" name="AutoShape 11"/>
            <p:cNvSpPr>
              <a:spLocks noChangeArrowheads="1"/>
            </p:cNvSpPr>
            <p:nvPr/>
          </p:nvSpPr>
          <p:spPr bwMode="auto">
            <a:xfrm>
              <a:off x="1361" y="97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3260" name="Group 12"/>
          <p:cNvGrpSpPr>
            <a:grpSpLocks/>
          </p:cNvGrpSpPr>
          <p:nvPr/>
        </p:nvGrpSpPr>
        <p:grpSpPr bwMode="auto">
          <a:xfrm>
            <a:off x="1655763" y="1981200"/>
            <a:ext cx="258762" cy="1714500"/>
            <a:chOff x="998" y="975"/>
            <a:chExt cx="163" cy="1080"/>
          </a:xfrm>
        </p:grpSpPr>
        <p:sp>
          <p:nvSpPr>
            <p:cNvPr id="53261" name="AutoShape 13"/>
            <p:cNvSpPr>
              <a:spLocks noChangeArrowheads="1"/>
            </p:cNvSpPr>
            <p:nvPr/>
          </p:nvSpPr>
          <p:spPr bwMode="auto">
            <a:xfrm>
              <a:off x="998" y="186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62" name="AutoShape 14"/>
            <p:cNvSpPr>
              <a:spLocks noChangeArrowheads="1"/>
            </p:cNvSpPr>
            <p:nvPr/>
          </p:nvSpPr>
          <p:spPr bwMode="auto">
            <a:xfrm>
              <a:off x="998" y="1742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63" name="AutoShape 15"/>
            <p:cNvSpPr>
              <a:spLocks noChangeArrowheads="1"/>
            </p:cNvSpPr>
            <p:nvPr/>
          </p:nvSpPr>
          <p:spPr bwMode="auto">
            <a:xfrm>
              <a:off x="998" y="1613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64" name="AutoShape 16"/>
            <p:cNvSpPr>
              <a:spLocks noChangeArrowheads="1"/>
            </p:cNvSpPr>
            <p:nvPr/>
          </p:nvSpPr>
          <p:spPr bwMode="auto">
            <a:xfrm>
              <a:off x="998" y="148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65" name="AutoShape 17"/>
            <p:cNvSpPr>
              <a:spLocks noChangeArrowheads="1"/>
            </p:cNvSpPr>
            <p:nvPr/>
          </p:nvSpPr>
          <p:spPr bwMode="auto">
            <a:xfrm>
              <a:off x="998" y="135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66" name="AutoShape 18"/>
            <p:cNvSpPr>
              <a:spLocks noChangeArrowheads="1"/>
            </p:cNvSpPr>
            <p:nvPr/>
          </p:nvSpPr>
          <p:spPr bwMode="auto">
            <a:xfrm>
              <a:off x="998" y="1231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67" name="AutoShape 19"/>
            <p:cNvSpPr>
              <a:spLocks noChangeArrowheads="1"/>
            </p:cNvSpPr>
            <p:nvPr/>
          </p:nvSpPr>
          <p:spPr bwMode="auto">
            <a:xfrm>
              <a:off x="998" y="110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68" name="AutoShape 20"/>
            <p:cNvSpPr>
              <a:spLocks noChangeArrowheads="1"/>
            </p:cNvSpPr>
            <p:nvPr/>
          </p:nvSpPr>
          <p:spPr bwMode="auto">
            <a:xfrm>
              <a:off x="998" y="97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3269" name="Group 21"/>
          <p:cNvGrpSpPr>
            <a:grpSpLocks/>
          </p:cNvGrpSpPr>
          <p:nvPr/>
        </p:nvGrpSpPr>
        <p:grpSpPr bwMode="auto">
          <a:xfrm>
            <a:off x="2189163" y="2339975"/>
            <a:ext cx="258762" cy="1716088"/>
            <a:chOff x="1152" y="1202"/>
            <a:chExt cx="163" cy="1080"/>
          </a:xfrm>
        </p:grpSpPr>
        <p:sp>
          <p:nvSpPr>
            <p:cNvPr id="53270" name="AutoShape 22"/>
            <p:cNvSpPr>
              <a:spLocks noChangeArrowheads="1"/>
            </p:cNvSpPr>
            <p:nvPr/>
          </p:nvSpPr>
          <p:spPr bwMode="auto">
            <a:xfrm>
              <a:off x="1152" y="2096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71" name="AutoShape 23"/>
            <p:cNvSpPr>
              <a:spLocks noChangeArrowheads="1"/>
            </p:cNvSpPr>
            <p:nvPr/>
          </p:nvSpPr>
          <p:spPr bwMode="auto">
            <a:xfrm>
              <a:off x="1152" y="196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72" name="AutoShape 24"/>
            <p:cNvSpPr>
              <a:spLocks noChangeArrowheads="1"/>
            </p:cNvSpPr>
            <p:nvPr/>
          </p:nvSpPr>
          <p:spPr bwMode="auto">
            <a:xfrm>
              <a:off x="1152" y="1840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73" name="AutoShape 25"/>
            <p:cNvSpPr>
              <a:spLocks noChangeArrowheads="1"/>
            </p:cNvSpPr>
            <p:nvPr/>
          </p:nvSpPr>
          <p:spPr bwMode="auto">
            <a:xfrm>
              <a:off x="1152" y="171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74" name="AutoShape 26"/>
            <p:cNvSpPr>
              <a:spLocks noChangeArrowheads="1"/>
            </p:cNvSpPr>
            <p:nvPr/>
          </p:nvSpPr>
          <p:spPr bwMode="auto">
            <a:xfrm>
              <a:off x="1152" y="158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75" name="AutoShape 27"/>
            <p:cNvSpPr>
              <a:spLocks noChangeArrowheads="1"/>
            </p:cNvSpPr>
            <p:nvPr/>
          </p:nvSpPr>
          <p:spPr bwMode="auto">
            <a:xfrm>
              <a:off x="1152" y="1458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76" name="AutoShape 28"/>
            <p:cNvSpPr>
              <a:spLocks noChangeArrowheads="1"/>
            </p:cNvSpPr>
            <p:nvPr/>
          </p:nvSpPr>
          <p:spPr bwMode="auto">
            <a:xfrm>
              <a:off x="1152" y="1330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77" name="AutoShape 29"/>
            <p:cNvSpPr>
              <a:spLocks noChangeArrowheads="1"/>
            </p:cNvSpPr>
            <p:nvPr/>
          </p:nvSpPr>
          <p:spPr bwMode="auto">
            <a:xfrm>
              <a:off x="1152" y="1202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3278" name="Group 30"/>
          <p:cNvGrpSpPr>
            <a:grpSpLocks/>
          </p:cNvGrpSpPr>
          <p:nvPr/>
        </p:nvGrpSpPr>
        <p:grpSpPr bwMode="auto">
          <a:xfrm>
            <a:off x="1901825" y="2771775"/>
            <a:ext cx="258763" cy="1716088"/>
            <a:chOff x="952" y="1428"/>
            <a:chExt cx="163" cy="1080"/>
          </a:xfrm>
        </p:grpSpPr>
        <p:sp>
          <p:nvSpPr>
            <p:cNvPr id="53279" name="AutoShape 31"/>
            <p:cNvSpPr>
              <a:spLocks noChangeArrowheads="1"/>
            </p:cNvSpPr>
            <p:nvPr/>
          </p:nvSpPr>
          <p:spPr bwMode="auto">
            <a:xfrm>
              <a:off x="952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80" name="AutoShape 32"/>
            <p:cNvSpPr>
              <a:spLocks noChangeArrowheads="1"/>
            </p:cNvSpPr>
            <p:nvPr/>
          </p:nvSpPr>
          <p:spPr bwMode="auto">
            <a:xfrm>
              <a:off x="952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81" name="AutoShape 33"/>
            <p:cNvSpPr>
              <a:spLocks noChangeArrowheads="1"/>
            </p:cNvSpPr>
            <p:nvPr/>
          </p:nvSpPr>
          <p:spPr bwMode="auto">
            <a:xfrm>
              <a:off x="952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82" name="AutoShape 34"/>
            <p:cNvSpPr>
              <a:spLocks noChangeArrowheads="1"/>
            </p:cNvSpPr>
            <p:nvPr/>
          </p:nvSpPr>
          <p:spPr bwMode="auto">
            <a:xfrm>
              <a:off x="952" y="193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83" name="AutoShape 35"/>
            <p:cNvSpPr>
              <a:spLocks noChangeArrowheads="1"/>
            </p:cNvSpPr>
            <p:nvPr/>
          </p:nvSpPr>
          <p:spPr bwMode="auto">
            <a:xfrm>
              <a:off x="952" y="1811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84" name="AutoShape 36"/>
            <p:cNvSpPr>
              <a:spLocks noChangeArrowheads="1"/>
            </p:cNvSpPr>
            <p:nvPr/>
          </p:nvSpPr>
          <p:spPr bwMode="auto">
            <a:xfrm>
              <a:off x="952" y="1684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85" name="AutoShape 37"/>
            <p:cNvSpPr>
              <a:spLocks noChangeArrowheads="1"/>
            </p:cNvSpPr>
            <p:nvPr/>
          </p:nvSpPr>
          <p:spPr bwMode="auto">
            <a:xfrm>
              <a:off x="952" y="155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86" name="AutoShape 38"/>
            <p:cNvSpPr>
              <a:spLocks noChangeArrowheads="1"/>
            </p:cNvSpPr>
            <p:nvPr/>
          </p:nvSpPr>
          <p:spPr bwMode="auto">
            <a:xfrm>
              <a:off x="952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3287" name="Group 39"/>
          <p:cNvGrpSpPr>
            <a:grpSpLocks/>
          </p:cNvGrpSpPr>
          <p:nvPr/>
        </p:nvGrpSpPr>
        <p:grpSpPr bwMode="auto">
          <a:xfrm>
            <a:off x="1468438" y="2352675"/>
            <a:ext cx="258762" cy="1716088"/>
            <a:chOff x="5235" y="1791"/>
            <a:chExt cx="163" cy="1080"/>
          </a:xfrm>
        </p:grpSpPr>
        <p:sp>
          <p:nvSpPr>
            <p:cNvPr id="53288" name="AutoShape 40"/>
            <p:cNvSpPr>
              <a:spLocks noChangeArrowheads="1"/>
            </p:cNvSpPr>
            <p:nvPr/>
          </p:nvSpPr>
          <p:spPr bwMode="auto">
            <a:xfrm>
              <a:off x="5235" y="2685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89" name="AutoShape 41"/>
            <p:cNvSpPr>
              <a:spLocks noChangeArrowheads="1"/>
            </p:cNvSpPr>
            <p:nvPr/>
          </p:nvSpPr>
          <p:spPr bwMode="auto">
            <a:xfrm>
              <a:off x="5235" y="2558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90" name="AutoShape 42"/>
            <p:cNvSpPr>
              <a:spLocks noChangeArrowheads="1"/>
            </p:cNvSpPr>
            <p:nvPr/>
          </p:nvSpPr>
          <p:spPr bwMode="auto">
            <a:xfrm>
              <a:off x="5235" y="2429"/>
              <a:ext cx="163" cy="187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91" name="AutoShape 43"/>
            <p:cNvSpPr>
              <a:spLocks noChangeArrowheads="1"/>
            </p:cNvSpPr>
            <p:nvPr/>
          </p:nvSpPr>
          <p:spPr bwMode="auto">
            <a:xfrm>
              <a:off x="5235" y="2302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92" name="AutoShape 44"/>
            <p:cNvSpPr>
              <a:spLocks noChangeArrowheads="1"/>
            </p:cNvSpPr>
            <p:nvPr/>
          </p:nvSpPr>
          <p:spPr bwMode="auto">
            <a:xfrm>
              <a:off x="5235" y="2174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93" name="AutoShape 45"/>
            <p:cNvSpPr>
              <a:spLocks noChangeArrowheads="1"/>
            </p:cNvSpPr>
            <p:nvPr/>
          </p:nvSpPr>
          <p:spPr bwMode="auto">
            <a:xfrm>
              <a:off x="5235" y="2047"/>
              <a:ext cx="163" cy="187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94" name="AutoShape 46"/>
            <p:cNvSpPr>
              <a:spLocks noChangeArrowheads="1"/>
            </p:cNvSpPr>
            <p:nvPr/>
          </p:nvSpPr>
          <p:spPr bwMode="auto">
            <a:xfrm>
              <a:off x="5235" y="1919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95" name="AutoShape 47"/>
            <p:cNvSpPr>
              <a:spLocks noChangeArrowheads="1"/>
            </p:cNvSpPr>
            <p:nvPr/>
          </p:nvSpPr>
          <p:spPr bwMode="auto">
            <a:xfrm>
              <a:off x="5235" y="1791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3296" name="Group 48"/>
          <p:cNvGrpSpPr>
            <a:grpSpLocks/>
          </p:cNvGrpSpPr>
          <p:nvPr/>
        </p:nvGrpSpPr>
        <p:grpSpPr bwMode="auto">
          <a:xfrm>
            <a:off x="1325563" y="2771775"/>
            <a:ext cx="258762" cy="1716088"/>
            <a:chOff x="590" y="1428"/>
            <a:chExt cx="163" cy="1080"/>
          </a:xfrm>
        </p:grpSpPr>
        <p:sp>
          <p:nvSpPr>
            <p:cNvPr id="53297" name="AutoShape 49"/>
            <p:cNvSpPr>
              <a:spLocks noChangeArrowheads="1"/>
            </p:cNvSpPr>
            <p:nvPr/>
          </p:nvSpPr>
          <p:spPr bwMode="auto">
            <a:xfrm>
              <a:off x="590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98" name="AutoShape 50"/>
            <p:cNvSpPr>
              <a:spLocks noChangeArrowheads="1"/>
            </p:cNvSpPr>
            <p:nvPr/>
          </p:nvSpPr>
          <p:spPr bwMode="auto">
            <a:xfrm>
              <a:off x="590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299" name="AutoShape 51"/>
            <p:cNvSpPr>
              <a:spLocks noChangeArrowheads="1"/>
            </p:cNvSpPr>
            <p:nvPr/>
          </p:nvSpPr>
          <p:spPr bwMode="auto">
            <a:xfrm>
              <a:off x="590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00" name="AutoShape 52"/>
            <p:cNvSpPr>
              <a:spLocks noChangeArrowheads="1"/>
            </p:cNvSpPr>
            <p:nvPr/>
          </p:nvSpPr>
          <p:spPr bwMode="auto">
            <a:xfrm>
              <a:off x="590" y="193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01" name="AutoShape 53"/>
            <p:cNvSpPr>
              <a:spLocks noChangeArrowheads="1"/>
            </p:cNvSpPr>
            <p:nvPr/>
          </p:nvSpPr>
          <p:spPr bwMode="auto">
            <a:xfrm>
              <a:off x="590" y="1811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02" name="AutoShape 54"/>
            <p:cNvSpPr>
              <a:spLocks noChangeArrowheads="1"/>
            </p:cNvSpPr>
            <p:nvPr/>
          </p:nvSpPr>
          <p:spPr bwMode="auto">
            <a:xfrm>
              <a:off x="590" y="1684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03" name="AutoShape 55"/>
            <p:cNvSpPr>
              <a:spLocks noChangeArrowheads="1"/>
            </p:cNvSpPr>
            <p:nvPr/>
          </p:nvSpPr>
          <p:spPr bwMode="auto">
            <a:xfrm>
              <a:off x="590" y="155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04" name="AutoShape 56"/>
            <p:cNvSpPr>
              <a:spLocks noChangeArrowheads="1"/>
            </p:cNvSpPr>
            <p:nvPr/>
          </p:nvSpPr>
          <p:spPr bwMode="auto">
            <a:xfrm>
              <a:off x="590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53306" name="Text Box 58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MODEL OF PROBABILITIES</a:t>
            </a:r>
          </a:p>
        </p:txBody>
      </p:sp>
      <p:sp>
        <p:nvSpPr>
          <p:cNvPr id="53307" name="Text Box 59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LOCAL AVERAGE</a:t>
            </a:r>
          </a:p>
        </p:txBody>
      </p:sp>
      <p:sp>
        <p:nvSpPr>
          <p:cNvPr id="53308" name="Line 60"/>
          <p:cNvSpPr>
            <a:spLocks noChangeShapeType="1"/>
          </p:cNvSpPr>
          <p:nvPr/>
        </p:nvSpPr>
        <p:spPr bwMode="auto">
          <a:xfrm>
            <a:off x="2879725" y="4573588"/>
            <a:ext cx="4824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grpSp>
        <p:nvGrpSpPr>
          <p:cNvPr id="53309" name="Group 61"/>
          <p:cNvGrpSpPr>
            <a:grpSpLocks/>
          </p:cNvGrpSpPr>
          <p:nvPr/>
        </p:nvGrpSpPr>
        <p:grpSpPr bwMode="auto">
          <a:xfrm>
            <a:off x="1008063" y="1908175"/>
            <a:ext cx="258762" cy="1714500"/>
            <a:chOff x="635" y="1202"/>
            <a:chExt cx="163" cy="1080"/>
          </a:xfrm>
        </p:grpSpPr>
        <p:sp>
          <p:nvSpPr>
            <p:cNvPr id="53310" name="AutoShape 62"/>
            <p:cNvSpPr>
              <a:spLocks noChangeArrowheads="1"/>
            </p:cNvSpPr>
            <p:nvPr/>
          </p:nvSpPr>
          <p:spPr bwMode="auto">
            <a:xfrm>
              <a:off x="635" y="2096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11" name="AutoShape 63"/>
            <p:cNvSpPr>
              <a:spLocks noChangeArrowheads="1"/>
            </p:cNvSpPr>
            <p:nvPr/>
          </p:nvSpPr>
          <p:spPr bwMode="auto">
            <a:xfrm>
              <a:off x="635" y="196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12" name="AutoShape 64"/>
            <p:cNvSpPr>
              <a:spLocks noChangeArrowheads="1"/>
            </p:cNvSpPr>
            <p:nvPr/>
          </p:nvSpPr>
          <p:spPr bwMode="auto">
            <a:xfrm>
              <a:off x="635" y="1840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13" name="AutoShape 65"/>
            <p:cNvSpPr>
              <a:spLocks noChangeArrowheads="1"/>
            </p:cNvSpPr>
            <p:nvPr/>
          </p:nvSpPr>
          <p:spPr bwMode="auto">
            <a:xfrm>
              <a:off x="635" y="1713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14" name="AutoShape 66"/>
            <p:cNvSpPr>
              <a:spLocks noChangeArrowheads="1"/>
            </p:cNvSpPr>
            <p:nvPr/>
          </p:nvSpPr>
          <p:spPr bwMode="auto">
            <a:xfrm>
              <a:off x="635" y="158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15" name="AutoShape 67"/>
            <p:cNvSpPr>
              <a:spLocks noChangeArrowheads="1"/>
            </p:cNvSpPr>
            <p:nvPr/>
          </p:nvSpPr>
          <p:spPr bwMode="auto">
            <a:xfrm>
              <a:off x="635" y="1458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16" name="AutoShape 68"/>
            <p:cNvSpPr>
              <a:spLocks noChangeArrowheads="1"/>
            </p:cNvSpPr>
            <p:nvPr/>
          </p:nvSpPr>
          <p:spPr bwMode="auto">
            <a:xfrm>
              <a:off x="635" y="1330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17" name="AutoShape 69"/>
            <p:cNvSpPr>
              <a:spLocks noChangeArrowheads="1"/>
            </p:cNvSpPr>
            <p:nvPr/>
          </p:nvSpPr>
          <p:spPr bwMode="auto">
            <a:xfrm>
              <a:off x="635" y="1202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3318" name="Group 70"/>
          <p:cNvGrpSpPr>
            <a:grpSpLocks/>
          </p:cNvGrpSpPr>
          <p:nvPr/>
        </p:nvGrpSpPr>
        <p:grpSpPr bwMode="auto">
          <a:xfrm>
            <a:off x="820738" y="2339975"/>
            <a:ext cx="258762" cy="1716088"/>
            <a:chOff x="472" y="1202"/>
            <a:chExt cx="163" cy="1080"/>
          </a:xfrm>
        </p:grpSpPr>
        <p:sp>
          <p:nvSpPr>
            <p:cNvPr id="53319" name="AutoShape 71"/>
            <p:cNvSpPr>
              <a:spLocks noChangeArrowheads="1"/>
            </p:cNvSpPr>
            <p:nvPr/>
          </p:nvSpPr>
          <p:spPr bwMode="auto">
            <a:xfrm>
              <a:off x="472" y="2096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20" name="AutoShape 72"/>
            <p:cNvSpPr>
              <a:spLocks noChangeArrowheads="1"/>
            </p:cNvSpPr>
            <p:nvPr/>
          </p:nvSpPr>
          <p:spPr bwMode="auto">
            <a:xfrm>
              <a:off x="472" y="196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21" name="AutoShape 73"/>
            <p:cNvSpPr>
              <a:spLocks noChangeArrowheads="1"/>
            </p:cNvSpPr>
            <p:nvPr/>
          </p:nvSpPr>
          <p:spPr bwMode="auto">
            <a:xfrm>
              <a:off x="472" y="1840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22" name="AutoShape 74"/>
            <p:cNvSpPr>
              <a:spLocks noChangeArrowheads="1"/>
            </p:cNvSpPr>
            <p:nvPr/>
          </p:nvSpPr>
          <p:spPr bwMode="auto">
            <a:xfrm>
              <a:off x="472" y="171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23" name="AutoShape 75"/>
            <p:cNvSpPr>
              <a:spLocks noChangeArrowheads="1"/>
            </p:cNvSpPr>
            <p:nvPr/>
          </p:nvSpPr>
          <p:spPr bwMode="auto">
            <a:xfrm>
              <a:off x="472" y="158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24" name="AutoShape 76"/>
            <p:cNvSpPr>
              <a:spLocks noChangeArrowheads="1"/>
            </p:cNvSpPr>
            <p:nvPr/>
          </p:nvSpPr>
          <p:spPr bwMode="auto">
            <a:xfrm>
              <a:off x="472" y="1458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25" name="AutoShape 77"/>
            <p:cNvSpPr>
              <a:spLocks noChangeArrowheads="1"/>
            </p:cNvSpPr>
            <p:nvPr/>
          </p:nvSpPr>
          <p:spPr bwMode="auto">
            <a:xfrm>
              <a:off x="472" y="1330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26" name="AutoShape 78"/>
            <p:cNvSpPr>
              <a:spLocks noChangeArrowheads="1"/>
            </p:cNvSpPr>
            <p:nvPr/>
          </p:nvSpPr>
          <p:spPr bwMode="auto">
            <a:xfrm>
              <a:off x="472" y="1202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3327" name="Group 79"/>
          <p:cNvGrpSpPr>
            <a:grpSpLocks/>
          </p:cNvGrpSpPr>
          <p:nvPr/>
        </p:nvGrpSpPr>
        <p:grpSpPr bwMode="auto">
          <a:xfrm>
            <a:off x="647700" y="2771775"/>
            <a:ext cx="258763" cy="1716088"/>
            <a:chOff x="272" y="1428"/>
            <a:chExt cx="163" cy="1080"/>
          </a:xfrm>
        </p:grpSpPr>
        <p:sp>
          <p:nvSpPr>
            <p:cNvPr id="53328" name="AutoShape 80"/>
            <p:cNvSpPr>
              <a:spLocks noChangeArrowheads="1"/>
            </p:cNvSpPr>
            <p:nvPr/>
          </p:nvSpPr>
          <p:spPr bwMode="auto">
            <a:xfrm>
              <a:off x="272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29" name="AutoShape 81"/>
            <p:cNvSpPr>
              <a:spLocks noChangeArrowheads="1"/>
            </p:cNvSpPr>
            <p:nvPr/>
          </p:nvSpPr>
          <p:spPr bwMode="auto">
            <a:xfrm>
              <a:off x="272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30" name="AutoShape 82"/>
            <p:cNvSpPr>
              <a:spLocks noChangeArrowheads="1"/>
            </p:cNvSpPr>
            <p:nvPr/>
          </p:nvSpPr>
          <p:spPr bwMode="auto">
            <a:xfrm>
              <a:off x="272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31" name="AutoShape 83"/>
            <p:cNvSpPr>
              <a:spLocks noChangeArrowheads="1"/>
            </p:cNvSpPr>
            <p:nvPr/>
          </p:nvSpPr>
          <p:spPr bwMode="auto">
            <a:xfrm>
              <a:off x="272" y="193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32" name="AutoShape 84"/>
            <p:cNvSpPr>
              <a:spLocks noChangeArrowheads="1"/>
            </p:cNvSpPr>
            <p:nvPr/>
          </p:nvSpPr>
          <p:spPr bwMode="auto">
            <a:xfrm>
              <a:off x="272" y="1811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33" name="AutoShape 85"/>
            <p:cNvSpPr>
              <a:spLocks noChangeArrowheads="1"/>
            </p:cNvSpPr>
            <p:nvPr/>
          </p:nvSpPr>
          <p:spPr bwMode="auto">
            <a:xfrm>
              <a:off x="272" y="1684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34" name="AutoShape 86"/>
            <p:cNvSpPr>
              <a:spLocks noChangeArrowheads="1"/>
            </p:cNvSpPr>
            <p:nvPr/>
          </p:nvSpPr>
          <p:spPr bwMode="auto">
            <a:xfrm>
              <a:off x="272" y="1556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3335" name="AutoShape 87"/>
            <p:cNvSpPr>
              <a:spLocks noChangeArrowheads="1"/>
            </p:cNvSpPr>
            <p:nvPr/>
          </p:nvSpPr>
          <p:spPr bwMode="auto">
            <a:xfrm>
              <a:off x="272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0869E-6 -1.67402E-6 L 0.48009 0.113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6" y="5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253E-6 -3.73871E-7 L 0.4415 0.067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75" y="33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143E-6 -1.22873E-6 L 0.41284 0.01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42" y="52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4911E-9 -1.35476E-6 L 0.3801 0.11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5" y="57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4765E-7 -1.22873E-6 L 0.35569 0.01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3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77" y="5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9975E-6 -3.73871E-7 L 0.29145 0.067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3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5" y="338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513E-6 -1.22873E-6 L 0.25145 0.01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3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5" y="5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4853E-6 4.11925E-6 L 0.33002 0.124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3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1" y="6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4325938" y="2849563"/>
            <a:ext cx="258762" cy="1716087"/>
            <a:chOff x="2725" y="1795"/>
            <a:chExt cx="163" cy="1080"/>
          </a:xfrm>
        </p:grpSpPr>
        <p:sp>
          <p:nvSpPr>
            <p:cNvPr id="55299" name="AutoShape 3"/>
            <p:cNvSpPr>
              <a:spLocks noChangeArrowheads="1"/>
            </p:cNvSpPr>
            <p:nvPr/>
          </p:nvSpPr>
          <p:spPr bwMode="auto">
            <a:xfrm>
              <a:off x="2725" y="268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00" name="AutoShape 4"/>
            <p:cNvSpPr>
              <a:spLocks noChangeArrowheads="1"/>
            </p:cNvSpPr>
            <p:nvPr/>
          </p:nvSpPr>
          <p:spPr bwMode="auto">
            <a:xfrm>
              <a:off x="2725" y="256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01" name="AutoShape 5"/>
            <p:cNvSpPr>
              <a:spLocks noChangeArrowheads="1"/>
            </p:cNvSpPr>
            <p:nvPr/>
          </p:nvSpPr>
          <p:spPr bwMode="auto">
            <a:xfrm>
              <a:off x="2725" y="2433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02" name="AutoShape 6"/>
            <p:cNvSpPr>
              <a:spLocks noChangeArrowheads="1"/>
            </p:cNvSpPr>
            <p:nvPr/>
          </p:nvSpPr>
          <p:spPr bwMode="auto">
            <a:xfrm>
              <a:off x="2725" y="2306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03" name="AutoShape 7"/>
            <p:cNvSpPr>
              <a:spLocks noChangeArrowheads="1"/>
            </p:cNvSpPr>
            <p:nvPr/>
          </p:nvSpPr>
          <p:spPr bwMode="auto">
            <a:xfrm>
              <a:off x="2725" y="217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04" name="AutoShape 8"/>
            <p:cNvSpPr>
              <a:spLocks noChangeArrowheads="1"/>
            </p:cNvSpPr>
            <p:nvPr/>
          </p:nvSpPr>
          <p:spPr bwMode="auto">
            <a:xfrm>
              <a:off x="2725" y="2051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05" name="AutoShape 9"/>
            <p:cNvSpPr>
              <a:spLocks noChangeArrowheads="1"/>
            </p:cNvSpPr>
            <p:nvPr/>
          </p:nvSpPr>
          <p:spPr bwMode="auto">
            <a:xfrm>
              <a:off x="2725" y="192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06" name="AutoShape 10"/>
            <p:cNvSpPr>
              <a:spLocks noChangeArrowheads="1"/>
            </p:cNvSpPr>
            <p:nvPr/>
          </p:nvSpPr>
          <p:spPr bwMode="auto">
            <a:xfrm>
              <a:off x="2725" y="179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55307" name="AutoShape 11"/>
          <p:cNvSpPr>
            <a:spLocks noChangeArrowheads="1"/>
          </p:cNvSpPr>
          <p:nvPr/>
        </p:nvSpPr>
        <p:spPr bwMode="auto">
          <a:xfrm>
            <a:off x="431800" y="3421063"/>
            <a:ext cx="2376488" cy="1152525"/>
          </a:xfrm>
          <a:prstGeom prst="parallelogram">
            <a:avLst>
              <a:gd name="adj" fmla="val 36705"/>
            </a:avLst>
          </a:prstGeom>
          <a:solidFill>
            <a:srgbClr val="B2B2B2"/>
          </a:solidFill>
          <a:ln w="9525" cap="rnd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55308" name="Group 12"/>
          <p:cNvGrpSpPr>
            <a:grpSpLocks/>
          </p:cNvGrpSpPr>
          <p:nvPr/>
        </p:nvGrpSpPr>
        <p:grpSpPr bwMode="auto">
          <a:xfrm>
            <a:off x="7207250" y="2843213"/>
            <a:ext cx="258763" cy="1716087"/>
            <a:chOff x="1361" y="975"/>
            <a:chExt cx="163" cy="1080"/>
          </a:xfrm>
        </p:grpSpPr>
        <p:sp>
          <p:nvSpPr>
            <p:cNvPr id="55309" name="AutoShape 13"/>
            <p:cNvSpPr>
              <a:spLocks noChangeArrowheads="1"/>
            </p:cNvSpPr>
            <p:nvPr/>
          </p:nvSpPr>
          <p:spPr bwMode="auto">
            <a:xfrm>
              <a:off x="1361" y="186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10" name="AutoShape 14"/>
            <p:cNvSpPr>
              <a:spLocks noChangeArrowheads="1"/>
            </p:cNvSpPr>
            <p:nvPr/>
          </p:nvSpPr>
          <p:spPr bwMode="auto">
            <a:xfrm>
              <a:off x="1361" y="174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11" name="AutoShape 15"/>
            <p:cNvSpPr>
              <a:spLocks noChangeArrowheads="1"/>
            </p:cNvSpPr>
            <p:nvPr/>
          </p:nvSpPr>
          <p:spPr bwMode="auto">
            <a:xfrm>
              <a:off x="1361" y="1613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12" name="AutoShape 16"/>
            <p:cNvSpPr>
              <a:spLocks noChangeArrowheads="1"/>
            </p:cNvSpPr>
            <p:nvPr/>
          </p:nvSpPr>
          <p:spPr bwMode="auto">
            <a:xfrm>
              <a:off x="1361" y="1486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13" name="AutoShape 17"/>
            <p:cNvSpPr>
              <a:spLocks noChangeArrowheads="1"/>
            </p:cNvSpPr>
            <p:nvPr/>
          </p:nvSpPr>
          <p:spPr bwMode="auto">
            <a:xfrm>
              <a:off x="1361" y="1358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14" name="AutoShape 18"/>
            <p:cNvSpPr>
              <a:spLocks noChangeArrowheads="1"/>
            </p:cNvSpPr>
            <p:nvPr/>
          </p:nvSpPr>
          <p:spPr bwMode="auto">
            <a:xfrm>
              <a:off x="1361" y="1231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15" name="AutoShape 19"/>
            <p:cNvSpPr>
              <a:spLocks noChangeArrowheads="1"/>
            </p:cNvSpPr>
            <p:nvPr/>
          </p:nvSpPr>
          <p:spPr bwMode="auto">
            <a:xfrm>
              <a:off x="1361" y="1103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16" name="AutoShape 20"/>
            <p:cNvSpPr>
              <a:spLocks noChangeArrowheads="1"/>
            </p:cNvSpPr>
            <p:nvPr/>
          </p:nvSpPr>
          <p:spPr bwMode="auto">
            <a:xfrm>
              <a:off x="1361" y="97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5317" name="Group 21"/>
          <p:cNvGrpSpPr>
            <a:grpSpLocks/>
          </p:cNvGrpSpPr>
          <p:nvPr/>
        </p:nvGrpSpPr>
        <p:grpSpPr bwMode="auto">
          <a:xfrm>
            <a:off x="5483225" y="2849563"/>
            <a:ext cx="258763" cy="1716087"/>
            <a:chOff x="998" y="975"/>
            <a:chExt cx="163" cy="1080"/>
          </a:xfrm>
        </p:grpSpPr>
        <p:sp>
          <p:nvSpPr>
            <p:cNvPr id="55318" name="AutoShape 22"/>
            <p:cNvSpPr>
              <a:spLocks noChangeArrowheads="1"/>
            </p:cNvSpPr>
            <p:nvPr/>
          </p:nvSpPr>
          <p:spPr bwMode="auto">
            <a:xfrm>
              <a:off x="998" y="186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19" name="AutoShape 23"/>
            <p:cNvSpPr>
              <a:spLocks noChangeArrowheads="1"/>
            </p:cNvSpPr>
            <p:nvPr/>
          </p:nvSpPr>
          <p:spPr bwMode="auto">
            <a:xfrm>
              <a:off x="998" y="1742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20" name="AutoShape 24"/>
            <p:cNvSpPr>
              <a:spLocks noChangeArrowheads="1"/>
            </p:cNvSpPr>
            <p:nvPr/>
          </p:nvSpPr>
          <p:spPr bwMode="auto">
            <a:xfrm>
              <a:off x="998" y="1613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21" name="AutoShape 25"/>
            <p:cNvSpPr>
              <a:spLocks noChangeArrowheads="1"/>
            </p:cNvSpPr>
            <p:nvPr/>
          </p:nvSpPr>
          <p:spPr bwMode="auto">
            <a:xfrm>
              <a:off x="998" y="148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22" name="AutoShape 26"/>
            <p:cNvSpPr>
              <a:spLocks noChangeArrowheads="1"/>
            </p:cNvSpPr>
            <p:nvPr/>
          </p:nvSpPr>
          <p:spPr bwMode="auto">
            <a:xfrm>
              <a:off x="998" y="135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23" name="AutoShape 27"/>
            <p:cNvSpPr>
              <a:spLocks noChangeArrowheads="1"/>
            </p:cNvSpPr>
            <p:nvPr/>
          </p:nvSpPr>
          <p:spPr bwMode="auto">
            <a:xfrm>
              <a:off x="998" y="1231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24" name="AutoShape 28"/>
            <p:cNvSpPr>
              <a:spLocks noChangeArrowheads="1"/>
            </p:cNvSpPr>
            <p:nvPr/>
          </p:nvSpPr>
          <p:spPr bwMode="auto">
            <a:xfrm>
              <a:off x="998" y="110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25" name="AutoShape 29"/>
            <p:cNvSpPr>
              <a:spLocks noChangeArrowheads="1"/>
            </p:cNvSpPr>
            <p:nvPr/>
          </p:nvSpPr>
          <p:spPr bwMode="auto">
            <a:xfrm>
              <a:off x="998" y="97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5326" name="Group 30"/>
          <p:cNvGrpSpPr>
            <a:grpSpLocks/>
          </p:cNvGrpSpPr>
          <p:nvPr/>
        </p:nvGrpSpPr>
        <p:grpSpPr bwMode="auto">
          <a:xfrm>
            <a:off x="6630988" y="2843213"/>
            <a:ext cx="258762" cy="1716087"/>
            <a:chOff x="1152" y="1202"/>
            <a:chExt cx="163" cy="1080"/>
          </a:xfrm>
        </p:grpSpPr>
        <p:sp>
          <p:nvSpPr>
            <p:cNvPr id="55327" name="AutoShape 31"/>
            <p:cNvSpPr>
              <a:spLocks noChangeArrowheads="1"/>
            </p:cNvSpPr>
            <p:nvPr/>
          </p:nvSpPr>
          <p:spPr bwMode="auto">
            <a:xfrm>
              <a:off x="1152" y="2096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28" name="AutoShape 32"/>
            <p:cNvSpPr>
              <a:spLocks noChangeArrowheads="1"/>
            </p:cNvSpPr>
            <p:nvPr/>
          </p:nvSpPr>
          <p:spPr bwMode="auto">
            <a:xfrm>
              <a:off x="1152" y="196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29" name="AutoShape 33"/>
            <p:cNvSpPr>
              <a:spLocks noChangeArrowheads="1"/>
            </p:cNvSpPr>
            <p:nvPr/>
          </p:nvSpPr>
          <p:spPr bwMode="auto">
            <a:xfrm>
              <a:off x="1152" y="1840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30" name="AutoShape 34"/>
            <p:cNvSpPr>
              <a:spLocks noChangeArrowheads="1"/>
            </p:cNvSpPr>
            <p:nvPr/>
          </p:nvSpPr>
          <p:spPr bwMode="auto">
            <a:xfrm>
              <a:off x="1152" y="171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31" name="AutoShape 35"/>
            <p:cNvSpPr>
              <a:spLocks noChangeArrowheads="1"/>
            </p:cNvSpPr>
            <p:nvPr/>
          </p:nvSpPr>
          <p:spPr bwMode="auto">
            <a:xfrm>
              <a:off x="1152" y="158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32" name="AutoShape 36"/>
            <p:cNvSpPr>
              <a:spLocks noChangeArrowheads="1"/>
            </p:cNvSpPr>
            <p:nvPr/>
          </p:nvSpPr>
          <p:spPr bwMode="auto">
            <a:xfrm>
              <a:off x="1152" y="1458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33" name="AutoShape 37"/>
            <p:cNvSpPr>
              <a:spLocks noChangeArrowheads="1"/>
            </p:cNvSpPr>
            <p:nvPr/>
          </p:nvSpPr>
          <p:spPr bwMode="auto">
            <a:xfrm>
              <a:off x="1152" y="1330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34" name="AutoShape 38"/>
            <p:cNvSpPr>
              <a:spLocks noChangeArrowheads="1"/>
            </p:cNvSpPr>
            <p:nvPr/>
          </p:nvSpPr>
          <p:spPr bwMode="auto">
            <a:xfrm>
              <a:off x="1152" y="1202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5335" name="Group 39"/>
          <p:cNvGrpSpPr>
            <a:grpSpLocks/>
          </p:cNvGrpSpPr>
          <p:nvPr/>
        </p:nvGrpSpPr>
        <p:grpSpPr bwMode="auto">
          <a:xfrm>
            <a:off x="6054725" y="2849563"/>
            <a:ext cx="258763" cy="1716087"/>
            <a:chOff x="952" y="1428"/>
            <a:chExt cx="163" cy="1080"/>
          </a:xfrm>
        </p:grpSpPr>
        <p:sp>
          <p:nvSpPr>
            <p:cNvPr id="55336" name="AutoShape 40"/>
            <p:cNvSpPr>
              <a:spLocks noChangeArrowheads="1"/>
            </p:cNvSpPr>
            <p:nvPr/>
          </p:nvSpPr>
          <p:spPr bwMode="auto">
            <a:xfrm>
              <a:off x="952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37" name="AutoShape 41"/>
            <p:cNvSpPr>
              <a:spLocks noChangeArrowheads="1"/>
            </p:cNvSpPr>
            <p:nvPr/>
          </p:nvSpPr>
          <p:spPr bwMode="auto">
            <a:xfrm>
              <a:off x="952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38" name="AutoShape 42"/>
            <p:cNvSpPr>
              <a:spLocks noChangeArrowheads="1"/>
            </p:cNvSpPr>
            <p:nvPr/>
          </p:nvSpPr>
          <p:spPr bwMode="auto">
            <a:xfrm>
              <a:off x="952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39" name="AutoShape 43"/>
            <p:cNvSpPr>
              <a:spLocks noChangeArrowheads="1"/>
            </p:cNvSpPr>
            <p:nvPr/>
          </p:nvSpPr>
          <p:spPr bwMode="auto">
            <a:xfrm>
              <a:off x="952" y="193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40" name="AutoShape 44"/>
            <p:cNvSpPr>
              <a:spLocks noChangeArrowheads="1"/>
            </p:cNvSpPr>
            <p:nvPr/>
          </p:nvSpPr>
          <p:spPr bwMode="auto">
            <a:xfrm>
              <a:off x="952" y="1811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41" name="AutoShape 45"/>
            <p:cNvSpPr>
              <a:spLocks noChangeArrowheads="1"/>
            </p:cNvSpPr>
            <p:nvPr/>
          </p:nvSpPr>
          <p:spPr bwMode="auto">
            <a:xfrm>
              <a:off x="952" y="1684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42" name="AutoShape 46"/>
            <p:cNvSpPr>
              <a:spLocks noChangeArrowheads="1"/>
            </p:cNvSpPr>
            <p:nvPr/>
          </p:nvSpPr>
          <p:spPr bwMode="auto">
            <a:xfrm>
              <a:off x="952" y="155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43" name="AutoShape 47"/>
            <p:cNvSpPr>
              <a:spLocks noChangeArrowheads="1"/>
            </p:cNvSpPr>
            <p:nvPr/>
          </p:nvSpPr>
          <p:spPr bwMode="auto">
            <a:xfrm>
              <a:off x="952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5344" name="Group 48"/>
          <p:cNvGrpSpPr>
            <a:grpSpLocks/>
          </p:cNvGrpSpPr>
          <p:nvPr/>
        </p:nvGrpSpPr>
        <p:grpSpPr bwMode="auto">
          <a:xfrm>
            <a:off x="4908550" y="2855913"/>
            <a:ext cx="258763" cy="1716087"/>
            <a:chOff x="590" y="1428"/>
            <a:chExt cx="163" cy="1080"/>
          </a:xfrm>
        </p:grpSpPr>
        <p:sp>
          <p:nvSpPr>
            <p:cNvPr id="55345" name="AutoShape 49"/>
            <p:cNvSpPr>
              <a:spLocks noChangeArrowheads="1"/>
            </p:cNvSpPr>
            <p:nvPr/>
          </p:nvSpPr>
          <p:spPr bwMode="auto">
            <a:xfrm>
              <a:off x="590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46" name="AutoShape 50"/>
            <p:cNvSpPr>
              <a:spLocks noChangeArrowheads="1"/>
            </p:cNvSpPr>
            <p:nvPr/>
          </p:nvSpPr>
          <p:spPr bwMode="auto">
            <a:xfrm>
              <a:off x="590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47" name="AutoShape 51"/>
            <p:cNvSpPr>
              <a:spLocks noChangeArrowheads="1"/>
            </p:cNvSpPr>
            <p:nvPr/>
          </p:nvSpPr>
          <p:spPr bwMode="auto">
            <a:xfrm>
              <a:off x="590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48" name="AutoShape 52"/>
            <p:cNvSpPr>
              <a:spLocks noChangeArrowheads="1"/>
            </p:cNvSpPr>
            <p:nvPr/>
          </p:nvSpPr>
          <p:spPr bwMode="auto">
            <a:xfrm>
              <a:off x="590" y="193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49" name="AutoShape 53"/>
            <p:cNvSpPr>
              <a:spLocks noChangeArrowheads="1"/>
            </p:cNvSpPr>
            <p:nvPr/>
          </p:nvSpPr>
          <p:spPr bwMode="auto">
            <a:xfrm>
              <a:off x="590" y="1811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50" name="AutoShape 54"/>
            <p:cNvSpPr>
              <a:spLocks noChangeArrowheads="1"/>
            </p:cNvSpPr>
            <p:nvPr/>
          </p:nvSpPr>
          <p:spPr bwMode="auto">
            <a:xfrm>
              <a:off x="590" y="1684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51" name="AutoShape 55"/>
            <p:cNvSpPr>
              <a:spLocks noChangeArrowheads="1"/>
            </p:cNvSpPr>
            <p:nvPr/>
          </p:nvSpPr>
          <p:spPr bwMode="auto">
            <a:xfrm>
              <a:off x="590" y="155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52" name="AutoShape 56"/>
            <p:cNvSpPr>
              <a:spLocks noChangeArrowheads="1"/>
            </p:cNvSpPr>
            <p:nvPr/>
          </p:nvSpPr>
          <p:spPr bwMode="auto">
            <a:xfrm>
              <a:off x="590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5353" name="Group 57"/>
          <p:cNvGrpSpPr>
            <a:grpSpLocks/>
          </p:cNvGrpSpPr>
          <p:nvPr/>
        </p:nvGrpSpPr>
        <p:grpSpPr bwMode="auto">
          <a:xfrm>
            <a:off x="3757613" y="2849563"/>
            <a:ext cx="258762" cy="1716087"/>
            <a:chOff x="472" y="1202"/>
            <a:chExt cx="163" cy="1080"/>
          </a:xfrm>
        </p:grpSpPr>
        <p:sp>
          <p:nvSpPr>
            <p:cNvPr id="55354" name="AutoShape 58"/>
            <p:cNvSpPr>
              <a:spLocks noChangeArrowheads="1"/>
            </p:cNvSpPr>
            <p:nvPr/>
          </p:nvSpPr>
          <p:spPr bwMode="auto">
            <a:xfrm>
              <a:off x="472" y="2096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55" name="AutoShape 59"/>
            <p:cNvSpPr>
              <a:spLocks noChangeArrowheads="1"/>
            </p:cNvSpPr>
            <p:nvPr/>
          </p:nvSpPr>
          <p:spPr bwMode="auto">
            <a:xfrm>
              <a:off x="472" y="196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56" name="AutoShape 60"/>
            <p:cNvSpPr>
              <a:spLocks noChangeArrowheads="1"/>
            </p:cNvSpPr>
            <p:nvPr/>
          </p:nvSpPr>
          <p:spPr bwMode="auto">
            <a:xfrm>
              <a:off x="472" y="1840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57" name="AutoShape 61"/>
            <p:cNvSpPr>
              <a:spLocks noChangeArrowheads="1"/>
            </p:cNvSpPr>
            <p:nvPr/>
          </p:nvSpPr>
          <p:spPr bwMode="auto">
            <a:xfrm>
              <a:off x="472" y="171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58" name="AutoShape 62"/>
            <p:cNvSpPr>
              <a:spLocks noChangeArrowheads="1"/>
            </p:cNvSpPr>
            <p:nvPr/>
          </p:nvSpPr>
          <p:spPr bwMode="auto">
            <a:xfrm>
              <a:off x="472" y="158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59" name="AutoShape 63"/>
            <p:cNvSpPr>
              <a:spLocks noChangeArrowheads="1"/>
            </p:cNvSpPr>
            <p:nvPr/>
          </p:nvSpPr>
          <p:spPr bwMode="auto">
            <a:xfrm>
              <a:off x="472" y="1458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60" name="AutoShape 64"/>
            <p:cNvSpPr>
              <a:spLocks noChangeArrowheads="1"/>
            </p:cNvSpPr>
            <p:nvPr/>
          </p:nvSpPr>
          <p:spPr bwMode="auto">
            <a:xfrm>
              <a:off x="472" y="1330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61" name="AutoShape 65"/>
            <p:cNvSpPr>
              <a:spLocks noChangeArrowheads="1"/>
            </p:cNvSpPr>
            <p:nvPr/>
          </p:nvSpPr>
          <p:spPr bwMode="auto">
            <a:xfrm>
              <a:off x="472" y="1202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5362" name="Group 66"/>
          <p:cNvGrpSpPr>
            <a:grpSpLocks/>
          </p:cNvGrpSpPr>
          <p:nvPr/>
        </p:nvGrpSpPr>
        <p:grpSpPr bwMode="auto">
          <a:xfrm>
            <a:off x="3175000" y="2854325"/>
            <a:ext cx="258763" cy="1716088"/>
            <a:chOff x="272" y="1428"/>
            <a:chExt cx="163" cy="1080"/>
          </a:xfrm>
        </p:grpSpPr>
        <p:sp>
          <p:nvSpPr>
            <p:cNvPr id="55363" name="AutoShape 67"/>
            <p:cNvSpPr>
              <a:spLocks noChangeArrowheads="1"/>
            </p:cNvSpPr>
            <p:nvPr/>
          </p:nvSpPr>
          <p:spPr bwMode="auto">
            <a:xfrm>
              <a:off x="272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64" name="AutoShape 68"/>
            <p:cNvSpPr>
              <a:spLocks noChangeArrowheads="1"/>
            </p:cNvSpPr>
            <p:nvPr/>
          </p:nvSpPr>
          <p:spPr bwMode="auto">
            <a:xfrm>
              <a:off x="272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65" name="AutoShape 69"/>
            <p:cNvSpPr>
              <a:spLocks noChangeArrowheads="1"/>
            </p:cNvSpPr>
            <p:nvPr/>
          </p:nvSpPr>
          <p:spPr bwMode="auto">
            <a:xfrm>
              <a:off x="272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66" name="AutoShape 70"/>
            <p:cNvSpPr>
              <a:spLocks noChangeArrowheads="1"/>
            </p:cNvSpPr>
            <p:nvPr/>
          </p:nvSpPr>
          <p:spPr bwMode="auto">
            <a:xfrm>
              <a:off x="272" y="193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67" name="AutoShape 71"/>
            <p:cNvSpPr>
              <a:spLocks noChangeArrowheads="1"/>
            </p:cNvSpPr>
            <p:nvPr/>
          </p:nvSpPr>
          <p:spPr bwMode="auto">
            <a:xfrm>
              <a:off x="272" y="1811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68" name="AutoShape 72"/>
            <p:cNvSpPr>
              <a:spLocks noChangeArrowheads="1"/>
            </p:cNvSpPr>
            <p:nvPr/>
          </p:nvSpPr>
          <p:spPr bwMode="auto">
            <a:xfrm>
              <a:off x="272" y="1684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69" name="AutoShape 73"/>
            <p:cNvSpPr>
              <a:spLocks noChangeArrowheads="1"/>
            </p:cNvSpPr>
            <p:nvPr/>
          </p:nvSpPr>
          <p:spPr bwMode="auto">
            <a:xfrm>
              <a:off x="272" y="1556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370" name="AutoShape 74"/>
            <p:cNvSpPr>
              <a:spLocks noChangeArrowheads="1"/>
            </p:cNvSpPr>
            <p:nvPr/>
          </p:nvSpPr>
          <p:spPr bwMode="auto">
            <a:xfrm>
              <a:off x="272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55371" name="Text Box 75"/>
          <p:cNvSpPr txBox="1">
            <a:spLocks noChangeArrowheads="1"/>
          </p:cNvSpPr>
          <p:nvPr/>
        </p:nvSpPr>
        <p:spPr bwMode="auto">
          <a:xfrm>
            <a:off x="9432925" y="7264400"/>
            <a:ext cx="36353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200" b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6</a:t>
            </a:r>
          </a:p>
        </p:txBody>
      </p:sp>
      <p:sp>
        <p:nvSpPr>
          <p:cNvPr id="55372" name="Text Box 76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MODEL OF PROBABILITIES</a:t>
            </a:r>
          </a:p>
        </p:txBody>
      </p:sp>
      <p:sp>
        <p:nvSpPr>
          <p:cNvPr id="55373" name="Text Box 77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LOCAL AVERAGE</a:t>
            </a:r>
          </a:p>
        </p:txBody>
      </p:sp>
      <p:sp>
        <p:nvSpPr>
          <p:cNvPr id="55374" name="Line 78"/>
          <p:cNvSpPr>
            <a:spLocks noChangeShapeType="1"/>
          </p:cNvSpPr>
          <p:nvPr/>
        </p:nvSpPr>
        <p:spPr bwMode="auto">
          <a:xfrm>
            <a:off x="2879725" y="4573588"/>
            <a:ext cx="4824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grpSp>
        <p:nvGrpSpPr>
          <p:cNvPr id="55375" name="Group 79"/>
          <p:cNvGrpSpPr>
            <a:grpSpLocks/>
          </p:cNvGrpSpPr>
          <p:nvPr/>
        </p:nvGrpSpPr>
        <p:grpSpPr bwMode="auto">
          <a:xfrm>
            <a:off x="1800225" y="2843213"/>
            <a:ext cx="6769100" cy="1716087"/>
            <a:chOff x="1134" y="1791"/>
            <a:chExt cx="4264" cy="1080"/>
          </a:xfrm>
        </p:grpSpPr>
        <p:sp>
          <p:nvSpPr>
            <p:cNvPr id="55376" name="Line 80"/>
            <p:cNvSpPr>
              <a:spLocks noChangeShapeType="1"/>
            </p:cNvSpPr>
            <p:nvPr/>
          </p:nvSpPr>
          <p:spPr bwMode="auto">
            <a:xfrm>
              <a:off x="1134" y="2426"/>
              <a:ext cx="403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grpSp>
          <p:nvGrpSpPr>
            <p:cNvPr id="55377" name="Group 81"/>
            <p:cNvGrpSpPr>
              <a:grpSpLocks/>
            </p:cNvGrpSpPr>
            <p:nvPr/>
          </p:nvGrpSpPr>
          <p:grpSpPr bwMode="auto">
            <a:xfrm>
              <a:off x="5235" y="1791"/>
              <a:ext cx="163" cy="1080"/>
              <a:chOff x="952" y="1428"/>
              <a:chExt cx="163" cy="1080"/>
            </a:xfrm>
          </p:grpSpPr>
          <p:sp>
            <p:nvSpPr>
              <p:cNvPr id="55378" name="AutoShape 82"/>
              <p:cNvSpPr>
                <a:spLocks noChangeArrowheads="1"/>
              </p:cNvSpPr>
              <p:nvPr/>
            </p:nvSpPr>
            <p:spPr bwMode="auto">
              <a:xfrm>
                <a:off x="95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5379" name="AutoShape 83"/>
              <p:cNvSpPr>
                <a:spLocks noChangeArrowheads="1"/>
              </p:cNvSpPr>
              <p:nvPr/>
            </p:nvSpPr>
            <p:spPr bwMode="auto">
              <a:xfrm>
                <a:off x="95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5380" name="AutoShape 84"/>
              <p:cNvSpPr>
                <a:spLocks noChangeArrowheads="1"/>
              </p:cNvSpPr>
              <p:nvPr/>
            </p:nvSpPr>
            <p:spPr bwMode="auto">
              <a:xfrm>
                <a:off x="95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5381" name="AutoShape 85"/>
              <p:cNvSpPr>
                <a:spLocks noChangeArrowheads="1"/>
              </p:cNvSpPr>
              <p:nvPr/>
            </p:nvSpPr>
            <p:spPr bwMode="auto">
              <a:xfrm>
                <a:off x="952" y="193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5382" name="AutoShape 86"/>
              <p:cNvSpPr>
                <a:spLocks noChangeArrowheads="1"/>
              </p:cNvSpPr>
              <p:nvPr/>
            </p:nvSpPr>
            <p:spPr bwMode="auto">
              <a:xfrm>
                <a:off x="952" y="1811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5383" name="AutoShape 87"/>
              <p:cNvSpPr>
                <a:spLocks noChangeArrowheads="1"/>
              </p:cNvSpPr>
              <p:nvPr/>
            </p:nvSpPr>
            <p:spPr bwMode="auto">
              <a:xfrm>
                <a:off x="952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5384" name="AutoShape 88"/>
              <p:cNvSpPr>
                <a:spLocks noChangeArrowheads="1"/>
              </p:cNvSpPr>
              <p:nvPr/>
            </p:nvSpPr>
            <p:spPr bwMode="auto">
              <a:xfrm>
                <a:off x="952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5385" name="AutoShape 89"/>
              <p:cNvSpPr>
                <a:spLocks noChangeArrowheads="1"/>
              </p:cNvSpPr>
              <p:nvPr/>
            </p:nvSpPr>
            <p:spPr bwMode="auto">
              <a:xfrm>
                <a:off x="95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grpSp>
        <p:nvGrpSpPr>
          <p:cNvPr id="55386" name="Group 90"/>
          <p:cNvGrpSpPr>
            <a:grpSpLocks/>
          </p:cNvGrpSpPr>
          <p:nvPr/>
        </p:nvGrpSpPr>
        <p:grpSpPr bwMode="auto">
          <a:xfrm>
            <a:off x="1295400" y="4860925"/>
            <a:ext cx="7129463" cy="1031875"/>
            <a:chOff x="1451" y="3409"/>
            <a:chExt cx="4491" cy="650"/>
          </a:xfrm>
        </p:grpSpPr>
        <p:sp>
          <p:nvSpPr>
            <p:cNvPr id="55387" name="Rectangle 91"/>
            <p:cNvSpPr>
              <a:spLocks noChangeArrowheads="1"/>
            </p:cNvSpPr>
            <p:nvPr/>
          </p:nvSpPr>
          <p:spPr bwMode="auto">
            <a:xfrm>
              <a:off x="3220" y="3409"/>
              <a:ext cx="2722" cy="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ARITHMETIC MEAN OF THE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NEIGHBORS’ MAGNITUDE</a:t>
              </a:r>
              <a:endParaRPr lang="es-ES" sz="18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grpSp>
          <p:nvGrpSpPr>
            <p:cNvPr id="55388" name="Group 92"/>
            <p:cNvGrpSpPr>
              <a:grpSpLocks/>
            </p:cNvGrpSpPr>
            <p:nvPr/>
          </p:nvGrpSpPr>
          <p:grpSpPr bwMode="auto">
            <a:xfrm rot="498828">
              <a:off x="1451" y="3690"/>
              <a:ext cx="98" cy="97"/>
              <a:chOff x="1281" y="579"/>
              <a:chExt cx="3187" cy="3172"/>
            </a:xfrm>
          </p:grpSpPr>
          <p:sp>
            <p:nvSpPr>
              <p:cNvPr id="55389" name="Oval 9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55390" name="AutoShape 9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391" name="AutoShape 9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392" name="AutoShape 9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393" name="AutoShape 9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394" name="AutoShape 9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395" name="AutoShape 9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396" name="AutoShape 10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397" name="AutoShape 10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55398" name="Rectangle 102"/>
            <p:cNvSpPr>
              <a:spLocks noChangeArrowheads="1"/>
            </p:cNvSpPr>
            <p:nvPr/>
          </p:nvSpPr>
          <p:spPr bwMode="auto">
            <a:xfrm>
              <a:off x="1542" y="3409"/>
              <a:ext cx="4173" cy="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LOCAL AVERAGE:</a:t>
              </a:r>
              <a:endParaRPr lang="es-ES" sz="18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sp>
        <p:nvSpPr>
          <p:cNvPr id="55399" name="Rectangle 103"/>
          <p:cNvSpPr>
            <a:spLocks noChangeArrowheads="1"/>
          </p:cNvSpPr>
          <p:nvPr/>
        </p:nvSpPr>
        <p:spPr bwMode="auto">
          <a:xfrm>
            <a:off x="6911975" y="1811338"/>
            <a:ext cx="3240088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6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predicted magnitude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6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of the currently coded 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6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coefficient</a:t>
            </a:r>
          </a:p>
        </p:txBody>
      </p:sp>
      <p:grpSp>
        <p:nvGrpSpPr>
          <p:cNvPr id="55400" name="Group 104"/>
          <p:cNvGrpSpPr>
            <a:grpSpLocks/>
          </p:cNvGrpSpPr>
          <p:nvPr/>
        </p:nvGrpSpPr>
        <p:grpSpPr bwMode="auto">
          <a:xfrm>
            <a:off x="1468438" y="2352675"/>
            <a:ext cx="258762" cy="1716088"/>
            <a:chOff x="5235" y="1791"/>
            <a:chExt cx="163" cy="1080"/>
          </a:xfrm>
        </p:grpSpPr>
        <p:sp>
          <p:nvSpPr>
            <p:cNvPr id="55401" name="AutoShape 105"/>
            <p:cNvSpPr>
              <a:spLocks noChangeArrowheads="1"/>
            </p:cNvSpPr>
            <p:nvPr/>
          </p:nvSpPr>
          <p:spPr bwMode="auto">
            <a:xfrm>
              <a:off x="5235" y="2685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402" name="AutoShape 106"/>
            <p:cNvSpPr>
              <a:spLocks noChangeArrowheads="1"/>
            </p:cNvSpPr>
            <p:nvPr/>
          </p:nvSpPr>
          <p:spPr bwMode="auto">
            <a:xfrm>
              <a:off x="5235" y="2558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403" name="AutoShape 107"/>
            <p:cNvSpPr>
              <a:spLocks noChangeArrowheads="1"/>
            </p:cNvSpPr>
            <p:nvPr/>
          </p:nvSpPr>
          <p:spPr bwMode="auto">
            <a:xfrm>
              <a:off x="5235" y="2429"/>
              <a:ext cx="163" cy="187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404" name="AutoShape 108"/>
            <p:cNvSpPr>
              <a:spLocks noChangeArrowheads="1"/>
            </p:cNvSpPr>
            <p:nvPr/>
          </p:nvSpPr>
          <p:spPr bwMode="auto">
            <a:xfrm>
              <a:off x="5235" y="2302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405" name="AutoShape 109"/>
            <p:cNvSpPr>
              <a:spLocks noChangeArrowheads="1"/>
            </p:cNvSpPr>
            <p:nvPr/>
          </p:nvSpPr>
          <p:spPr bwMode="auto">
            <a:xfrm>
              <a:off x="5235" y="2174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406" name="AutoShape 110"/>
            <p:cNvSpPr>
              <a:spLocks noChangeArrowheads="1"/>
            </p:cNvSpPr>
            <p:nvPr/>
          </p:nvSpPr>
          <p:spPr bwMode="auto">
            <a:xfrm>
              <a:off x="5235" y="2047"/>
              <a:ext cx="163" cy="187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407" name="AutoShape 111"/>
            <p:cNvSpPr>
              <a:spLocks noChangeArrowheads="1"/>
            </p:cNvSpPr>
            <p:nvPr/>
          </p:nvSpPr>
          <p:spPr bwMode="auto">
            <a:xfrm>
              <a:off x="5235" y="1919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5408" name="AutoShape 112"/>
            <p:cNvSpPr>
              <a:spLocks noChangeArrowheads="1"/>
            </p:cNvSpPr>
            <p:nvPr/>
          </p:nvSpPr>
          <p:spPr bwMode="auto">
            <a:xfrm>
              <a:off x="5235" y="1791"/>
              <a:ext cx="163" cy="186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55409" name="Group 113"/>
          <p:cNvGrpSpPr>
            <a:grpSpLocks/>
          </p:cNvGrpSpPr>
          <p:nvPr/>
        </p:nvGrpSpPr>
        <p:grpSpPr bwMode="auto">
          <a:xfrm>
            <a:off x="1295400" y="5868988"/>
            <a:ext cx="4237038" cy="1277937"/>
            <a:chOff x="816" y="3696"/>
            <a:chExt cx="2669" cy="805"/>
          </a:xfrm>
        </p:grpSpPr>
        <p:sp>
          <p:nvSpPr>
            <p:cNvPr id="55410" name="Rectangle 114"/>
            <p:cNvSpPr>
              <a:spLocks noChangeArrowheads="1"/>
            </p:cNvSpPr>
            <p:nvPr/>
          </p:nvSpPr>
          <p:spPr bwMode="auto">
            <a:xfrm>
              <a:off x="914" y="3696"/>
              <a:ext cx="816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SIMILAR TECHNIQUES:</a:t>
              </a:r>
            </a:p>
          </p:txBody>
        </p:sp>
        <p:grpSp>
          <p:nvGrpSpPr>
            <p:cNvPr id="55411" name="Group 115"/>
            <p:cNvGrpSpPr>
              <a:grpSpLocks/>
            </p:cNvGrpSpPr>
            <p:nvPr/>
          </p:nvGrpSpPr>
          <p:grpSpPr bwMode="auto">
            <a:xfrm rot="498828">
              <a:off x="816" y="3817"/>
              <a:ext cx="98" cy="97"/>
              <a:chOff x="1281" y="579"/>
              <a:chExt cx="3187" cy="3172"/>
            </a:xfrm>
          </p:grpSpPr>
          <p:sp>
            <p:nvSpPr>
              <p:cNvPr id="55412" name="Oval 116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55413" name="AutoShape 117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14" name="AutoShape 118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15" name="AutoShape 119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16" name="AutoShape 120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17" name="AutoShape 121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18" name="AutoShape 122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19" name="AutoShape 123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20" name="AutoShape 124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55421" name="Rectangle 125"/>
            <p:cNvSpPr>
              <a:spLocks noChangeArrowheads="1"/>
            </p:cNvSpPr>
            <p:nvPr/>
          </p:nvSpPr>
          <p:spPr bwMode="auto">
            <a:xfrm>
              <a:off x="1558" y="3943"/>
              <a:ext cx="990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LOSSLESS:</a:t>
              </a:r>
            </a:p>
          </p:txBody>
        </p:sp>
        <p:grpSp>
          <p:nvGrpSpPr>
            <p:cNvPr id="55422" name="Group 126"/>
            <p:cNvGrpSpPr>
              <a:grpSpLocks/>
            </p:cNvGrpSpPr>
            <p:nvPr/>
          </p:nvGrpSpPr>
          <p:grpSpPr bwMode="auto">
            <a:xfrm rot="498828">
              <a:off x="1461" y="4061"/>
              <a:ext cx="64" cy="64"/>
              <a:chOff x="1281" y="579"/>
              <a:chExt cx="3187" cy="3172"/>
            </a:xfrm>
          </p:grpSpPr>
          <p:sp>
            <p:nvSpPr>
              <p:cNvPr id="55423" name="Oval 127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55424" name="AutoShape 128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25" name="AutoShape 129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26" name="AutoShape 130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27" name="AutoShape 131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28" name="AutoShape 132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29" name="AutoShape 133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30" name="AutoShape 134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31" name="AutoShape 135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55432" name="Rectangle 136"/>
            <p:cNvSpPr>
              <a:spLocks noChangeArrowheads="1"/>
            </p:cNvSpPr>
            <p:nvPr/>
          </p:nvSpPr>
          <p:spPr bwMode="auto">
            <a:xfrm>
              <a:off x="2495" y="3963"/>
              <a:ext cx="990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4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Ruedin 2010, Wang 2007, Weinberger 2000, Wu 1998,…</a:t>
              </a:r>
              <a:endParaRPr lang="es-ES" sz="8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55433" name="Rectangle 137"/>
            <p:cNvSpPr>
              <a:spLocks noChangeArrowheads="1"/>
            </p:cNvSpPr>
            <p:nvPr/>
          </p:nvSpPr>
          <p:spPr bwMode="auto">
            <a:xfrm>
              <a:off x="1558" y="4170"/>
              <a:ext cx="990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LOSSY:</a:t>
              </a:r>
            </a:p>
          </p:txBody>
        </p:sp>
        <p:grpSp>
          <p:nvGrpSpPr>
            <p:cNvPr id="55434" name="Group 138"/>
            <p:cNvGrpSpPr>
              <a:grpSpLocks/>
            </p:cNvGrpSpPr>
            <p:nvPr/>
          </p:nvGrpSpPr>
          <p:grpSpPr bwMode="auto">
            <a:xfrm rot="498828">
              <a:off x="1461" y="4288"/>
              <a:ext cx="64" cy="64"/>
              <a:chOff x="1281" y="579"/>
              <a:chExt cx="3187" cy="3172"/>
            </a:xfrm>
          </p:grpSpPr>
          <p:sp>
            <p:nvSpPr>
              <p:cNvPr id="55435" name="Oval 139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55436" name="AutoShape 140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37" name="AutoShape 141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38" name="AutoShape 142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39" name="AutoShape 143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40" name="AutoShape 144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41" name="AutoShape 145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42" name="AutoShape 146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443" name="AutoShape 147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55444" name="Rectangle 148"/>
            <p:cNvSpPr>
              <a:spLocks noChangeArrowheads="1"/>
            </p:cNvSpPr>
            <p:nvPr/>
          </p:nvSpPr>
          <p:spPr bwMode="auto">
            <a:xfrm>
              <a:off x="2230" y="4183"/>
              <a:ext cx="990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4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Liu 2001, Buccigrossi 1999, Yoo 1999, Chrysafis 1997,…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MODEL OF PROBABILITIES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LOCAL AVERAGE IN WAVELET SUBBANDS</a:t>
            </a:r>
          </a:p>
        </p:txBody>
      </p:sp>
      <p:grpSp>
        <p:nvGrpSpPr>
          <p:cNvPr id="57349" name="Group 5"/>
          <p:cNvGrpSpPr>
            <a:grpSpLocks/>
          </p:cNvGrpSpPr>
          <p:nvPr/>
        </p:nvGrpSpPr>
        <p:grpSpPr bwMode="auto">
          <a:xfrm>
            <a:off x="431800" y="1978025"/>
            <a:ext cx="2087563" cy="2090738"/>
            <a:chOff x="1270" y="1383"/>
            <a:chExt cx="2540" cy="2541"/>
          </a:xfrm>
        </p:grpSpPr>
        <p:pic>
          <p:nvPicPr>
            <p:cNvPr id="57350" name="Picture 6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351" name="Rectangle 7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7352" name="Group 8"/>
          <p:cNvGrpSpPr>
            <a:grpSpLocks/>
          </p:cNvGrpSpPr>
          <p:nvPr/>
        </p:nvGrpSpPr>
        <p:grpSpPr bwMode="auto">
          <a:xfrm>
            <a:off x="503238" y="4141788"/>
            <a:ext cx="2017712" cy="2519362"/>
            <a:chOff x="317" y="2608"/>
            <a:chExt cx="1271" cy="1587"/>
          </a:xfrm>
        </p:grpSpPr>
        <p:grpSp>
          <p:nvGrpSpPr>
            <p:cNvPr id="57353" name="Group 9"/>
            <p:cNvGrpSpPr>
              <a:grpSpLocks/>
            </p:cNvGrpSpPr>
            <p:nvPr/>
          </p:nvGrpSpPr>
          <p:grpSpPr bwMode="auto">
            <a:xfrm>
              <a:off x="317" y="2924"/>
              <a:ext cx="1271" cy="1271"/>
              <a:chOff x="1088" y="1383"/>
              <a:chExt cx="2541" cy="2541"/>
            </a:xfrm>
          </p:grpSpPr>
          <p:pic>
            <p:nvPicPr>
              <p:cNvPr id="57354" name="Picture 10" descr="H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2744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55" name="Picture 11" descr="H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1383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56" name="Picture 12" descr="LH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744"/>
                <a:ext cx="1179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57" name="Picture 13" descr="H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383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58" name="Picture 14" descr="H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59" name="Picture 15" descr="LH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60" name="Picture 16" descr="n2a_RGB-LL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544" cy="5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7361" name="Line 17"/>
            <p:cNvSpPr>
              <a:spLocks noChangeShapeType="1"/>
            </p:cNvSpPr>
            <p:nvPr/>
          </p:nvSpPr>
          <p:spPr bwMode="auto">
            <a:xfrm>
              <a:off x="862" y="2608"/>
              <a:ext cx="0" cy="2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</p:grpSp>
      <p:pic>
        <p:nvPicPr>
          <p:cNvPr id="57362" name="Picture 18" descr="globalAverage-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1782763"/>
            <a:ext cx="7275513" cy="50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3" name="Picture 19" descr="globalAverage-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782763"/>
            <a:ext cx="7275512" cy="50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4" name="Picture 20" descr="globalAverage-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1782763"/>
            <a:ext cx="7275513" cy="50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65" name="Picture 21" descr="globalAverage-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1782763"/>
            <a:ext cx="7273925" cy="50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1584325" y="4645025"/>
            <a:ext cx="935038" cy="93662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503238" y="5724525"/>
            <a:ext cx="935037" cy="936625"/>
          </a:xfrm>
          <a:prstGeom prst="rect">
            <a:avLst/>
          </a:prstGeom>
          <a:noFill/>
          <a:ln w="28575" algn="ctr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1584325" y="5724525"/>
            <a:ext cx="935038" cy="936625"/>
          </a:xfrm>
          <a:prstGeom prst="rect">
            <a:avLst/>
          </a:prstGeom>
          <a:noFill/>
          <a:ln w="28575" algn="ctr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1039813" y="4645025"/>
            <a:ext cx="438150" cy="431800"/>
          </a:xfrm>
          <a:prstGeom prst="rect">
            <a:avLst/>
          </a:prstGeom>
          <a:noFill/>
          <a:ln w="28575" algn="ctr">
            <a:solidFill>
              <a:srgbClr val="FF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500063" y="5178425"/>
            <a:ext cx="438150" cy="431800"/>
          </a:xfrm>
          <a:prstGeom prst="rect">
            <a:avLst/>
          </a:prstGeom>
          <a:noFill/>
          <a:ln w="28575" algn="ctr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57371" name="Rectangle 27"/>
          <p:cNvSpPr>
            <a:spLocks noChangeArrowheads="1"/>
          </p:cNvSpPr>
          <p:nvPr/>
        </p:nvSpPr>
        <p:spPr bwMode="auto">
          <a:xfrm>
            <a:off x="1039813" y="5184775"/>
            <a:ext cx="438150" cy="431800"/>
          </a:xfrm>
          <a:prstGeom prst="rect">
            <a:avLst/>
          </a:prstGeom>
          <a:noFill/>
          <a:ln w="28575" algn="ctr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6" grpId="0" animBg="1"/>
      <p:bldP spid="57367" grpId="0" animBg="1"/>
      <p:bldP spid="57368" grpId="0" animBg="1"/>
      <p:bldP spid="57369" grpId="0" animBg="1"/>
      <p:bldP spid="57370" grpId="0" animBg="1"/>
      <p:bldP spid="5737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59396" name="Picture 4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9">
            <a:off x="457200" y="1547813"/>
            <a:ext cx="693738" cy="13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1008063" y="1547813"/>
            <a:ext cx="5111750" cy="1728787"/>
            <a:chOff x="635" y="1020"/>
            <a:chExt cx="3220" cy="1089"/>
          </a:xfrm>
        </p:grpSpPr>
        <p:sp>
          <p:nvSpPr>
            <p:cNvPr id="59398" name="AutoShape 6"/>
            <p:cNvSpPr>
              <a:spLocks noChangeArrowheads="1"/>
            </p:cNvSpPr>
            <p:nvPr/>
          </p:nvSpPr>
          <p:spPr bwMode="auto">
            <a:xfrm>
              <a:off x="2041" y="1020"/>
              <a:ext cx="1814" cy="1089"/>
            </a:xfrm>
            <a:prstGeom prst="parallelogram">
              <a:avLst>
                <a:gd name="adj" fmla="val 25896"/>
              </a:avLst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9399" name="Line 7"/>
            <p:cNvSpPr>
              <a:spLocks noChangeShapeType="1"/>
            </p:cNvSpPr>
            <p:nvPr/>
          </p:nvSpPr>
          <p:spPr bwMode="auto">
            <a:xfrm flipV="1">
              <a:off x="680" y="1020"/>
              <a:ext cx="163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59400" name="Line 8"/>
            <p:cNvSpPr>
              <a:spLocks noChangeShapeType="1"/>
            </p:cNvSpPr>
            <p:nvPr/>
          </p:nvSpPr>
          <p:spPr bwMode="auto">
            <a:xfrm>
              <a:off x="635" y="1202"/>
              <a:ext cx="1406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grpSp>
          <p:nvGrpSpPr>
            <p:cNvPr id="59401" name="Group 9"/>
            <p:cNvGrpSpPr>
              <a:grpSpLocks/>
            </p:cNvGrpSpPr>
            <p:nvPr/>
          </p:nvGrpSpPr>
          <p:grpSpPr bwMode="auto">
            <a:xfrm rot="825044">
              <a:off x="2243" y="1041"/>
              <a:ext cx="91" cy="1043"/>
              <a:chOff x="3765" y="975"/>
              <a:chExt cx="91" cy="1043"/>
            </a:xfrm>
          </p:grpSpPr>
          <p:sp>
            <p:nvSpPr>
              <p:cNvPr id="59402" name="Oval 1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03" name="Oval 1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04" name="Oval 1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05" name="Oval 1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06" name="Oval 1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07" name="Oval 1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08" name="Oval 1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09" name="Oval 1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59410" name="Group 18"/>
            <p:cNvGrpSpPr>
              <a:grpSpLocks/>
            </p:cNvGrpSpPr>
            <p:nvPr/>
          </p:nvGrpSpPr>
          <p:grpSpPr bwMode="auto">
            <a:xfrm rot="825044">
              <a:off x="2391" y="1042"/>
              <a:ext cx="91" cy="1043"/>
              <a:chOff x="3765" y="975"/>
              <a:chExt cx="91" cy="1043"/>
            </a:xfrm>
          </p:grpSpPr>
          <p:sp>
            <p:nvSpPr>
              <p:cNvPr id="59411" name="Oval 1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12" name="Oval 2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13" name="Oval 2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14" name="Oval 2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15" name="Oval 2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16" name="Oval 2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17" name="Oval 2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18" name="Oval 2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59419" name="Group 27"/>
            <p:cNvGrpSpPr>
              <a:grpSpLocks/>
            </p:cNvGrpSpPr>
            <p:nvPr/>
          </p:nvGrpSpPr>
          <p:grpSpPr bwMode="auto">
            <a:xfrm rot="825044">
              <a:off x="2541" y="1042"/>
              <a:ext cx="91" cy="1043"/>
              <a:chOff x="3765" y="975"/>
              <a:chExt cx="91" cy="1043"/>
            </a:xfrm>
          </p:grpSpPr>
          <p:sp>
            <p:nvSpPr>
              <p:cNvPr id="59420" name="Oval 2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21" name="Oval 2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22" name="Oval 3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23" name="Oval 3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24" name="Oval 3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25" name="Oval 3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26" name="Oval 3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27" name="Oval 3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59428" name="Group 36"/>
            <p:cNvGrpSpPr>
              <a:grpSpLocks/>
            </p:cNvGrpSpPr>
            <p:nvPr/>
          </p:nvGrpSpPr>
          <p:grpSpPr bwMode="auto">
            <a:xfrm rot="825044">
              <a:off x="2689" y="1043"/>
              <a:ext cx="91" cy="1043"/>
              <a:chOff x="3765" y="975"/>
              <a:chExt cx="91" cy="1043"/>
            </a:xfrm>
          </p:grpSpPr>
          <p:sp>
            <p:nvSpPr>
              <p:cNvPr id="59429" name="Oval 3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30" name="Oval 3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31" name="Oval 3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32" name="Oval 4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33" name="Oval 4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34" name="Oval 4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35" name="Oval 4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36" name="Oval 4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59437" name="Group 45"/>
            <p:cNvGrpSpPr>
              <a:grpSpLocks/>
            </p:cNvGrpSpPr>
            <p:nvPr/>
          </p:nvGrpSpPr>
          <p:grpSpPr bwMode="auto">
            <a:xfrm rot="825044">
              <a:off x="2832" y="1042"/>
              <a:ext cx="91" cy="1043"/>
              <a:chOff x="3765" y="975"/>
              <a:chExt cx="91" cy="1043"/>
            </a:xfrm>
          </p:grpSpPr>
          <p:sp>
            <p:nvSpPr>
              <p:cNvPr id="59438" name="Oval 4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39" name="Oval 4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40" name="Oval 4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41" name="Oval 4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42" name="Oval 5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43" name="Oval 5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44" name="Oval 5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45" name="Oval 5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59446" name="Group 54"/>
            <p:cNvGrpSpPr>
              <a:grpSpLocks/>
            </p:cNvGrpSpPr>
            <p:nvPr/>
          </p:nvGrpSpPr>
          <p:grpSpPr bwMode="auto">
            <a:xfrm rot="825044">
              <a:off x="2980" y="1043"/>
              <a:ext cx="91" cy="1043"/>
              <a:chOff x="3765" y="975"/>
              <a:chExt cx="91" cy="1043"/>
            </a:xfrm>
          </p:grpSpPr>
          <p:sp>
            <p:nvSpPr>
              <p:cNvPr id="59447" name="Oval 5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48" name="Oval 5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49" name="Oval 5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50" name="Oval 5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51" name="Oval 5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52" name="Oval 6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53" name="Oval 6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54" name="Oval 6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59455" name="Group 63"/>
            <p:cNvGrpSpPr>
              <a:grpSpLocks/>
            </p:cNvGrpSpPr>
            <p:nvPr/>
          </p:nvGrpSpPr>
          <p:grpSpPr bwMode="auto">
            <a:xfrm rot="825044">
              <a:off x="3130" y="1043"/>
              <a:ext cx="91" cy="1043"/>
              <a:chOff x="3765" y="975"/>
              <a:chExt cx="91" cy="1043"/>
            </a:xfrm>
          </p:grpSpPr>
          <p:sp>
            <p:nvSpPr>
              <p:cNvPr id="59456" name="Oval 6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57" name="Oval 6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58" name="Oval 6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59" name="Oval 6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60" name="Oval 6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61" name="Oval 6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62" name="Oval 7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63" name="Oval 7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59464" name="Group 72"/>
            <p:cNvGrpSpPr>
              <a:grpSpLocks/>
            </p:cNvGrpSpPr>
            <p:nvPr/>
          </p:nvGrpSpPr>
          <p:grpSpPr bwMode="auto">
            <a:xfrm rot="825044">
              <a:off x="3278" y="1044"/>
              <a:ext cx="91" cy="1043"/>
              <a:chOff x="3765" y="975"/>
              <a:chExt cx="91" cy="1043"/>
            </a:xfrm>
          </p:grpSpPr>
          <p:sp>
            <p:nvSpPr>
              <p:cNvPr id="59465" name="Oval 7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66" name="Oval 7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67" name="Oval 7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68" name="Oval 7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69" name="Oval 7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70" name="Oval 7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71" name="Oval 7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72" name="Oval 8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59473" name="Group 81"/>
            <p:cNvGrpSpPr>
              <a:grpSpLocks/>
            </p:cNvGrpSpPr>
            <p:nvPr/>
          </p:nvGrpSpPr>
          <p:grpSpPr bwMode="auto">
            <a:xfrm rot="825044">
              <a:off x="3413" y="1042"/>
              <a:ext cx="91" cy="1043"/>
              <a:chOff x="3765" y="975"/>
              <a:chExt cx="91" cy="1043"/>
            </a:xfrm>
          </p:grpSpPr>
          <p:sp>
            <p:nvSpPr>
              <p:cNvPr id="59474" name="Oval 8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75" name="Oval 8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76" name="Oval 8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77" name="Oval 8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78" name="Oval 8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79" name="Oval 8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80" name="Oval 8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81" name="Oval 8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59482" name="Group 90"/>
            <p:cNvGrpSpPr>
              <a:grpSpLocks/>
            </p:cNvGrpSpPr>
            <p:nvPr/>
          </p:nvGrpSpPr>
          <p:grpSpPr bwMode="auto">
            <a:xfrm rot="825044">
              <a:off x="3561" y="1043"/>
              <a:ext cx="91" cy="1043"/>
              <a:chOff x="3765" y="975"/>
              <a:chExt cx="91" cy="1043"/>
            </a:xfrm>
          </p:grpSpPr>
          <p:sp>
            <p:nvSpPr>
              <p:cNvPr id="59483" name="Oval 9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84" name="Oval 9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85" name="Oval 9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86" name="Oval 9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87" name="Oval 9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88" name="Oval 9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89" name="Oval 9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59490" name="Oval 9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sp>
        <p:nvSpPr>
          <p:cNvPr id="59491" name="Oval 99"/>
          <p:cNvSpPr>
            <a:spLocks noChangeArrowheads="1"/>
          </p:cNvSpPr>
          <p:nvPr/>
        </p:nvSpPr>
        <p:spPr bwMode="auto">
          <a:xfrm rot="825044">
            <a:off x="3740150" y="1603375"/>
            <a:ext cx="144463" cy="144463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59492" name="Group 100"/>
          <p:cNvGrpSpPr>
            <a:grpSpLocks/>
          </p:cNvGrpSpPr>
          <p:nvPr/>
        </p:nvGrpSpPr>
        <p:grpSpPr bwMode="auto">
          <a:xfrm>
            <a:off x="3636963" y="1604963"/>
            <a:ext cx="1744662" cy="1609725"/>
            <a:chOff x="2291" y="1056"/>
            <a:chExt cx="1099" cy="1014"/>
          </a:xfrm>
        </p:grpSpPr>
        <p:sp>
          <p:nvSpPr>
            <p:cNvPr id="59493" name="Oval 101"/>
            <p:cNvSpPr>
              <a:spLocks noChangeArrowheads="1"/>
            </p:cNvSpPr>
            <p:nvPr/>
          </p:nvSpPr>
          <p:spPr bwMode="auto">
            <a:xfrm rot="825044">
              <a:off x="2291" y="131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9494" name="Oval 102"/>
            <p:cNvSpPr>
              <a:spLocks noChangeArrowheads="1"/>
            </p:cNvSpPr>
            <p:nvPr/>
          </p:nvSpPr>
          <p:spPr bwMode="auto">
            <a:xfrm rot="825044">
              <a:off x="2370" y="158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9495" name="Oval 103"/>
            <p:cNvSpPr>
              <a:spLocks noChangeArrowheads="1"/>
            </p:cNvSpPr>
            <p:nvPr/>
          </p:nvSpPr>
          <p:spPr bwMode="auto">
            <a:xfrm rot="825044">
              <a:off x="2734" y="132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9496" name="Oval 104"/>
            <p:cNvSpPr>
              <a:spLocks noChangeArrowheads="1"/>
            </p:cNvSpPr>
            <p:nvPr/>
          </p:nvSpPr>
          <p:spPr bwMode="auto">
            <a:xfrm rot="825044">
              <a:off x="2780" y="171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9497" name="Oval 105"/>
            <p:cNvSpPr>
              <a:spLocks noChangeArrowheads="1"/>
            </p:cNvSpPr>
            <p:nvPr/>
          </p:nvSpPr>
          <p:spPr bwMode="auto">
            <a:xfrm rot="825044">
              <a:off x="3093" y="105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9498" name="Oval 106"/>
            <p:cNvSpPr>
              <a:spLocks noChangeArrowheads="1"/>
            </p:cNvSpPr>
            <p:nvPr/>
          </p:nvSpPr>
          <p:spPr bwMode="auto">
            <a:xfrm rot="825044">
              <a:off x="3145" y="1447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59499" name="Oval 107"/>
            <p:cNvSpPr>
              <a:spLocks noChangeArrowheads="1"/>
            </p:cNvSpPr>
            <p:nvPr/>
          </p:nvSpPr>
          <p:spPr bwMode="auto">
            <a:xfrm rot="825044">
              <a:off x="3299" y="1979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59500" name="Text Box 108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LOCAL AVERAGE IN BITPLANE CODING</a:t>
            </a:r>
          </a:p>
        </p:txBody>
      </p:sp>
      <p:pic>
        <p:nvPicPr>
          <p:cNvPr id="59501" name="Picture 109" descr="percentSPP_5-0-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3505200"/>
            <a:ext cx="5330825" cy="37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0677E-7 -3.89834E-6 L -0.03637 0.19849 L 0.02031 -0.00126 L -0.01464 0.1966 L 0.04629 -0.00063 L 0.01087 0.19471 L 0.06849 -3.89834E-6 L 0.03401 0.1966 L 0.0907 -0.00063 L 0.05527 0.19597 L 0.1129 0.00063 L 0.07983 0.19471 L 0.13793 0.00063 L 0.10298 0.19597 L 0.16249 0.00252 L 0.12518 0.19849 L 0.18422 -3.89834E-6 L 0.14832 0.19597 L 0.20642 -0.00063 L 0.17178 0.19429 " pathEditMode="relative" rAng="0" ptsTypes="AAAAAAAAAAAAAAAAAAAA">
                                      <p:cBhvr>
                                        <p:cTn id="14" dur="5000" fill="hold"/>
                                        <p:tgtEl>
                                          <p:spTgt spid="59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3" y="98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5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0"/>
                                        <p:tgtEl>
                                          <p:spTgt spid="59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9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1" grpId="0" animBg="1"/>
      <p:bldP spid="59491" grpId="1" animBg="1"/>
      <p:bldP spid="59491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ercentSPP_5-0-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3505200"/>
            <a:ext cx="5330825" cy="37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61445" name="Picture 5" descr="T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9">
            <a:off x="457200" y="1547813"/>
            <a:ext cx="693738" cy="13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46" name="Group 6"/>
          <p:cNvGrpSpPr>
            <a:grpSpLocks/>
          </p:cNvGrpSpPr>
          <p:nvPr/>
        </p:nvGrpSpPr>
        <p:grpSpPr bwMode="auto">
          <a:xfrm>
            <a:off x="1008063" y="1547813"/>
            <a:ext cx="5111750" cy="1728787"/>
            <a:chOff x="635" y="1020"/>
            <a:chExt cx="3220" cy="1089"/>
          </a:xfrm>
        </p:grpSpPr>
        <p:grpSp>
          <p:nvGrpSpPr>
            <p:cNvPr id="61447" name="Group 7"/>
            <p:cNvGrpSpPr>
              <a:grpSpLocks/>
            </p:cNvGrpSpPr>
            <p:nvPr/>
          </p:nvGrpSpPr>
          <p:grpSpPr bwMode="auto">
            <a:xfrm>
              <a:off x="635" y="1020"/>
              <a:ext cx="3220" cy="1089"/>
              <a:chOff x="635" y="1020"/>
              <a:chExt cx="3220" cy="1089"/>
            </a:xfrm>
          </p:grpSpPr>
          <p:sp>
            <p:nvSpPr>
              <p:cNvPr id="61448" name="AutoShape 8"/>
              <p:cNvSpPr>
                <a:spLocks noChangeArrowheads="1"/>
              </p:cNvSpPr>
              <p:nvPr/>
            </p:nvSpPr>
            <p:spPr bwMode="auto">
              <a:xfrm>
                <a:off x="2041" y="1020"/>
                <a:ext cx="1814" cy="1089"/>
              </a:xfrm>
              <a:prstGeom prst="parallelogram">
                <a:avLst>
                  <a:gd name="adj" fmla="val 25896"/>
                </a:avLst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1449" name="Line 9"/>
              <p:cNvSpPr>
                <a:spLocks noChangeShapeType="1"/>
              </p:cNvSpPr>
              <p:nvPr/>
            </p:nvSpPr>
            <p:spPr bwMode="auto">
              <a:xfrm flipV="1">
                <a:off x="680" y="1020"/>
                <a:ext cx="1633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1450" name="Line 10"/>
              <p:cNvSpPr>
                <a:spLocks noChangeShapeType="1"/>
              </p:cNvSpPr>
              <p:nvPr/>
            </p:nvSpPr>
            <p:spPr bwMode="auto">
              <a:xfrm>
                <a:off x="635" y="1202"/>
                <a:ext cx="1406" cy="9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endParaRPr lang="ca-ES"/>
              </a:p>
            </p:txBody>
          </p:sp>
          <p:grpSp>
            <p:nvGrpSpPr>
              <p:cNvPr id="61451" name="Group 11"/>
              <p:cNvGrpSpPr>
                <a:grpSpLocks/>
              </p:cNvGrpSpPr>
              <p:nvPr/>
            </p:nvGrpSpPr>
            <p:grpSpPr bwMode="auto">
              <a:xfrm rot="825044">
                <a:off x="2243" y="1041"/>
                <a:ext cx="91" cy="1043"/>
                <a:chOff x="3765" y="975"/>
                <a:chExt cx="91" cy="1043"/>
              </a:xfrm>
            </p:grpSpPr>
            <p:sp>
              <p:nvSpPr>
                <p:cNvPr id="61452" name="Oval 1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53" name="Oval 1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54" name="Oval 1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55" name="Oval 1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56" name="Oval 1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57" name="Oval 1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58" name="Oval 1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59" name="Oval 1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61460" name="Group 20"/>
              <p:cNvGrpSpPr>
                <a:grpSpLocks/>
              </p:cNvGrpSpPr>
              <p:nvPr/>
            </p:nvGrpSpPr>
            <p:grpSpPr bwMode="auto">
              <a:xfrm rot="825044">
                <a:off x="2391" y="1042"/>
                <a:ext cx="91" cy="1043"/>
                <a:chOff x="3765" y="975"/>
                <a:chExt cx="91" cy="1043"/>
              </a:xfrm>
            </p:grpSpPr>
            <p:sp>
              <p:nvSpPr>
                <p:cNvPr id="61461" name="Oval 2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62" name="Oval 2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63" name="Oval 2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64" name="Oval 2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65" name="Oval 2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66" name="Oval 2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67" name="Oval 2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68" name="Oval 2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61469" name="Group 29"/>
              <p:cNvGrpSpPr>
                <a:grpSpLocks/>
              </p:cNvGrpSpPr>
              <p:nvPr/>
            </p:nvGrpSpPr>
            <p:grpSpPr bwMode="auto">
              <a:xfrm rot="825044">
                <a:off x="2541" y="1042"/>
                <a:ext cx="91" cy="1043"/>
                <a:chOff x="3765" y="975"/>
                <a:chExt cx="91" cy="1043"/>
              </a:xfrm>
            </p:grpSpPr>
            <p:sp>
              <p:nvSpPr>
                <p:cNvPr id="61470" name="Oval 3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71" name="Oval 3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72" name="Oval 3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73" name="Oval 3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74" name="Oval 3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75" name="Oval 3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76" name="Oval 3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77" name="Oval 3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61478" name="Group 38"/>
              <p:cNvGrpSpPr>
                <a:grpSpLocks/>
              </p:cNvGrpSpPr>
              <p:nvPr/>
            </p:nvGrpSpPr>
            <p:grpSpPr bwMode="auto">
              <a:xfrm rot="825044">
                <a:off x="2689" y="1043"/>
                <a:ext cx="91" cy="1043"/>
                <a:chOff x="3765" y="975"/>
                <a:chExt cx="91" cy="1043"/>
              </a:xfrm>
            </p:grpSpPr>
            <p:sp>
              <p:nvSpPr>
                <p:cNvPr id="61479" name="Oval 3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80" name="Oval 4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81" name="Oval 4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82" name="Oval 4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83" name="Oval 4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84" name="Oval 4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85" name="Oval 4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86" name="Oval 4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61487" name="Group 47"/>
              <p:cNvGrpSpPr>
                <a:grpSpLocks/>
              </p:cNvGrpSpPr>
              <p:nvPr/>
            </p:nvGrpSpPr>
            <p:grpSpPr bwMode="auto">
              <a:xfrm rot="825044">
                <a:off x="2832" y="1042"/>
                <a:ext cx="91" cy="1043"/>
                <a:chOff x="3765" y="975"/>
                <a:chExt cx="91" cy="1043"/>
              </a:xfrm>
            </p:grpSpPr>
            <p:sp>
              <p:nvSpPr>
                <p:cNvPr id="61488" name="Oval 4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89" name="Oval 4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90" name="Oval 5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91" name="Oval 5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92" name="Oval 5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93" name="Oval 5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94" name="Oval 5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95" name="Oval 5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61496" name="Group 56"/>
              <p:cNvGrpSpPr>
                <a:grpSpLocks/>
              </p:cNvGrpSpPr>
              <p:nvPr/>
            </p:nvGrpSpPr>
            <p:grpSpPr bwMode="auto">
              <a:xfrm rot="825044">
                <a:off x="2980" y="1043"/>
                <a:ext cx="91" cy="1043"/>
                <a:chOff x="3765" y="975"/>
                <a:chExt cx="91" cy="1043"/>
              </a:xfrm>
            </p:grpSpPr>
            <p:sp>
              <p:nvSpPr>
                <p:cNvPr id="61497" name="Oval 5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98" name="Oval 5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499" name="Oval 5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00" name="Oval 6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01" name="Oval 6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02" name="Oval 6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03" name="Oval 6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04" name="Oval 6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61505" name="Group 65"/>
              <p:cNvGrpSpPr>
                <a:grpSpLocks/>
              </p:cNvGrpSpPr>
              <p:nvPr/>
            </p:nvGrpSpPr>
            <p:grpSpPr bwMode="auto">
              <a:xfrm rot="825044">
                <a:off x="3130" y="1043"/>
                <a:ext cx="91" cy="1043"/>
                <a:chOff x="3765" y="975"/>
                <a:chExt cx="91" cy="1043"/>
              </a:xfrm>
            </p:grpSpPr>
            <p:sp>
              <p:nvSpPr>
                <p:cNvPr id="61506" name="Oval 6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07" name="Oval 6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08" name="Oval 6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09" name="Oval 6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10" name="Oval 7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11" name="Oval 7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12" name="Oval 7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13" name="Oval 7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61514" name="Group 74"/>
              <p:cNvGrpSpPr>
                <a:grpSpLocks/>
              </p:cNvGrpSpPr>
              <p:nvPr/>
            </p:nvGrpSpPr>
            <p:grpSpPr bwMode="auto">
              <a:xfrm rot="825044">
                <a:off x="3278" y="1044"/>
                <a:ext cx="91" cy="1043"/>
                <a:chOff x="3765" y="975"/>
                <a:chExt cx="91" cy="1043"/>
              </a:xfrm>
            </p:grpSpPr>
            <p:sp>
              <p:nvSpPr>
                <p:cNvPr id="61515" name="Oval 7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16" name="Oval 7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17" name="Oval 7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18" name="Oval 7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19" name="Oval 7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20" name="Oval 8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21" name="Oval 8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22" name="Oval 8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61523" name="Group 83"/>
              <p:cNvGrpSpPr>
                <a:grpSpLocks/>
              </p:cNvGrpSpPr>
              <p:nvPr/>
            </p:nvGrpSpPr>
            <p:grpSpPr bwMode="auto">
              <a:xfrm rot="825044">
                <a:off x="3413" y="1042"/>
                <a:ext cx="91" cy="1043"/>
                <a:chOff x="3765" y="975"/>
                <a:chExt cx="91" cy="1043"/>
              </a:xfrm>
            </p:grpSpPr>
            <p:sp>
              <p:nvSpPr>
                <p:cNvPr id="61524" name="Oval 8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25" name="Oval 8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26" name="Oval 8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27" name="Oval 8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28" name="Oval 8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29" name="Oval 8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30" name="Oval 9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31" name="Oval 9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  <p:grpSp>
            <p:nvGrpSpPr>
              <p:cNvPr id="61532" name="Group 92"/>
              <p:cNvGrpSpPr>
                <a:grpSpLocks/>
              </p:cNvGrpSpPr>
              <p:nvPr/>
            </p:nvGrpSpPr>
            <p:grpSpPr bwMode="auto">
              <a:xfrm rot="825044">
                <a:off x="3561" y="1043"/>
                <a:ext cx="91" cy="1043"/>
                <a:chOff x="3765" y="975"/>
                <a:chExt cx="91" cy="1043"/>
              </a:xfrm>
            </p:grpSpPr>
            <p:sp>
              <p:nvSpPr>
                <p:cNvPr id="61533" name="Oval 9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34" name="Oval 9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35" name="Oval 9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36" name="Oval 9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37" name="Oval 9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38" name="Oval 9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39" name="Oval 9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1540" name="Oval 10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</p:grpSp>
        <p:grpSp>
          <p:nvGrpSpPr>
            <p:cNvPr id="61541" name="Group 101"/>
            <p:cNvGrpSpPr>
              <a:grpSpLocks/>
            </p:cNvGrpSpPr>
            <p:nvPr/>
          </p:nvGrpSpPr>
          <p:grpSpPr bwMode="auto">
            <a:xfrm>
              <a:off x="2291" y="1056"/>
              <a:ext cx="1099" cy="1014"/>
              <a:chOff x="2291" y="1056"/>
              <a:chExt cx="1099" cy="1014"/>
            </a:xfrm>
          </p:grpSpPr>
          <p:sp>
            <p:nvSpPr>
              <p:cNvPr id="61542" name="Oval 102"/>
              <p:cNvSpPr>
                <a:spLocks noChangeArrowheads="1"/>
              </p:cNvSpPr>
              <p:nvPr/>
            </p:nvSpPr>
            <p:spPr bwMode="auto">
              <a:xfrm rot="825044">
                <a:off x="2291" y="131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1543" name="Oval 103"/>
              <p:cNvSpPr>
                <a:spLocks noChangeArrowheads="1"/>
              </p:cNvSpPr>
              <p:nvPr/>
            </p:nvSpPr>
            <p:spPr bwMode="auto">
              <a:xfrm rot="825044">
                <a:off x="2370" y="158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1544" name="Oval 104"/>
              <p:cNvSpPr>
                <a:spLocks noChangeArrowheads="1"/>
              </p:cNvSpPr>
              <p:nvPr/>
            </p:nvSpPr>
            <p:spPr bwMode="auto">
              <a:xfrm rot="825044">
                <a:off x="2734" y="132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1545" name="Oval 105"/>
              <p:cNvSpPr>
                <a:spLocks noChangeArrowheads="1"/>
              </p:cNvSpPr>
              <p:nvPr/>
            </p:nvSpPr>
            <p:spPr bwMode="auto">
              <a:xfrm rot="825044">
                <a:off x="2780" y="171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1546" name="Oval 106"/>
              <p:cNvSpPr>
                <a:spLocks noChangeArrowheads="1"/>
              </p:cNvSpPr>
              <p:nvPr/>
            </p:nvSpPr>
            <p:spPr bwMode="auto">
              <a:xfrm rot="825044">
                <a:off x="3093" y="105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1547" name="Oval 107"/>
              <p:cNvSpPr>
                <a:spLocks noChangeArrowheads="1"/>
              </p:cNvSpPr>
              <p:nvPr/>
            </p:nvSpPr>
            <p:spPr bwMode="auto">
              <a:xfrm rot="825044">
                <a:off x="3145" y="1447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1548" name="Oval 108"/>
              <p:cNvSpPr>
                <a:spLocks noChangeArrowheads="1"/>
              </p:cNvSpPr>
              <p:nvPr/>
            </p:nvSpPr>
            <p:spPr bwMode="auto">
              <a:xfrm rot="825044">
                <a:off x="3299" y="1979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sp>
        <p:nvSpPr>
          <p:cNvPr id="61549" name="Oval 109"/>
          <p:cNvSpPr>
            <a:spLocks noChangeArrowheads="1"/>
          </p:cNvSpPr>
          <p:nvPr/>
        </p:nvSpPr>
        <p:spPr bwMode="auto">
          <a:xfrm rot="825044">
            <a:off x="3740150" y="1754188"/>
            <a:ext cx="144463" cy="144462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grpSp>
        <p:nvGrpSpPr>
          <p:cNvPr id="61550" name="Group 110"/>
          <p:cNvGrpSpPr>
            <a:grpSpLocks/>
          </p:cNvGrpSpPr>
          <p:nvPr/>
        </p:nvGrpSpPr>
        <p:grpSpPr bwMode="auto">
          <a:xfrm>
            <a:off x="3429000" y="1744663"/>
            <a:ext cx="2208213" cy="1401762"/>
            <a:chOff x="2160" y="1144"/>
            <a:chExt cx="1391" cy="883"/>
          </a:xfrm>
        </p:grpSpPr>
        <p:sp>
          <p:nvSpPr>
            <p:cNvPr id="61551" name="Oval 111"/>
            <p:cNvSpPr>
              <a:spLocks noChangeArrowheads="1"/>
            </p:cNvSpPr>
            <p:nvPr/>
          </p:nvSpPr>
          <p:spPr bwMode="auto">
            <a:xfrm rot="825044">
              <a:off x="2465" y="127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1552" name="Oval 112"/>
            <p:cNvSpPr>
              <a:spLocks noChangeArrowheads="1"/>
            </p:cNvSpPr>
            <p:nvPr/>
          </p:nvSpPr>
          <p:spPr bwMode="auto">
            <a:xfrm rot="825044">
              <a:off x="2487" y="180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1553" name="Oval 113"/>
            <p:cNvSpPr>
              <a:spLocks noChangeArrowheads="1"/>
            </p:cNvSpPr>
            <p:nvPr/>
          </p:nvSpPr>
          <p:spPr bwMode="auto">
            <a:xfrm rot="825044">
              <a:off x="2665" y="167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1554" name="Oval 114"/>
            <p:cNvSpPr>
              <a:spLocks noChangeArrowheads="1"/>
            </p:cNvSpPr>
            <p:nvPr/>
          </p:nvSpPr>
          <p:spPr bwMode="auto">
            <a:xfrm rot="825044">
              <a:off x="3026" y="141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1555" name="Oval 115"/>
            <p:cNvSpPr>
              <a:spLocks noChangeArrowheads="1"/>
            </p:cNvSpPr>
            <p:nvPr/>
          </p:nvSpPr>
          <p:spPr bwMode="auto">
            <a:xfrm rot="825044">
              <a:off x="3078" y="180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1556" name="Oval 116"/>
            <p:cNvSpPr>
              <a:spLocks noChangeArrowheads="1"/>
            </p:cNvSpPr>
            <p:nvPr/>
          </p:nvSpPr>
          <p:spPr bwMode="auto">
            <a:xfrm rot="825044">
              <a:off x="3460" y="140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1557" name="Oval 117"/>
            <p:cNvSpPr>
              <a:spLocks noChangeArrowheads="1"/>
            </p:cNvSpPr>
            <p:nvPr/>
          </p:nvSpPr>
          <p:spPr bwMode="auto">
            <a:xfrm rot="825044">
              <a:off x="3389" y="1149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1558" name="Oval 118"/>
            <p:cNvSpPr>
              <a:spLocks noChangeArrowheads="1"/>
            </p:cNvSpPr>
            <p:nvPr/>
          </p:nvSpPr>
          <p:spPr bwMode="auto">
            <a:xfrm rot="825044">
              <a:off x="3393" y="167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1559" name="Oval 119"/>
            <p:cNvSpPr>
              <a:spLocks noChangeArrowheads="1"/>
            </p:cNvSpPr>
            <p:nvPr/>
          </p:nvSpPr>
          <p:spPr bwMode="auto">
            <a:xfrm rot="825044">
              <a:off x="2160" y="193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1560" name="Oval 120"/>
            <p:cNvSpPr>
              <a:spLocks noChangeArrowheads="1"/>
            </p:cNvSpPr>
            <p:nvPr/>
          </p:nvSpPr>
          <p:spPr bwMode="auto">
            <a:xfrm rot="825044">
              <a:off x="2652" y="114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61561" name="Text Box 12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LOCAL AVERAGE IN BITPLANE CODING</a:t>
            </a:r>
          </a:p>
        </p:txBody>
      </p:sp>
      <p:pic>
        <p:nvPicPr>
          <p:cNvPr id="61562" name="Picture 122" descr="percentSPP_5-0-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3505200"/>
            <a:ext cx="5327650" cy="37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7693E-6 -3.99076E-8 L 1.47693E-6 0.01891 " pathEditMode="relative" ptsTypes="AA">
                                      <p:cBhvr>
                                        <p:cTn id="6" dur="2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0677E-7 -3.89834E-6 L -0.03637 0.19849 L 0.02031 -0.00126 L -0.01464 0.1966 L 0.04629 -0.00063 L 0.01087 0.19471 L 0.06849 -3.89834E-6 L 0.03401 0.1966 L 0.0907 -0.00063 L 0.05527 0.19597 L 0.1129 0.00063 L 0.07983 0.19471 L 0.13793 0.00063 L 0.10298 0.19597 L 0.16249 0.00252 L 0.12518 0.19849 L 0.18422 -3.89834E-6 L 0.14832 0.19597 L 0.20642 -0.00063 L 0.17178 0.19429 " pathEditMode="relative" rAng="0" ptsTypes="AAAAAAAAAAAAAAAAAAAA">
                                      <p:cBhvr>
                                        <p:cTn id="12" dur="5000" fill="hold"/>
                                        <p:tgtEl>
                                          <p:spTgt spid="61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3" y="98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6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6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1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9" grpId="0" animBg="1"/>
      <p:bldP spid="61549" grpId="1" animBg="1"/>
      <p:bldP spid="6154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7165975"/>
            <a:ext cx="10080625" cy="395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TABLE OF CONTENTS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673475" y="4313238"/>
            <a:ext cx="53276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903913" y="5797550"/>
            <a:ext cx="38163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CONCLUSIONS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016125" y="2771775"/>
            <a:ext cx="6985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LOCAL AVERAGE-BASED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    MODEL OF PROBABILITIES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008063" y="1403350"/>
            <a:ext cx="3744912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8200" name="Group 8"/>
          <p:cNvGrpSpPr>
            <a:grpSpLocks/>
          </p:cNvGrpSpPr>
          <p:nvPr/>
        </p:nvGrpSpPr>
        <p:grpSpPr bwMode="auto">
          <a:xfrm>
            <a:off x="663575" y="1498600"/>
            <a:ext cx="366713" cy="254000"/>
            <a:chOff x="313" y="911"/>
            <a:chExt cx="308" cy="213"/>
          </a:xfrm>
        </p:grpSpPr>
        <p:grpSp>
          <p:nvGrpSpPr>
            <p:cNvPr id="8201" name="Group 9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8202" name="Oval 1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203" name="AutoShape 1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04" name="AutoShape 1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05" name="AutoShape 1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06" name="AutoShape 1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07" name="AutoShape 1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08" name="AutoShape 1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09" name="AutoShape 1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10" name="AutoShape 1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8211" name="Group 19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8212" name="Oval 2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213" name="AutoShape 2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14" name="AutoShape 2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15" name="AutoShape 2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16" name="AutoShape 2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17" name="AutoShape 2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18" name="AutoShape 2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19" name="AutoShape 2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20" name="AutoShape 2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8221" name="Group 29"/>
          <p:cNvGrpSpPr>
            <a:grpSpLocks/>
          </p:cNvGrpSpPr>
          <p:nvPr/>
        </p:nvGrpSpPr>
        <p:grpSpPr bwMode="auto">
          <a:xfrm>
            <a:off x="1700213" y="2860675"/>
            <a:ext cx="366712" cy="254000"/>
            <a:chOff x="313" y="911"/>
            <a:chExt cx="308" cy="213"/>
          </a:xfrm>
        </p:grpSpPr>
        <p:grpSp>
          <p:nvGrpSpPr>
            <p:cNvPr id="8222" name="Group 30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8223" name="Oval 31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224" name="AutoShape 32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25" name="AutoShape 33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26" name="AutoShape 34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27" name="AutoShape 35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28" name="AutoShape 36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29" name="AutoShape 37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30" name="AutoShape 38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31" name="AutoShape 39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8232" name="Group 40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8233" name="Oval 41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234" name="AutoShape 42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35" name="AutoShape 43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36" name="AutoShape 44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37" name="AutoShape 45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38" name="AutoShape 46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39" name="AutoShape 47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40" name="AutoShape 48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41" name="AutoShape 49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8242" name="Group 50"/>
          <p:cNvGrpSpPr>
            <a:grpSpLocks/>
          </p:cNvGrpSpPr>
          <p:nvPr/>
        </p:nvGrpSpPr>
        <p:grpSpPr bwMode="auto">
          <a:xfrm>
            <a:off x="3344863" y="4413250"/>
            <a:ext cx="366712" cy="254000"/>
            <a:chOff x="313" y="911"/>
            <a:chExt cx="308" cy="213"/>
          </a:xfrm>
        </p:grpSpPr>
        <p:grpSp>
          <p:nvGrpSpPr>
            <p:cNvPr id="8243" name="Group 51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8244" name="Oval 52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245" name="AutoShape 53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46" name="AutoShape 54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47" name="AutoShape 55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48" name="AutoShape 56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49" name="AutoShape 57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50" name="AutoShape 58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51" name="AutoShape 59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52" name="AutoShape 60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8253" name="Group 61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8254" name="Oval 62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255" name="AutoShape 63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56" name="AutoShape 64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57" name="AutoShape 65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58" name="AutoShape 66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59" name="AutoShape 67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60" name="AutoShape 68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61" name="AutoShape 69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62" name="AutoShape 70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8263" name="Group 71"/>
          <p:cNvGrpSpPr>
            <a:grpSpLocks/>
          </p:cNvGrpSpPr>
          <p:nvPr/>
        </p:nvGrpSpPr>
        <p:grpSpPr bwMode="auto">
          <a:xfrm>
            <a:off x="5578475" y="5881688"/>
            <a:ext cx="366713" cy="254000"/>
            <a:chOff x="313" y="911"/>
            <a:chExt cx="308" cy="213"/>
          </a:xfrm>
        </p:grpSpPr>
        <p:grpSp>
          <p:nvGrpSpPr>
            <p:cNvPr id="8264" name="Group 72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8265" name="Oval 7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266" name="AutoShape 7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67" name="AutoShape 7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68" name="AutoShape 7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69" name="AutoShape 7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70" name="AutoShape 7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71" name="AutoShape 7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72" name="AutoShape 8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73" name="AutoShape 8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8274" name="Group 82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8275" name="Oval 8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276" name="AutoShape 8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77" name="AutoShape 8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78" name="AutoShape 8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79" name="AutoShape 8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80" name="AutoShape 8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81" name="AutoShape 8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82" name="AutoShape 9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83" name="AutoShape 9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8284" name="Group 92"/>
          <p:cNvGrpSpPr>
            <a:grpSpLocks/>
          </p:cNvGrpSpPr>
          <p:nvPr/>
        </p:nvGrpSpPr>
        <p:grpSpPr bwMode="auto">
          <a:xfrm>
            <a:off x="4246563" y="1331913"/>
            <a:ext cx="1441450" cy="1190625"/>
            <a:chOff x="1746" y="1616"/>
            <a:chExt cx="1043" cy="862"/>
          </a:xfrm>
        </p:grpSpPr>
        <p:sp>
          <p:nvSpPr>
            <p:cNvPr id="8285" name="Oval 93"/>
            <p:cNvSpPr>
              <a:spLocks noChangeArrowheads="1"/>
            </p:cNvSpPr>
            <p:nvPr/>
          </p:nvSpPr>
          <p:spPr bwMode="auto">
            <a:xfrm rot="825044">
              <a:off x="2321" y="1791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286" name="AutoShape 94"/>
            <p:cNvSpPr>
              <a:spLocks noChangeArrowheads="1"/>
            </p:cNvSpPr>
            <p:nvPr/>
          </p:nvSpPr>
          <p:spPr bwMode="auto">
            <a:xfrm>
              <a:off x="2251" y="1744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287" name="Oval 95"/>
            <p:cNvSpPr>
              <a:spLocks noChangeArrowheads="1"/>
            </p:cNvSpPr>
            <p:nvPr/>
          </p:nvSpPr>
          <p:spPr bwMode="auto">
            <a:xfrm rot="825044">
              <a:off x="2321" y="1790"/>
              <a:ext cx="29" cy="28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8288" name="Group 96"/>
            <p:cNvGrpSpPr>
              <a:grpSpLocks/>
            </p:cNvGrpSpPr>
            <p:nvPr/>
          </p:nvGrpSpPr>
          <p:grpSpPr bwMode="auto">
            <a:xfrm rot="498828">
              <a:off x="2147" y="2284"/>
              <a:ext cx="158" cy="151"/>
              <a:chOff x="1281" y="579"/>
              <a:chExt cx="3187" cy="3172"/>
            </a:xfrm>
          </p:grpSpPr>
          <p:sp>
            <p:nvSpPr>
              <p:cNvPr id="8289" name="Oval 97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290" name="AutoShape 98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91" name="AutoShape 99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92" name="AutoShape 100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93" name="AutoShape 101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94" name="AutoShape 102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95" name="AutoShape 103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96" name="AutoShape 104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97" name="AutoShape 105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8298" name="Group 106"/>
            <p:cNvGrpSpPr>
              <a:grpSpLocks/>
            </p:cNvGrpSpPr>
            <p:nvPr/>
          </p:nvGrpSpPr>
          <p:grpSpPr bwMode="auto">
            <a:xfrm rot="1606593">
              <a:off x="2290" y="2341"/>
              <a:ext cx="131" cy="125"/>
              <a:chOff x="1281" y="579"/>
              <a:chExt cx="3187" cy="3172"/>
            </a:xfrm>
          </p:grpSpPr>
          <p:sp>
            <p:nvSpPr>
              <p:cNvPr id="8299" name="Oval 107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300" name="AutoShape 108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301" name="AutoShape 109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302" name="AutoShape 110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303" name="AutoShape 111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304" name="AutoShape 112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305" name="AutoShape 113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306" name="AutoShape 114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307" name="AutoShape 115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8308" name="AutoShape 116"/>
            <p:cNvSpPr>
              <a:spLocks noChangeArrowheads="1"/>
            </p:cNvSpPr>
            <p:nvPr/>
          </p:nvSpPr>
          <p:spPr bwMode="auto">
            <a:xfrm>
              <a:off x="1977" y="1616"/>
              <a:ext cx="584" cy="337"/>
            </a:xfrm>
            <a:prstGeom prst="parallelogram">
              <a:avLst>
                <a:gd name="adj" fmla="val 26941"/>
              </a:avLst>
            </a:prstGeom>
            <a:noFill/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8309" name="Group 117"/>
            <p:cNvGrpSpPr>
              <a:grpSpLocks/>
            </p:cNvGrpSpPr>
            <p:nvPr/>
          </p:nvGrpSpPr>
          <p:grpSpPr bwMode="auto">
            <a:xfrm rot="825044">
              <a:off x="2042" y="1622"/>
              <a:ext cx="29" cy="323"/>
              <a:chOff x="3765" y="975"/>
              <a:chExt cx="91" cy="1043"/>
            </a:xfrm>
          </p:grpSpPr>
          <p:sp>
            <p:nvSpPr>
              <p:cNvPr id="8310" name="Oval 11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11" name="Oval 11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12" name="Oval 12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13" name="Oval 12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14" name="Oval 12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15" name="Oval 12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16" name="Oval 12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17" name="Oval 12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318" name="Group 126"/>
            <p:cNvGrpSpPr>
              <a:grpSpLocks/>
            </p:cNvGrpSpPr>
            <p:nvPr/>
          </p:nvGrpSpPr>
          <p:grpSpPr bwMode="auto">
            <a:xfrm rot="825044">
              <a:off x="2089" y="1623"/>
              <a:ext cx="30" cy="322"/>
              <a:chOff x="3765" y="975"/>
              <a:chExt cx="91" cy="1043"/>
            </a:xfrm>
          </p:grpSpPr>
          <p:sp>
            <p:nvSpPr>
              <p:cNvPr id="8319" name="Oval 12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20" name="Oval 12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21" name="Oval 12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22" name="Oval 13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23" name="Oval 13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24" name="Oval 13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25" name="Oval 13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26" name="Oval 13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327" name="Group 135"/>
            <p:cNvGrpSpPr>
              <a:grpSpLocks/>
            </p:cNvGrpSpPr>
            <p:nvPr/>
          </p:nvGrpSpPr>
          <p:grpSpPr bwMode="auto">
            <a:xfrm rot="825044">
              <a:off x="2138" y="1623"/>
              <a:ext cx="29" cy="322"/>
              <a:chOff x="3765" y="975"/>
              <a:chExt cx="91" cy="1043"/>
            </a:xfrm>
          </p:grpSpPr>
          <p:sp>
            <p:nvSpPr>
              <p:cNvPr id="8328" name="Oval 13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29" name="Oval 13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30" name="Oval 13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31" name="Oval 13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32" name="Oval 14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33" name="Oval 14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34" name="Oval 14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35" name="Oval 14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336" name="Group 144"/>
            <p:cNvGrpSpPr>
              <a:grpSpLocks/>
            </p:cNvGrpSpPr>
            <p:nvPr/>
          </p:nvGrpSpPr>
          <p:grpSpPr bwMode="auto">
            <a:xfrm rot="825044">
              <a:off x="2185" y="1623"/>
              <a:ext cx="30" cy="322"/>
              <a:chOff x="3765" y="975"/>
              <a:chExt cx="91" cy="1043"/>
            </a:xfrm>
          </p:grpSpPr>
          <p:sp>
            <p:nvSpPr>
              <p:cNvPr id="8337" name="Oval 14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38" name="Oval 14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39" name="Oval 14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40" name="Oval 14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41" name="Oval 14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42" name="Oval 15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43" name="Oval 15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44" name="Oval 15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345" name="Group 153"/>
            <p:cNvGrpSpPr>
              <a:grpSpLocks/>
            </p:cNvGrpSpPr>
            <p:nvPr/>
          </p:nvGrpSpPr>
          <p:grpSpPr bwMode="auto">
            <a:xfrm rot="825044">
              <a:off x="2231" y="1623"/>
              <a:ext cx="30" cy="322"/>
              <a:chOff x="3765" y="975"/>
              <a:chExt cx="91" cy="1043"/>
            </a:xfrm>
          </p:grpSpPr>
          <p:sp>
            <p:nvSpPr>
              <p:cNvPr id="8346" name="Oval 15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47" name="Oval 15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48" name="Oval 15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49" name="Oval 15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50" name="Oval 15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51" name="Oval 15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52" name="Oval 16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53" name="Oval 16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8354" name="Oval 162"/>
            <p:cNvSpPr>
              <a:spLocks noChangeArrowheads="1"/>
            </p:cNvSpPr>
            <p:nvPr/>
          </p:nvSpPr>
          <p:spPr bwMode="auto">
            <a:xfrm rot="825044">
              <a:off x="2294" y="1709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55" name="Oval 163"/>
            <p:cNvSpPr>
              <a:spLocks noChangeArrowheads="1"/>
            </p:cNvSpPr>
            <p:nvPr/>
          </p:nvSpPr>
          <p:spPr bwMode="auto">
            <a:xfrm rot="825044">
              <a:off x="2284" y="1749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56" name="Oval 164"/>
            <p:cNvSpPr>
              <a:spLocks noChangeArrowheads="1"/>
            </p:cNvSpPr>
            <p:nvPr/>
          </p:nvSpPr>
          <p:spPr bwMode="auto">
            <a:xfrm rot="825044">
              <a:off x="2273" y="1791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57" name="Oval 165"/>
            <p:cNvSpPr>
              <a:spLocks noChangeArrowheads="1"/>
            </p:cNvSpPr>
            <p:nvPr/>
          </p:nvSpPr>
          <p:spPr bwMode="auto">
            <a:xfrm rot="825044">
              <a:off x="2263" y="1831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58" name="Oval 166"/>
            <p:cNvSpPr>
              <a:spLocks noChangeArrowheads="1"/>
            </p:cNvSpPr>
            <p:nvPr/>
          </p:nvSpPr>
          <p:spPr bwMode="auto">
            <a:xfrm rot="825044">
              <a:off x="2253" y="187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59" name="Oval 167"/>
            <p:cNvSpPr>
              <a:spLocks noChangeArrowheads="1"/>
            </p:cNvSpPr>
            <p:nvPr/>
          </p:nvSpPr>
          <p:spPr bwMode="auto">
            <a:xfrm rot="825044">
              <a:off x="2242" y="1913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60" name="Oval 168"/>
            <p:cNvSpPr>
              <a:spLocks noChangeArrowheads="1"/>
            </p:cNvSpPr>
            <p:nvPr/>
          </p:nvSpPr>
          <p:spPr bwMode="auto">
            <a:xfrm rot="825044">
              <a:off x="2305" y="1668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61" name="Oval 169"/>
            <p:cNvSpPr>
              <a:spLocks noChangeArrowheads="1"/>
            </p:cNvSpPr>
            <p:nvPr/>
          </p:nvSpPr>
          <p:spPr bwMode="auto">
            <a:xfrm rot="825044">
              <a:off x="2315" y="1627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62" name="Oval 170"/>
            <p:cNvSpPr>
              <a:spLocks noChangeArrowheads="1"/>
            </p:cNvSpPr>
            <p:nvPr/>
          </p:nvSpPr>
          <p:spPr bwMode="auto">
            <a:xfrm rot="825044">
              <a:off x="2343" y="1709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63" name="Oval 171"/>
            <p:cNvSpPr>
              <a:spLocks noChangeArrowheads="1"/>
            </p:cNvSpPr>
            <p:nvPr/>
          </p:nvSpPr>
          <p:spPr bwMode="auto">
            <a:xfrm rot="825044">
              <a:off x="2332" y="1749"/>
              <a:ext cx="30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64" name="Oval 172"/>
            <p:cNvSpPr>
              <a:spLocks noChangeArrowheads="1"/>
            </p:cNvSpPr>
            <p:nvPr/>
          </p:nvSpPr>
          <p:spPr bwMode="auto">
            <a:xfrm rot="825044">
              <a:off x="2311" y="1831"/>
              <a:ext cx="30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65" name="Oval 173"/>
            <p:cNvSpPr>
              <a:spLocks noChangeArrowheads="1"/>
            </p:cNvSpPr>
            <p:nvPr/>
          </p:nvSpPr>
          <p:spPr bwMode="auto">
            <a:xfrm rot="825044">
              <a:off x="2301" y="187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66" name="Oval 174"/>
            <p:cNvSpPr>
              <a:spLocks noChangeArrowheads="1"/>
            </p:cNvSpPr>
            <p:nvPr/>
          </p:nvSpPr>
          <p:spPr bwMode="auto">
            <a:xfrm rot="825044">
              <a:off x="2291" y="191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67" name="Oval 175"/>
            <p:cNvSpPr>
              <a:spLocks noChangeArrowheads="1"/>
            </p:cNvSpPr>
            <p:nvPr/>
          </p:nvSpPr>
          <p:spPr bwMode="auto">
            <a:xfrm rot="825044">
              <a:off x="2353" y="1668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68" name="Oval 176"/>
            <p:cNvSpPr>
              <a:spLocks noChangeArrowheads="1"/>
            </p:cNvSpPr>
            <p:nvPr/>
          </p:nvSpPr>
          <p:spPr bwMode="auto">
            <a:xfrm rot="825044">
              <a:off x="2364" y="1627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69" name="Oval 177"/>
            <p:cNvSpPr>
              <a:spLocks noChangeArrowheads="1"/>
            </p:cNvSpPr>
            <p:nvPr/>
          </p:nvSpPr>
          <p:spPr bwMode="auto">
            <a:xfrm rot="825044">
              <a:off x="2390" y="1709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70" name="Oval 178"/>
            <p:cNvSpPr>
              <a:spLocks noChangeArrowheads="1"/>
            </p:cNvSpPr>
            <p:nvPr/>
          </p:nvSpPr>
          <p:spPr bwMode="auto">
            <a:xfrm rot="825044">
              <a:off x="2380" y="1750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71" name="Oval 179"/>
            <p:cNvSpPr>
              <a:spLocks noChangeArrowheads="1"/>
            </p:cNvSpPr>
            <p:nvPr/>
          </p:nvSpPr>
          <p:spPr bwMode="auto">
            <a:xfrm rot="825044">
              <a:off x="2369" y="1791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72" name="Oval 180"/>
            <p:cNvSpPr>
              <a:spLocks noChangeArrowheads="1"/>
            </p:cNvSpPr>
            <p:nvPr/>
          </p:nvSpPr>
          <p:spPr bwMode="auto">
            <a:xfrm rot="825044">
              <a:off x="2359" y="183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73" name="Oval 181"/>
            <p:cNvSpPr>
              <a:spLocks noChangeArrowheads="1"/>
            </p:cNvSpPr>
            <p:nvPr/>
          </p:nvSpPr>
          <p:spPr bwMode="auto">
            <a:xfrm rot="825044">
              <a:off x="2349" y="1872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74" name="Oval 182"/>
            <p:cNvSpPr>
              <a:spLocks noChangeArrowheads="1"/>
            </p:cNvSpPr>
            <p:nvPr/>
          </p:nvSpPr>
          <p:spPr bwMode="auto">
            <a:xfrm rot="825044">
              <a:off x="2338" y="191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75" name="Oval 183"/>
            <p:cNvSpPr>
              <a:spLocks noChangeArrowheads="1"/>
            </p:cNvSpPr>
            <p:nvPr/>
          </p:nvSpPr>
          <p:spPr bwMode="auto">
            <a:xfrm rot="825044">
              <a:off x="2401" y="1668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76" name="Oval 184"/>
            <p:cNvSpPr>
              <a:spLocks noChangeArrowheads="1"/>
            </p:cNvSpPr>
            <p:nvPr/>
          </p:nvSpPr>
          <p:spPr bwMode="auto">
            <a:xfrm rot="825044">
              <a:off x="2411" y="1627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8377" name="Group 185"/>
            <p:cNvGrpSpPr>
              <a:grpSpLocks/>
            </p:cNvGrpSpPr>
            <p:nvPr/>
          </p:nvGrpSpPr>
          <p:grpSpPr bwMode="auto">
            <a:xfrm rot="825044">
              <a:off x="2418" y="1623"/>
              <a:ext cx="30" cy="322"/>
              <a:chOff x="3765" y="975"/>
              <a:chExt cx="91" cy="1043"/>
            </a:xfrm>
          </p:grpSpPr>
          <p:sp>
            <p:nvSpPr>
              <p:cNvPr id="8378" name="Oval 18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79" name="Oval 18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80" name="Oval 18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81" name="Oval 18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82" name="Oval 19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83" name="Oval 19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84" name="Oval 19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85" name="Oval 19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386" name="Group 194"/>
            <p:cNvGrpSpPr>
              <a:grpSpLocks/>
            </p:cNvGrpSpPr>
            <p:nvPr/>
          </p:nvGrpSpPr>
          <p:grpSpPr bwMode="auto">
            <a:xfrm rot="825044">
              <a:off x="2466" y="1623"/>
              <a:ext cx="29" cy="322"/>
              <a:chOff x="3765" y="975"/>
              <a:chExt cx="91" cy="1043"/>
            </a:xfrm>
          </p:grpSpPr>
          <p:sp>
            <p:nvSpPr>
              <p:cNvPr id="8387" name="Oval 19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88" name="Oval 19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89" name="Oval 19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90" name="Oval 19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91" name="Oval 19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92" name="Oval 20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93" name="Oval 20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394" name="Oval 20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8395" name="Oval 203"/>
            <p:cNvSpPr>
              <a:spLocks noChangeArrowheads="1"/>
            </p:cNvSpPr>
            <p:nvPr/>
          </p:nvSpPr>
          <p:spPr bwMode="auto">
            <a:xfrm rot="825044">
              <a:off x="2083" y="1789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96" name="Oval 204"/>
            <p:cNvSpPr>
              <a:spLocks noChangeArrowheads="1"/>
            </p:cNvSpPr>
            <p:nvPr/>
          </p:nvSpPr>
          <p:spPr bwMode="auto">
            <a:xfrm rot="825044">
              <a:off x="2200" y="1709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97" name="Oval 205"/>
            <p:cNvSpPr>
              <a:spLocks noChangeArrowheads="1"/>
            </p:cNvSpPr>
            <p:nvPr/>
          </p:nvSpPr>
          <p:spPr bwMode="auto">
            <a:xfrm rot="825044">
              <a:off x="2215" y="1831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98" name="Oval 206"/>
            <p:cNvSpPr>
              <a:spLocks noChangeArrowheads="1"/>
            </p:cNvSpPr>
            <p:nvPr/>
          </p:nvSpPr>
          <p:spPr bwMode="auto">
            <a:xfrm rot="825044">
              <a:off x="2315" y="1627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399" name="Oval 207"/>
            <p:cNvSpPr>
              <a:spLocks noChangeArrowheads="1"/>
            </p:cNvSpPr>
            <p:nvPr/>
          </p:nvSpPr>
          <p:spPr bwMode="auto">
            <a:xfrm rot="825044">
              <a:off x="2332" y="1748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00" name="Oval 208"/>
            <p:cNvSpPr>
              <a:spLocks noChangeArrowheads="1"/>
            </p:cNvSpPr>
            <p:nvPr/>
          </p:nvSpPr>
          <p:spPr bwMode="auto">
            <a:xfrm rot="825044">
              <a:off x="2382" y="191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01" name="Oval 209"/>
            <p:cNvSpPr>
              <a:spLocks noChangeArrowheads="1"/>
            </p:cNvSpPr>
            <p:nvPr/>
          </p:nvSpPr>
          <p:spPr bwMode="auto">
            <a:xfrm rot="825044">
              <a:off x="2113" y="1667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02" name="Oval 210"/>
            <p:cNvSpPr>
              <a:spLocks noChangeArrowheads="1"/>
            </p:cNvSpPr>
            <p:nvPr/>
          </p:nvSpPr>
          <p:spPr bwMode="auto">
            <a:xfrm rot="825044">
              <a:off x="2120" y="1830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03" name="Oval 211"/>
            <p:cNvSpPr>
              <a:spLocks noChangeArrowheads="1"/>
            </p:cNvSpPr>
            <p:nvPr/>
          </p:nvSpPr>
          <p:spPr bwMode="auto">
            <a:xfrm rot="825044">
              <a:off x="2178" y="1791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04" name="Oval 212"/>
            <p:cNvSpPr>
              <a:spLocks noChangeArrowheads="1"/>
            </p:cNvSpPr>
            <p:nvPr/>
          </p:nvSpPr>
          <p:spPr bwMode="auto">
            <a:xfrm rot="825044">
              <a:off x="2294" y="1708"/>
              <a:ext cx="29" cy="29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05" name="Oval 213"/>
            <p:cNvSpPr>
              <a:spLocks noChangeArrowheads="1"/>
            </p:cNvSpPr>
            <p:nvPr/>
          </p:nvSpPr>
          <p:spPr bwMode="auto">
            <a:xfrm rot="825044">
              <a:off x="2310" y="1829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06" name="Oval 214"/>
            <p:cNvSpPr>
              <a:spLocks noChangeArrowheads="1"/>
            </p:cNvSpPr>
            <p:nvPr/>
          </p:nvSpPr>
          <p:spPr bwMode="auto">
            <a:xfrm rot="825044">
              <a:off x="2433" y="1707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07" name="Oval 215"/>
            <p:cNvSpPr>
              <a:spLocks noChangeArrowheads="1"/>
            </p:cNvSpPr>
            <p:nvPr/>
          </p:nvSpPr>
          <p:spPr bwMode="auto">
            <a:xfrm rot="825044">
              <a:off x="2411" y="1628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08" name="Oval 216"/>
            <p:cNvSpPr>
              <a:spLocks noChangeArrowheads="1"/>
            </p:cNvSpPr>
            <p:nvPr/>
          </p:nvSpPr>
          <p:spPr bwMode="auto">
            <a:xfrm rot="825044">
              <a:off x="2412" y="1790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09" name="Oval 217"/>
            <p:cNvSpPr>
              <a:spLocks noChangeArrowheads="1"/>
            </p:cNvSpPr>
            <p:nvPr/>
          </p:nvSpPr>
          <p:spPr bwMode="auto">
            <a:xfrm rot="825044">
              <a:off x="2015" y="1871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10" name="Oval 218"/>
            <p:cNvSpPr>
              <a:spLocks noChangeArrowheads="1"/>
            </p:cNvSpPr>
            <p:nvPr/>
          </p:nvSpPr>
          <p:spPr bwMode="auto">
            <a:xfrm rot="825044">
              <a:off x="2173" y="1626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8411" name="Group 219"/>
            <p:cNvGrpSpPr>
              <a:grpSpLocks/>
            </p:cNvGrpSpPr>
            <p:nvPr/>
          </p:nvGrpSpPr>
          <p:grpSpPr bwMode="auto">
            <a:xfrm>
              <a:off x="2051" y="1627"/>
              <a:ext cx="479" cy="313"/>
              <a:chOff x="2272" y="1238"/>
              <a:chExt cx="1487" cy="1011"/>
            </a:xfrm>
          </p:grpSpPr>
          <p:sp>
            <p:nvSpPr>
              <p:cNvPr id="8412" name="Oval 220"/>
              <p:cNvSpPr>
                <a:spLocks noChangeArrowheads="1"/>
              </p:cNvSpPr>
              <p:nvPr/>
            </p:nvSpPr>
            <p:spPr bwMode="auto">
              <a:xfrm rot="825044">
                <a:off x="2437" y="150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413" name="Oval 221"/>
              <p:cNvSpPr>
                <a:spLocks noChangeArrowheads="1"/>
              </p:cNvSpPr>
              <p:nvPr/>
            </p:nvSpPr>
            <p:spPr bwMode="auto">
              <a:xfrm rot="825044">
                <a:off x="2912" y="1364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414" name="Oval 222"/>
              <p:cNvSpPr>
                <a:spLocks noChangeArrowheads="1"/>
              </p:cNvSpPr>
              <p:nvPr/>
            </p:nvSpPr>
            <p:spPr bwMode="auto">
              <a:xfrm rot="825044">
                <a:off x="2604" y="202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415" name="Oval 223"/>
              <p:cNvSpPr>
                <a:spLocks noChangeArrowheads="1"/>
              </p:cNvSpPr>
              <p:nvPr/>
            </p:nvSpPr>
            <p:spPr bwMode="auto">
              <a:xfrm rot="825044">
                <a:off x="2893" y="202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416" name="Oval 224"/>
              <p:cNvSpPr>
                <a:spLocks noChangeArrowheads="1"/>
              </p:cNvSpPr>
              <p:nvPr/>
            </p:nvSpPr>
            <p:spPr bwMode="auto">
              <a:xfrm rot="825044">
                <a:off x="3359" y="137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417" name="Oval 225"/>
              <p:cNvSpPr>
                <a:spLocks noChangeArrowheads="1"/>
              </p:cNvSpPr>
              <p:nvPr/>
            </p:nvSpPr>
            <p:spPr bwMode="auto">
              <a:xfrm rot="825044">
                <a:off x="3195" y="203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418" name="Oval 226"/>
              <p:cNvSpPr>
                <a:spLocks noChangeArrowheads="1"/>
              </p:cNvSpPr>
              <p:nvPr/>
            </p:nvSpPr>
            <p:spPr bwMode="auto">
              <a:xfrm rot="825044">
                <a:off x="2272" y="215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419" name="Oval 227"/>
              <p:cNvSpPr>
                <a:spLocks noChangeArrowheads="1"/>
              </p:cNvSpPr>
              <p:nvPr/>
            </p:nvSpPr>
            <p:spPr bwMode="auto">
              <a:xfrm rot="825044">
                <a:off x="3668" y="123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420" name="Oval 228"/>
              <p:cNvSpPr>
                <a:spLocks noChangeArrowheads="1"/>
              </p:cNvSpPr>
              <p:nvPr/>
            </p:nvSpPr>
            <p:spPr bwMode="auto">
              <a:xfrm rot="825044">
                <a:off x="2844" y="1632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421" name="Oval 229"/>
              <p:cNvSpPr>
                <a:spLocks noChangeArrowheads="1"/>
              </p:cNvSpPr>
              <p:nvPr/>
            </p:nvSpPr>
            <p:spPr bwMode="auto">
              <a:xfrm rot="825044">
                <a:off x="2590" y="149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8422" name="Line 230"/>
            <p:cNvSpPr>
              <a:spLocks noChangeShapeType="1"/>
            </p:cNvSpPr>
            <p:nvPr/>
          </p:nvSpPr>
          <p:spPr bwMode="auto">
            <a:xfrm>
              <a:off x="2393" y="1864"/>
              <a:ext cx="80" cy="173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8423" name="AutoShape 231"/>
            <p:cNvSpPr>
              <a:spLocks noChangeArrowheads="1"/>
            </p:cNvSpPr>
            <p:nvPr/>
          </p:nvSpPr>
          <p:spPr bwMode="auto">
            <a:xfrm>
              <a:off x="1918" y="2037"/>
              <a:ext cx="169" cy="121"/>
            </a:xfrm>
            <a:prstGeom prst="parallelogram">
              <a:avLst>
                <a:gd name="adj" fmla="val 24862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24" name="Oval 232"/>
            <p:cNvSpPr>
              <a:spLocks noChangeArrowheads="1"/>
            </p:cNvSpPr>
            <p:nvPr/>
          </p:nvSpPr>
          <p:spPr bwMode="auto">
            <a:xfrm rot="825044">
              <a:off x="1950" y="2042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25" name="Oval 233"/>
            <p:cNvSpPr>
              <a:spLocks noChangeArrowheads="1"/>
            </p:cNvSpPr>
            <p:nvPr/>
          </p:nvSpPr>
          <p:spPr bwMode="auto">
            <a:xfrm rot="825044">
              <a:off x="1940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26" name="Oval 234"/>
            <p:cNvSpPr>
              <a:spLocks noChangeArrowheads="1"/>
            </p:cNvSpPr>
            <p:nvPr/>
          </p:nvSpPr>
          <p:spPr bwMode="auto">
            <a:xfrm rot="825044">
              <a:off x="1929" y="2124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27" name="Oval 235"/>
            <p:cNvSpPr>
              <a:spLocks noChangeArrowheads="1"/>
            </p:cNvSpPr>
            <p:nvPr/>
          </p:nvSpPr>
          <p:spPr bwMode="auto">
            <a:xfrm rot="825044">
              <a:off x="2046" y="2042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28" name="Oval 236"/>
            <p:cNvSpPr>
              <a:spLocks noChangeArrowheads="1"/>
            </p:cNvSpPr>
            <p:nvPr/>
          </p:nvSpPr>
          <p:spPr bwMode="auto">
            <a:xfrm rot="825044">
              <a:off x="2036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29" name="Oval 237"/>
            <p:cNvSpPr>
              <a:spLocks noChangeArrowheads="1"/>
            </p:cNvSpPr>
            <p:nvPr/>
          </p:nvSpPr>
          <p:spPr bwMode="auto">
            <a:xfrm rot="825044">
              <a:off x="2025" y="2124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30" name="Oval 238"/>
            <p:cNvSpPr>
              <a:spLocks noChangeArrowheads="1"/>
            </p:cNvSpPr>
            <p:nvPr/>
          </p:nvSpPr>
          <p:spPr bwMode="auto">
            <a:xfrm rot="825044">
              <a:off x="1998" y="2040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31" name="Oval 239"/>
            <p:cNvSpPr>
              <a:spLocks noChangeArrowheads="1"/>
            </p:cNvSpPr>
            <p:nvPr/>
          </p:nvSpPr>
          <p:spPr bwMode="auto">
            <a:xfrm rot="825044">
              <a:off x="1977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32" name="AutoShape 240"/>
            <p:cNvSpPr>
              <a:spLocks noChangeArrowheads="1"/>
            </p:cNvSpPr>
            <p:nvPr/>
          </p:nvSpPr>
          <p:spPr bwMode="auto">
            <a:xfrm>
              <a:off x="2091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33" name="Oval 241"/>
            <p:cNvSpPr>
              <a:spLocks noChangeArrowheads="1"/>
            </p:cNvSpPr>
            <p:nvPr/>
          </p:nvSpPr>
          <p:spPr bwMode="auto">
            <a:xfrm rot="825044">
              <a:off x="2124" y="204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34" name="Oval 242"/>
            <p:cNvSpPr>
              <a:spLocks noChangeArrowheads="1"/>
            </p:cNvSpPr>
            <p:nvPr/>
          </p:nvSpPr>
          <p:spPr bwMode="auto">
            <a:xfrm rot="825044">
              <a:off x="2113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35" name="Oval 243"/>
            <p:cNvSpPr>
              <a:spLocks noChangeArrowheads="1"/>
            </p:cNvSpPr>
            <p:nvPr/>
          </p:nvSpPr>
          <p:spPr bwMode="auto">
            <a:xfrm rot="825044">
              <a:off x="2103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36" name="Oval 244"/>
            <p:cNvSpPr>
              <a:spLocks noChangeArrowheads="1"/>
            </p:cNvSpPr>
            <p:nvPr/>
          </p:nvSpPr>
          <p:spPr bwMode="auto">
            <a:xfrm rot="825044">
              <a:off x="2220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37" name="Oval 245"/>
            <p:cNvSpPr>
              <a:spLocks noChangeArrowheads="1"/>
            </p:cNvSpPr>
            <p:nvPr/>
          </p:nvSpPr>
          <p:spPr bwMode="auto">
            <a:xfrm rot="825044">
              <a:off x="2209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38" name="Oval 246"/>
            <p:cNvSpPr>
              <a:spLocks noChangeArrowheads="1"/>
            </p:cNvSpPr>
            <p:nvPr/>
          </p:nvSpPr>
          <p:spPr bwMode="auto">
            <a:xfrm rot="825044">
              <a:off x="2199" y="2124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39" name="Oval 247"/>
            <p:cNvSpPr>
              <a:spLocks noChangeArrowheads="1"/>
            </p:cNvSpPr>
            <p:nvPr/>
          </p:nvSpPr>
          <p:spPr bwMode="auto">
            <a:xfrm rot="825044">
              <a:off x="2172" y="2040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40" name="Oval 248"/>
            <p:cNvSpPr>
              <a:spLocks noChangeArrowheads="1"/>
            </p:cNvSpPr>
            <p:nvPr/>
          </p:nvSpPr>
          <p:spPr bwMode="auto">
            <a:xfrm rot="825044">
              <a:off x="2150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41" name="AutoShape 249"/>
            <p:cNvSpPr>
              <a:spLocks noChangeArrowheads="1"/>
            </p:cNvSpPr>
            <p:nvPr/>
          </p:nvSpPr>
          <p:spPr bwMode="auto">
            <a:xfrm>
              <a:off x="2269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42" name="Oval 250"/>
            <p:cNvSpPr>
              <a:spLocks noChangeArrowheads="1"/>
            </p:cNvSpPr>
            <p:nvPr/>
          </p:nvSpPr>
          <p:spPr bwMode="auto">
            <a:xfrm rot="825044">
              <a:off x="2301" y="2042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43" name="Oval 251"/>
            <p:cNvSpPr>
              <a:spLocks noChangeArrowheads="1"/>
            </p:cNvSpPr>
            <p:nvPr/>
          </p:nvSpPr>
          <p:spPr bwMode="auto">
            <a:xfrm rot="825044">
              <a:off x="2291" y="2083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44" name="Oval 252"/>
            <p:cNvSpPr>
              <a:spLocks noChangeArrowheads="1"/>
            </p:cNvSpPr>
            <p:nvPr/>
          </p:nvSpPr>
          <p:spPr bwMode="auto">
            <a:xfrm rot="825044">
              <a:off x="2281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45" name="Oval 253"/>
            <p:cNvSpPr>
              <a:spLocks noChangeArrowheads="1"/>
            </p:cNvSpPr>
            <p:nvPr/>
          </p:nvSpPr>
          <p:spPr bwMode="auto">
            <a:xfrm rot="825044">
              <a:off x="2396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46" name="Oval 254"/>
            <p:cNvSpPr>
              <a:spLocks noChangeArrowheads="1"/>
            </p:cNvSpPr>
            <p:nvPr/>
          </p:nvSpPr>
          <p:spPr bwMode="auto">
            <a:xfrm rot="825044">
              <a:off x="2385" y="2083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47" name="Oval 255"/>
            <p:cNvSpPr>
              <a:spLocks noChangeArrowheads="1"/>
            </p:cNvSpPr>
            <p:nvPr/>
          </p:nvSpPr>
          <p:spPr bwMode="auto">
            <a:xfrm rot="825044">
              <a:off x="2376" y="2124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48" name="Oval 256"/>
            <p:cNvSpPr>
              <a:spLocks noChangeArrowheads="1"/>
            </p:cNvSpPr>
            <p:nvPr/>
          </p:nvSpPr>
          <p:spPr bwMode="auto">
            <a:xfrm rot="825044">
              <a:off x="2349" y="2040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49" name="Oval 257"/>
            <p:cNvSpPr>
              <a:spLocks noChangeArrowheads="1"/>
            </p:cNvSpPr>
            <p:nvPr/>
          </p:nvSpPr>
          <p:spPr bwMode="auto">
            <a:xfrm rot="825044">
              <a:off x="2328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50" name="AutoShape 258"/>
            <p:cNvSpPr>
              <a:spLocks noChangeArrowheads="1"/>
            </p:cNvSpPr>
            <p:nvPr/>
          </p:nvSpPr>
          <p:spPr bwMode="auto">
            <a:xfrm>
              <a:off x="2443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51" name="Oval 259"/>
            <p:cNvSpPr>
              <a:spLocks noChangeArrowheads="1"/>
            </p:cNvSpPr>
            <p:nvPr/>
          </p:nvSpPr>
          <p:spPr bwMode="auto">
            <a:xfrm rot="825044">
              <a:off x="2476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52" name="Oval 260"/>
            <p:cNvSpPr>
              <a:spLocks noChangeArrowheads="1"/>
            </p:cNvSpPr>
            <p:nvPr/>
          </p:nvSpPr>
          <p:spPr bwMode="auto">
            <a:xfrm rot="825044">
              <a:off x="2465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53" name="Oval 261"/>
            <p:cNvSpPr>
              <a:spLocks noChangeArrowheads="1"/>
            </p:cNvSpPr>
            <p:nvPr/>
          </p:nvSpPr>
          <p:spPr bwMode="auto">
            <a:xfrm rot="825044">
              <a:off x="2455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54" name="Oval 262"/>
            <p:cNvSpPr>
              <a:spLocks noChangeArrowheads="1"/>
            </p:cNvSpPr>
            <p:nvPr/>
          </p:nvSpPr>
          <p:spPr bwMode="auto">
            <a:xfrm rot="825044">
              <a:off x="2571" y="2042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55" name="Oval 263"/>
            <p:cNvSpPr>
              <a:spLocks noChangeArrowheads="1"/>
            </p:cNvSpPr>
            <p:nvPr/>
          </p:nvSpPr>
          <p:spPr bwMode="auto">
            <a:xfrm rot="825044">
              <a:off x="2561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56" name="Oval 264"/>
            <p:cNvSpPr>
              <a:spLocks noChangeArrowheads="1"/>
            </p:cNvSpPr>
            <p:nvPr/>
          </p:nvSpPr>
          <p:spPr bwMode="auto">
            <a:xfrm rot="825044">
              <a:off x="2551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57" name="Oval 265"/>
            <p:cNvSpPr>
              <a:spLocks noChangeArrowheads="1"/>
            </p:cNvSpPr>
            <p:nvPr/>
          </p:nvSpPr>
          <p:spPr bwMode="auto">
            <a:xfrm rot="825044">
              <a:off x="2524" y="2040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58" name="Oval 266"/>
            <p:cNvSpPr>
              <a:spLocks noChangeArrowheads="1"/>
            </p:cNvSpPr>
            <p:nvPr/>
          </p:nvSpPr>
          <p:spPr bwMode="auto">
            <a:xfrm rot="825044">
              <a:off x="2502" y="212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59" name="AutoShape 267"/>
            <p:cNvSpPr>
              <a:spLocks noChangeArrowheads="1"/>
            </p:cNvSpPr>
            <p:nvPr/>
          </p:nvSpPr>
          <p:spPr bwMode="auto">
            <a:xfrm>
              <a:off x="2619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60" name="Oval 268"/>
            <p:cNvSpPr>
              <a:spLocks noChangeArrowheads="1"/>
            </p:cNvSpPr>
            <p:nvPr/>
          </p:nvSpPr>
          <p:spPr bwMode="auto">
            <a:xfrm rot="825044">
              <a:off x="2652" y="204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61" name="Oval 269"/>
            <p:cNvSpPr>
              <a:spLocks noChangeArrowheads="1"/>
            </p:cNvSpPr>
            <p:nvPr/>
          </p:nvSpPr>
          <p:spPr bwMode="auto">
            <a:xfrm rot="825044">
              <a:off x="2641" y="2083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62" name="Oval 270"/>
            <p:cNvSpPr>
              <a:spLocks noChangeArrowheads="1"/>
            </p:cNvSpPr>
            <p:nvPr/>
          </p:nvSpPr>
          <p:spPr bwMode="auto">
            <a:xfrm rot="825044">
              <a:off x="2631" y="2124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63" name="Oval 271"/>
            <p:cNvSpPr>
              <a:spLocks noChangeArrowheads="1"/>
            </p:cNvSpPr>
            <p:nvPr/>
          </p:nvSpPr>
          <p:spPr bwMode="auto">
            <a:xfrm rot="825044">
              <a:off x="2748" y="204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64" name="Oval 272"/>
            <p:cNvSpPr>
              <a:spLocks noChangeArrowheads="1"/>
            </p:cNvSpPr>
            <p:nvPr/>
          </p:nvSpPr>
          <p:spPr bwMode="auto">
            <a:xfrm rot="825044">
              <a:off x="2737" y="2083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65" name="Oval 273"/>
            <p:cNvSpPr>
              <a:spLocks noChangeArrowheads="1"/>
            </p:cNvSpPr>
            <p:nvPr/>
          </p:nvSpPr>
          <p:spPr bwMode="auto">
            <a:xfrm rot="825044">
              <a:off x="2727" y="2124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66" name="Oval 274"/>
            <p:cNvSpPr>
              <a:spLocks noChangeArrowheads="1"/>
            </p:cNvSpPr>
            <p:nvPr/>
          </p:nvSpPr>
          <p:spPr bwMode="auto">
            <a:xfrm rot="825044">
              <a:off x="2700" y="2040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67" name="Oval 275"/>
            <p:cNvSpPr>
              <a:spLocks noChangeArrowheads="1"/>
            </p:cNvSpPr>
            <p:nvPr/>
          </p:nvSpPr>
          <p:spPr bwMode="auto">
            <a:xfrm rot="825044">
              <a:off x="2678" y="2122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68" name="AutoShape 276"/>
            <p:cNvSpPr>
              <a:spLocks noChangeArrowheads="1"/>
            </p:cNvSpPr>
            <p:nvPr/>
          </p:nvSpPr>
          <p:spPr bwMode="auto">
            <a:xfrm>
              <a:off x="1746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69" name="Oval 277"/>
            <p:cNvSpPr>
              <a:spLocks noChangeArrowheads="1"/>
            </p:cNvSpPr>
            <p:nvPr/>
          </p:nvSpPr>
          <p:spPr bwMode="auto">
            <a:xfrm rot="825044">
              <a:off x="1779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70" name="Oval 278"/>
            <p:cNvSpPr>
              <a:spLocks noChangeArrowheads="1"/>
            </p:cNvSpPr>
            <p:nvPr/>
          </p:nvSpPr>
          <p:spPr bwMode="auto">
            <a:xfrm rot="825044">
              <a:off x="1768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71" name="Oval 279"/>
            <p:cNvSpPr>
              <a:spLocks noChangeArrowheads="1"/>
            </p:cNvSpPr>
            <p:nvPr/>
          </p:nvSpPr>
          <p:spPr bwMode="auto">
            <a:xfrm rot="825044">
              <a:off x="1758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72" name="Oval 280"/>
            <p:cNvSpPr>
              <a:spLocks noChangeArrowheads="1"/>
            </p:cNvSpPr>
            <p:nvPr/>
          </p:nvSpPr>
          <p:spPr bwMode="auto">
            <a:xfrm rot="825044">
              <a:off x="1875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73" name="Oval 281"/>
            <p:cNvSpPr>
              <a:spLocks noChangeArrowheads="1"/>
            </p:cNvSpPr>
            <p:nvPr/>
          </p:nvSpPr>
          <p:spPr bwMode="auto">
            <a:xfrm rot="825044">
              <a:off x="1864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74" name="Oval 282"/>
            <p:cNvSpPr>
              <a:spLocks noChangeArrowheads="1"/>
            </p:cNvSpPr>
            <p:nvPr/>
          </p:nvSpPr>
          <p:spPr bwMode="auto">
            <a:xfrm rot="825044">
              <a:off x="1854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75" name="Oval 283"/>
            <p:cNvSpPr>
              <a:spLocks noChangeArrowheads="1"/>
            </p:cNvSpPr>
            <p:nvPr/>
          </p:nvSpPr>
          <p:spPr bwMode="auto">
            <a:xfrm rot="825044">
              <a:off x="1827" y="2040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76" name="Oval 284"/>
            <p:cNvSpPr>
              <a:spLocks noChangeArrowheads="1"/>
            </p:cNvSpPr>
            <p:nvPr/>
          </p:nvSpPr>
          <p:spPr bwMode="auto">
            <a:xfrm rot="825044">
              <a:off x="1805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477" name="AutoShape 285"/>
            <p:cNvSpPr>
              <a:spLocks noChangeArrowheads="1"/>
            </p:cNvSpPr>
            <p:nvPr/>
          </p:nvSpPr>
          <p:spPr bwMode="auto">
            <a:xfrm rot="-5400000">
              <a:off x="1791" y="2132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478" name="Line 286"/>
            <p:cNvSpPr>
              <a:spLocks noChangeShapeType="1"/>
            </p:cNvSpPr>
            <p:nvPr/>
          </p:nvSpPr>
          <p:spPr bwMode="auto">
            <a:xfrm rot="-5400000">
              <a:off x="1812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79" name="Line 287"/>
            <p:cNvSpPr>
              <a:spLocks noChangeShapeType="1"/>
            </p:cNvSpPr>
            <p:nvPr/>
          </p:nvSpPr>
          <p:spPr bwMode="auto">
            <a:xfrm rot="-5400000">
              <a:off x="1769" y="2191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80" name="Line 288"/>
            <p:cNvSpPr>
              <a:spLocks noChangeShapeType="1"/>
            </p:cNvSpPr>
            <p:nvPr/>
          </p:nvSpPr>
          <p:spPr bwMode="auto">
            <a:xfrm rot="-5400000">
              <a:off x="1789" y="2205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81" name="Line 289"/>
            <p:cNvSpPr>
              <a:spLocks noChangeShapeType="1"/>
            </p:cNvSpPr>
            <p:nvPr/>
          </p:nvSpPr>
          <p:spPr bwMode="auto">
            <a:xfrm rot="-5400000">
              <a:off x="1765" y="218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82" name="Line 290"/>
            <p:cNvSpPr>
              <a:spLocks noChangeShapeType="1"/>
            </p:cNvSpPr>
            <p:nvPr/>
          </p:nvSpPr>
          <p:spPr bwMode="auto">
            <a:xfrm rot="-5400000">
              <a:off x="1778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83" name="Line 291"/>
            <p:cNvSpPr>
              <a:spLocks noChangeShapeType="1"/>
            </p:cNvSpPr>
            <p:nvPr/>
          </p:nvSpPr>
          <p:spPr bwMode="auto">
            <a:xfrm rot="-5400000">
              <a:off x="1801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84" name="Line 292"/>
            <p:cNvSpPr>
              <a:spLocks noChangeShapeType="1"/>
            </p:cNvSpPr>
            <p:nvPr/>
          </p:nvSpPr>
          <p:spPr bwMode="auto">
            <a:xfrm rot="-5400000">
              <a:off x="1760" y="2173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85" name="Line 293"/>
            <p:cNvSpPr>
              <a:spLocks noChangeShapeType="1"/>
            </p:cNvSpPr>
            <p:nvPr/>
          </p:nvSpPr>
          <p:spPr bwMode="auto">
            <a:xfrm rot="16200000" flipV="1">
              <a:off x="1856" y="2190"/>
              <a:ext cx="3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86" name="Line 294"/>
            <p:cNvSpPr>
              <a:spLocks noChangeShapeType="1"/>
            </p:cNvSpPr>
            <p:nvPr/>
          </p:nvSpPr>
          <p:spPr bwMode="auto">
            <a:xfrm rot="16200000" flipV="1">
              <a:off x="1836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87" name="Line 295"/>
            <p:cNvSpPr>
              <a:spLocks noChangeShapeType="1"/>
            </p:cNvSpPr>
            <p:nvPr/>
          </p:nvSpPr>
          <p:spPr bwMode="auto">
            <a:xfrm rot="16200000" flipV="1">
              <a:off x="1863" y="2182"/>
              <a:ext cx="1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88" name="Line 296"/>
            <p:cNvSpPr>
              <a:spLocks noChangeShapeType="1"/>
            </p:cNvSpPr>
            <p:nvPr/>
          </p:nvSpPr>
          <p:spPr bwMode="auto">
            <a:xfrm rot="16200000" flipV="1">
              <a:off x="1846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89" name="Line 297"/>
            <p:cNvSpPr>
              <a:spLocks noChangeShapeType="1"/>
            </p:cNvSpPr>
            <p:nvPr/>
          </p:nvSpPr>
          <p:spPr bwMode="auto">
            <a:xfrm rot="16200000" flipV="1">
              <a:off x="1823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90" name="Line 298"/>
            <p:cNvSpPr>
              <a:spLocks noChangeShapeType="1"/>
            </p:cNvSpPr>
            <p:nvPr/>
          </p:nvSpPr>
          <p:spPr bwMode="auto">
            <a:xfrm rot="16200000" flipV="1">
              <a:off x="1867" y="2172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91" name="AutoShape 299"/>
            <p:cNvSpPr>
              <a:spLocks noChangeArrowheads="1"/>
            </p:cNvSpPr>
            <p:nvPr/>
          </p:nvSpPr>
          <p:spPr bwMode="auto">
            <a:xfrm rot="-5400000">
              <a:off x="1965" y="2132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492" name="Line 300"/>
            <p:cNvSpPr>
              <a:spLocks noChangeShapeType="1"/>
            </p:cNvSpPr>
            <p:nvPr/>
          </p:nvSpPr>
          <p:spPr bwMode="auto">
            <a:xfrm rot="-5400000">
              <a:off x="1986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93" name="Line 301"/>
            <p:cNvSpPr>
              <a:spLocks noChangeShapeType="1"/>
            </p:cNvSpPr>
            <p:nvPr/>
          </p:nvSpPr>
          <p:spPr bwMode="auto">
            <a:xfrm rot="-5400000">
              <a:off x="1943" y="2191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94" name="Line 302"/>
            <p:cNvSpPr>
              <a:spLocks noChangeShapeType="1"/>
            </p:cNvSpPr>
            <p:nvPr/>
          </p:nvSpPr>
          <p:spPr bwMode="auto">
            <a:xfrm rot="-5400000">
              <a:off x="1962" y="2206"/>
              <a:ext cx="5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95" name="Line 303"/>
            <p:cNvSpPr>
              <a:spLocks noChangeShapeType="1"/>
            </p:cNvSpPr>
            <p:nvPr/>
          </p:nvSpPr>
          <p:spPr bwMode="auto">
            <a:xfrm rot="-5400000">
              <a:off x="1939" y="218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96" name="Line 304"/>
            <p:cNvSpPr>
              <a:spLocks noChangeShapeType="1"/>
            </p:cNvSpPr>
            <p:nvPr/>
          </p:nvSpPr>
          <p:spPr bwMode="auto">
            <a:xfrm rot="-5400000">
              <a:off x="1952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97" name="Line 305"/>
            <p:cNvSpPr>
              <a:spLocks noChangeShapeType="1"/>
            </p:cNvSpPr>
            <p:nvPr/>
          </p:nvSpPr>
          <p:spPr bwMode="auto">
            <a:xfrm rot="-5400000">
              <a:off x="1974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98" name="Line 306"/>
            <p:cNvSpPr>
              <a:spLocks noChangeShapeType="1"/>
            </p:cNvSpPr>
            <p:nvPr/>
          </p:nvSpPr>
          <p:spPr bwMode="auto">
            <a:xfrm rot="-5400000">
              <a:off x="1934" y="2173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99" name="Line 307"/>
            <p:cNvSpPr>
              <a:spLocks noChangeShapeType="1"/>
            </p:cNvSpPr>
            <p:nvPr/>
          </p:nvSpPr>
          <p:spPr bwMode="auto">
            <a:xfrm rot="16200000" flipV="1">
              <a:off x="2029" y="2191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0" name="Line 308"/>
            <p:cNvSpPr>
              <a:spLocks noChangeShapeType="1"/>
            </p:cNvSpPr>
            <p:nvPr/>
          </p:nvSpPr>
          <p:spPr bwMode="auto">
            <a:xfrm rot="16200000" flipV="1">
              <a:off x="2010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1" name="Line 309"/>
            <p:cNvSpPr>
              <a:spLocks noChangeShapeType="1"/>
            </p:cNvSpPr>
            <p:nvPr/>
          </p:nvSpPr>
          <p:spPr bwMode="auto">
            <a:xfrm rot="16200000" flipV="1">
              <a:off x="2036" y="2182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2" name="Line 310"/>
            <p:cNvSpPr>
              <a:spLocks noChangeShapeType="1"/>
            </p:cNvSpPr>
            <p:nvPr/>
          </p:nvSpPr>
          <p:spPr bwMode="auto">
            <a:xfrm rot="16200000" flipV="1">
              <a:off x="2020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3" name="Line 311"/>
            <p:cNvSpPr>
              <a:spLocks noChangeShapeType="1"/>
            </p:cNvSpPr>
            <p:nvPr/>
          </p:nvSpPr>
          <p:spPr bwMode="auto">
            <a:xfrm rot="16200000" flipV="1">
              <a:off x="1997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4" name="Line 312"/>
            <p:cNvSpPr>
              <a:spLocks noChangeShapeType="1"/>
            </p:cNvSpPr>
            <p:nvPr/>
          </p:nvSpPr>
          <p:spPr bwMode="auto">
            <a:xfrm rot="16200000" flipV="1">
              <a:off x="2041" y="217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5" name="AutoShape 313"/>
            <p:cNvSpPr>
              <a:spLocks noChangeArrowheads="1"/>
            </p:cNvSpPr>
            <p:nvPr/>
          </p:nvSpPr>
          <p:spPr bwMode="auto">
            <a:xfrm rot="-5400000">
              <a:off x="2135" y="2132"/>
              <a:ext cx="48" cy="11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6" name="Line 314"/>
            <p:cNvSpPr>
              <a:spLocks noChangeShapeType="1"/>
            </p:cNvSpPr>
            <p:nvPr/>
          </p:nvSpPr>
          <p:spPr bwMode="auto">
            <a:xfrm rot="-5400000">
              <a:off x="2157" y="2210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7" name="Line 315"/>
            <p:cNvSpPr>
              <a:spLocks noChangeShapeType="1"/>
            </p:cNvSpPr>
            <p:nvPr/>
          </p:nvSpPr>
          <p:spPr bwMode="auto">
            <a:xfrm rot="-5400000">
              <a:off x="2114" y="2190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8" name="Line 316"/>
            <p:cNvSpPr>
              <a:spLocks noChangeShapeType="1"/>
            </p:cNvSpPr>
            <p:nvPr/>
          </p:nvSpPr>
          <p:spPr bwMode="auto">
            <a:xfrm rot="-5400000">
              <a:off x="2133" y="2204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9" name="Line 317"/>
            <p:cNvSpPr>
              <a:spLocks noChangeShapeType="1"/>
            </p:cNvSpPr>
            <p:nvPr/>
          </p:nvSpPr>
          <p:spPr bwMode="auto">
            <a:xfrm rot="-5400000">
              <a:off x="2109" y="2180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10" name="Line 318"/>
            <p:cNvSpPr>
              <a:spLocks noChangeShapeType="1"/>
            </p:cNvSpPr>
            <p:nvPr/>
          </p:nvSpPr>
          <p:spPr bwMode="auto">
            <a:xfrm rot="-5400000">
              <a:off x="2123" y="2198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11" name="Line 319"/>
            <p:cNvSpPr>
              <a:spLocks noChangeShapeType="1"/>
            </p:cNvSpPr>
            <p:nvPr/>
          </p:nvSpPr>
          <p:spPr bwMode="auto">
            <a:xfrm rot="-5400000">
              <a:off x="2145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12" name="Line 320"/>
            <p:cNvSpPr>
              <a:spLocks noChangeShapeType="1"/>
            </p:cNvSpPr>
            <p:nvPr/>
          </p:nvSpPr>
          <p:spPr bwMode="auto">
            <a:xfrm rot="-5400000">
              <a:off x="2105" y="2171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13" name="Line 321"/>
            <p:cNvSpPr>
              <a:spLocks noChangeShapeType="1"/>
            </p:cNvSpPr>
            <p:nvPr/>
          </p:nvSpPr>
          <p:spPr bwMode="auto">
            <a:xfrm rot="16200000" flipV="1">
              <a:off x="2200" y="2190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14" name="Line 322"/>
            <p:cNvSpPr>
              <a:spLocks noChangeShapeType="1"/>
            </p:cNvSpPr>
            <p:nvPr/>
          </p:nvSpPr>
          <p:spPr bwMode="auto">
            <a:xfrm rot="16200000" flipV="1">
              <a:off x="2181" y="2203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15" name="Line 323"/>
            <p:cNvSpPr>
              <a:spLocks noChangeShapeType="1"/>
            </p:cNvSpPr>
            <p:nvPr/>
          </p:nvSpPr>
          <p:spPr bwMode="auto">
            <a:xfrm rot="16200000" flipV="1">
              <a:off x="2207" y="2180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16" name="Line 324"/>
            <p:cNvSpPr>
              <a:spLocks noChangeShapeType="1"/>
            </p:cNvSpPr>
            <p:nvPr/>
          </p:nvSpPr>
          <p:spPr bwMode="auto">
            <a:xfrm rot="16200000" flipV="1">
              <a:off x="2190" y="2197"/>
              <a:ext cx="5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17" name="Line 325"/>
            <p:cNvSpPr>
              <a:spLocks noChangeShapeType="1"/>
            </p:cNvSpPr>
            <p:nvPr/>
          </p:nvSpPr>
          <p:spPr bwMode="auto">
            <a:xfrm rot="16200000" flipV="1">
              <a:off x="2168" y="2208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18" name="Line 326"/>
            <p:cNvSpPr>
              <a:spLocks noChangeShapeType="1"/>
            </p:cNvSpPr>
            <p:nvPr/>
          </p:nvSpPr>
          <p:spPr bwMode="auto">
            <a:xfrm rot="16200000" flipV="1">
              <a:off x="2212" y="2171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19" name="AutoShape 327"/>
            <p:cNvSpPr>
              <a:spLocks noChangeArrowheads="1"/>
            </p:cNvSpPr>
            <p:nvPr/>
          </p:nvSpPr>
          <p:spPr bwMode="auto">
            <a:xfrm rot="-5400000">
              <a:off x="2313" y="2131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20" name="Line 328"/>
            <p:cNvSpPr>
              <a:spLocks noChangeShapeType="1"/>
            </p:cNvSpPr>
            <p:nvPr/>
          </p:nvSpPr>
          <p:spPr bwMode="auto">
            <a:xfrm rot="-5400000">
              <a:off x="2334" y="2210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21" name="Line 329"/>
            <p:cNvSpPr>
              <a:spLocks noChangeShapeType="1"/>
            </p:cNvSpPr>
            <p:nvPr/>
          </p:nvSpPr>
          <p:spPr bwMode="auto">
            <a:xfrm rot="-5400000">
              <a:off x="2292" y="2189"/>
              <a:ext cx="3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22" name="Line 330"/>
            <p:cNvSpPr>
              <a:spLocks noChangeShapeType="1"/>
            </p:cNvSpPr>
            <p:nvPr/>
          </p:nvSpPr>
          <p:spPr bwMode="auto">
            <a:xfrm rot="-5400000">
              <a:off x="2311" y="2204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23" name="Line 331"/>
            <p:cNvSpPr>
              <a:spLocks noChangeShapeType="1"/>
            </p:cNvSpPr>
            <p:nvPr/>
          </p:nvSpPr>
          <p:spPr bwMode="auto">
            <a:xfrm rot="-5400000">
              <a:off x="2287" y="2180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24" name="Line 332"/>
            <p:cNvSpPr>
              <a:spLocks noChangeShapeType="1"/>
            </p:cNvSpPr>
            <p:nvPr/>
          </p:nvSpPr>
          <p:spPr bwMode="auto">
            <a:xfrm rot="-5400000">
              <a:off x="2300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25" name="Line 333"/>
            <p:cNvSpPr>
              <a:spLocks noChangeShapeType="1"/>
            </p:cNvSpPr>
            <p:nvPr/>
          </p:nvSpPr>
          <p:spPr bwMode="auto">
            <a:xfrm rot="-5400000">
              <a:off x="2323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26" name="Line 334"/>
            <p:cNvSpPr>
              <a:spLocks noChangeShapeType="1"/>
            </p:cNvSpPr>
            <p:nvPr/>
          </p:nvSpPr>
          <p:spPr bwMode="auto">
            <a:xfrm rot="-5400000">
              <a:off x="2282" y="2171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27" name="Line 335"/>
            <p:cNvSpPr>
              <a:spLocks noChangeShapeType="1"/>
            </p:cNvSpPr>
            <p:nvPr/>
          </p:nvSpPr>
          <p:spPr bwMode="auto">
            <a:xfrm rot="16200000" flipV="1">
              <a:off x="2378" y="2190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28" name="Line 336"/>
            <p:cNvSpPr>
              <a:spLocks noChangeShapeType="1"/>
            </p:cNvSpPr>
            <p:nvPr/>
          </p:nvSpPr>
          <p:spPr bwMode="auto">
            <a:xfrm rot="16200000" flipV="1">
              <a:off x="2385" y="2180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29" name="Line 337"/>
            <p:cNvSpPr>
              <a:spLocks noChangeShapeType="1"/>
            </p:cNvSpPr>
            <p:nvPr/>
          </p:nvSpPr>
          <p:spPr bwMode="auto">
            <a:xfrm rot="16200000" flipV="1">
              <a:off x="2368" y="2197"/>
              <a:ext cx="5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30" name="Line 338"/>
            <p:cNvSpPr>
              <a:spLocks noChangeShapeType="1"/>
            </p:cNvSpPr>
            <p:nvPr/>
          </p:nvSpPr>
          <p:spPr bwMode="auto">
            <a:xfrm rot="16200000" flipV="1">
              <a:off x="2345" y="2208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31" name="Line 339"/>
            <p:cNvSpPr>
              <a:spLocks noChangeShapeType="1"/>
            </p:cNvSpPr>
            <p:nvPr/>
          </p:nvSpPr>
          <p:spPr bwMode="auto">
            <a:xfrm rot="16200000" flipV="1">
              <a:off x="2389" y="2171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32" name="AutoShape 340"/>
            <p:cNvSpPr>
              <a:spLocks noChangeArrowheads="1"/>
            </p:cNvSpPr>
            <p:nvPr/>
          </p:nvSpPr>
          <p:spPr bwMode="auto">
            <a:xfrm rot="-5400000">
              <a:off x="2489" y="2133"/>
              <a:ext cx="48" cy="11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33" name="Line 341"/>
            <p:cNvSpPr>
              <a:spLocks noChangeShapeType="1"/>
            </p:cNvSpPr>
            <p:nvPr/>
          </p:nvSpPr>
          <p:spPr bwMode="auto">
            <a:xfrm rot="-5400000">
              <a:off x="2511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34" name="Line 342"/>
            <p:cNvSpPr>
              <a:spLocks noChangeShapeType="1"/>
            </p:cNvSpPr>
            <p:nvPr/>
          </p:nvSpPr>
          <p:spPr bwMode="auto">
            <a:xfrm rot="-5400000">
              <a:off x="2468" y="2191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35" name="Line 343"/>
            <p:cNvSpPr>
              <a:spLocks noChangeShapeType="1"/>
            </p:cNvSpPr>
            <p:nvPr/>
          </p:nvSpPr>
          <p:spPr bwMode="auto">
            <a:xfrm rot="-5400000">
              <a:off x="2487" y="2205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36" name="Line 344"/>
            <p:cNvSpPr>
              <a:spLocks noChangeShapeType="1"/>
            </p:cNvSpPr>
            <p:nvPr/>
          </p:nvSpPr>
          <p:spPr bwMode="auto">
            <a:xfrm rot="-5400000">
              <a:off x="2463" y="2182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37" name="Line 345"/>
            <p:cNvSpPr>
              <a:spLocks noChangeShapeType="1"/>
            </p:cNvSpPr>
            <p:nvPr/>
          </p:nvSpPr>
          <p:spPr bwMode="auto">
            <a:xfrm rot="-5400000">
              <a:off x="2476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38" name="Line 346"/>
            <p:cNvSpPr>
              <a:spLocks noChangeShapeType="1"/>
            </p:cNvSpPr>
            <p:nvPr/>
          </p:nvSpPr>
          <p:spPr bwMode="auto">
            <a:xfrm rot="-5400000">
              <a:off x="2499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39" name="Line 347"/>
            <p:cNvSpPr>
              <a:spLocks noChangeShapeType="1"/>
            </p:cNvSpPr>
            <p:nvPr/>
          </p:nvSpPr>
          <p:spPr bwMode="auto">
            <a:xfrm rot="-5400000">
              <a:off x="2459" y="2173"/>
              <a:ext cx="1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40" name="Line 348"/>
            <p:cNvSpPr>
              <a:spLocks noChangeShapeType="1"/>
            </p:cNvSpPr>
            <p:nvPr/>
          </p:nvSpPr>
          <p:spPr bwMode="auto">
            <a:xfrm rot="16200000" flipV="1">
              <a:off x="2554" y="2191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41" name="Line 349"/>
            <p:cNvSpPr>
              <a:spLocks noChangeShapeType="1"/>
            </p:cNvSpPr>
            <p:nvPr/>
          </p:nvSpPr>
          <p:spPr bwMode="auto">
            <a:xfrm rot="16200000" flipV="1">
              <a:off x="2535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42" name="Line 350"/>
            <p:cNvSpPr>
              <a:spLocks noChangeShapeType="1"/>
            </p:cNvSpPr>
            <p:nvPr/>
          </p:nvSpPr>
          <p:spPr bwMode="auto">
            <a:xfrm rot="16200000" flipV="1">
              <a:off x="2561" y="2182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43" name="Line 351"/>
            <p:cNvSpPr>
              <a:spLocks noChangeShapeType="1"/>
            </p:cNvSpPr>
            <p:nvPr/>
          </p:nvSpPr>
          <p:spPr bwMode="auto">
            <a:xfrm rot="16200000" flipV="1">
              <a:off x="2545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44" name="Line 352"/>
            <p:cNvSpPr>
              <a:spLocks noChangeShapeType="1"/>
            </p:cNvSpPr>
            <p:nvPr/>
          </p:nvSpPr>
          <p:spPr bwMode="auto">
            <a:xfrm rot="16200000" flipV="1">
              <a:off x="2522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45" name="Line 353"/>
            <p:cNvSpPr>
              <a:spLocks noChangeShapeType="1"/>
            </p:cNvSpPr>
            <p:nvPr/>
          </p:nvSpPr>
          <p:spPr bwMode="auto">
            <a:xfrm rot="16200000" flipV="1">
              <a:off x="2566" y="217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46" name="AutoShape 354"/>
            <p:cNvSpPr>
              <a:spLocks noChangeArrowheads="1"/>
            </p:cNvSpPr>
            <p:nvPr/>
          </p:nvSpPr>
          <p:spPr bwMode="auto">
            <a:xfrm rot="-5400000">
              <a:off x="2667" y="2132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47" name="Line 355"/>
            <p:cNvSpPr>
              <a:spLocks noChangeShapeType="1"/>
            </p:cNvSpPr>
            <p:nvPr/>
          </p:nvSpPr>
          <p:spPr bwMode="auto">
            <a:xfrm rot="-5400000">
              <a:off x="2688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48" name="Line 356"/>
            <p:cNvSpPr>
              <a:spLocks noChangeShapeType="1"/>
            </p:cNvSpPr>
            <p:nvPr/>
          </p:nvSpPr>
          <p:spPr bwMode="auto">
            <a:xfrm rot="-5400000">
              <a:off x="2646" y="2190"/>
              <a:ext cx="4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49" name="Line 357"/>
            <p:cNvSpPr>
              <a:spLocks noChangeShapeType="1"/>
            </p:cNvSpPr>
            <p:nvPr/>
          </p:nvSpPr>
          <p:spPr bwMode="auto">
            <a:xfrm rot="-5400000">
              <a:off x="2665" y="2205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50" name="Line 358"/>
            <p:cNvSpPr>
              <a:spLocks noChangeShapeType="1"/>
            </p:cNvSpPr>
            <p:nvPr/>
          </p:nvSpPr>
          <p:spPr bwMode="auto">
            <a:xfrm rot="-5400000">
              <a:off x="2641" y="218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51" name="Line 359"/>
            <p:cNvSpPr>
              <a:spLocks noChangeShapeType="1"/>
            </p:cNvSpPr>
            <p:nvPr/>
          </p:nvSpPr>
          <p:spPr bwMode="auto">
            <a:xfrm rot="-5400000">
              <a:off x="2654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52" name="Line 360"/>
            <p:cNvSpPr>
              <a:spLocks noChangeShapeType="1"/>
            </p:cNvSpPr>
            <p:nvPr/>
          </p:nvSpPr>
          <p:spPr bwMode="auto">
            <a:xfrm rot="-5400000">
              <a:off x="2677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53" name="Line 361"/>
            <p:cNvSpPr>
              <a:spLocks noChangeShapeType="1"/>
            </p:cNvSpPr>
            <p:nvPr/>
          </p:nvSpPr>
          <p:spPr bwMode="auto">
            <a:xfrm rot="-5400000">
              <a:off x="2636" y="2173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54" name="Line 362"/>
            <p:cNvSpPr>
              <a:spLocks noChangeShapeType="1"/>
            </p:cNvSpPr>
            <p:nvPr/>
          </p:nvSpPr>
          <p:spPr bwMode="auto">
            <a:xfrm rot="16200000" flipV="1">
              <a:off x="2732" y="2191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55" name="Line 363"/>
            <p:cNvSpPr>
              <a:spLocks noChangeShapeType="1"/>
            </p:cNvSpPr>
            <p:nvPr/>
          </p:nvSpPr>
          <p:spPr bwMode="auto">
            <a:xfrm rot="16200000" flipV="1">
              <a:off x="2712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56" name="Line 364"/>
            <p:cNvSpPr>
              <a:spLocks noChangeShapeType="1"/>
            </p:cNvSpPr>
            <p:nvPr/>
          </p:nvSpPr>
          <p:spPr bwMode="auto">
            <a:xfrm rot="16200000" flipV="1">
              <a:off x="2739" y="2182"/>
              <a:ext cx="1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57" name="Line 365"/>
            <p:cNvSpPr>
              <a:spLocks noChangeShapeType="1"/>
            </p:cNvSpPr>
            <p:nvPr/>
          </p:nvSpPr>
          <p:spPr bwMode="auto">
            <a:xfrm rot="16200000" flipV="1">
              <a:off x="2723" y="2198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58" name="Line 366"/>
            <p:cNvSpPr>
              <a:spLocks noChangeShapeType="1"/>
            </p:cNvSpPr>
            <p:nvPr/>
          </p:nvSpPr>
          <p:spPr bwMode="auto">
            <a:xfrm rot="16200000" flipV="1">
              <a:off x="2699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59" name="Line 367"/>
            <p:cNvSpPr>
              <a:spLocks noChangeShapeType="1"/>
            </p:cNvSpPr>
            <p:nvPr/>
          </p:nvSpPr>
          <p:spPr bwMode="auto">
            <a:xfrm rot="16200000" flipV="1">
              <a:off x="2743" y="2172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60" name="Line 368"/>
            <p:cNvSpPr>
              <a:spLocks noChangeShapeType="1"/>
            </p:cNvSpPr>
            <p:nvPr/>
          </p:nvSpPr>
          <p:spPr bwMode="auto">
            <a:xfrm flipH="1">
              <a:off x="2336" y="2219"/>
              <a:ext cx="166" cy="32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8561" name="Rectangle 369"/>
            <p:cNvSpPr>
              <a:spLocks noChangeArrowheads="1"/>
            </p:cNvSpPr>
            <p:nvPr/>
          </p:nvSpPr>
          <p:spPr bwMode="auto">
            <a:xfrm>
              <a:off x="2109" y="2251"/>
              <a:ext cx="363" cy="2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8562" name="Group 370"/>
          <p:cNvGrpSpPr>
            <a:grpSpLocks/>
          </p:cNvGrpSpPr>
          <p:nvPr/>
        </p:nvGrpSpPr>
        <p:grpSpPr bwMode="auto">
          <a:xfrm>
            <a:off x="7632700" y="2843213"/>
            <a:ext cx="2016125" cy="730250"/>
            <a:chOff x="1814" y="2556"/>
            <a:chExt cx="1066" cy="324"/>
          </a:xfrm>
        </p:grpSpPr>
        <p:grpSp>
          <p:nvGrpSpPr>
            <p:cNvPr id="8563" name="Group 371"/>
            <p:cNvGrpSpPr>
              <a:grpSpLocks/>
            </p:cNvGrpSpPr>
            <p:nvPr/>
          </p:nvGrpSpPr>
          <p:grpSpPr bwMode="auto">
            <a:xfrm>
              <a:off x="2085" y="2557"/>
              <a:ext cx="48" cy="322"/>
              <a:chOff x="2725" y="1795"/>
              <a:chExt cx="163" cy="1080"/>
            </a:xfrm>
          </p:grpSpPr>
          <p:sp>
            <p:nvSpPr>
              <p:cNvPr id="8564" name="AutoShape 372"/>
              <p:cNvSpPr>
                <a:spLocks noChangeArrowheads="1"/>
              </p:cNvSpPr>
              <p:nvPr/>
            </p:nvSpPr>
            <p:spPr bwMode="auto">
              <a:xfrm>
                <a:off x="2725" y="268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65" name="AutoShape 373"/>
              <p:cNvSpPr>
                <a:spLocks noChangeArrowheads="1"/>
              </p:cNvSpPr>
              <p:nvPr/>
            </p:nvSpPr>
            <p:spPr bwMode="auto">
              <a:xfrm>
                <a:off x="2725" y="256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66" name="AutoShape 374"/>
              <p:cNvSpPr>
                <a:spLocks noChangeArrowheads="1"/>
              </p:cNvSpPr>
              <p:nvPr/>
            </p:nvSpPr>
            <p:spPr bwMode="auto">
              <a:xfrm>
                <a:off x="2725" y="2433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67" name="AutoShape 375"/>
              <p:cNvSpPr>
                <a:spLocks noChangeArrowheads="1"/>
              </p:cNvSpPr>
              <p:nvPr/>
            </p:nvSpPr>
            <p:spPr bwMode="auto">
              <a:xfrm>
                <a:off x="2725" y="2306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68" name="AutoShape 376"/>
              <p:cNvSpPr>
                <a:spLocks noChangeArrowheads="1"/>
              </p:cNvSpPr>
              <p:nvPr/>
            </p:nvSpPr>
            <p:spPr bwMode="auto">
              <a:xfrm>
                <a:off x="2725" y="217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69" name="AutoShape 377"/>
              <p:cNvSpPr>
                <a:spLocks noChangeArrowheads="1"/>
              </p:cNvSpPr>
              <p:nvPr/>
            </p:nvSpPr>
            <p:spPr bwMode="auto">
              <a:xfrm>
                <a:off x="2725" y="2051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70" name="AutoShape 378"/>
              <p:cNvSpPr>
                <a:spLocks noChangeArrowheads="1"/>
              </p:cNvSpPr>
              <p:nvPr/>
            </p:nvSpPr>
            <p:spPr bwMode="auto">
              <a:xfrm>
                <a:off x="2725" y="192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71" name="AutoShape 379"/>
              <p:cNvSpPr>
                <a:spLocks noChangeArrowheads="1"/>
              </p:cNvSpPr>
              <p:nvPr/>
            </p:nvSpPr>
            <p:spPr bwMode="auto">
              <a:xfrm>
                <a:off x="2725" y="179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572" name="Group 380"/>
            <p:cNvGrpSpPr>
              <a:grpSpLocks/>
            </p:cNvGrpSpPr>
            <p:nvPr/>
          </p:nvGrpSpPr>
          <p:grpSpPr bwMode="auto">
            <a:xfrm>
              <a:off x="2625" y="2556"/>
              <a:ext cx="48" cy="321"/>
              <a:chOff x="1361" y="975"/>
              <a:chExt cx="163" cy="1080"/>
            </a:xfrm>
          </p:grpSpPr>
          <p:sp>
            <p:nvSpPr>
              <p:cNvPr id="8573" name="AutoShape 381"/>
              <p:cNvSpPr>
                <a:spLocks noChangeArrowheads="1"/>
              </p:cNvSpPr>
              <p:nvPr/>
            </p:nvSpPr>
            <p:spPr bwMode="auto">
              <a:xfrm>
                <a:off x="1361" y="186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74" name="AutoShape 382"/>
              <p:cNvSpPr>
                <a:spLocks noChangeArrowheads="1"/>
              </p:cNvSpPr>
              <p:nvPr/>
            </p:nvSpPr>
            <p:spPr bwMode="auto">
              <a:xfrm>
                <a:off x="1361" y="174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75" name="AutoShape 383"/>
              <p:cNvSpPr>
                <a:spLocks noChangeArrowheads="1"/>
              </p:cNvSpPr>
              <p:nvPr/>
            </p:nvSpPr>
            <p:spPr bwMode="auto">
              <a:xfrm>
                <a:off x="1361" y="1613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76" name="AutoShape 384"/>
              <p:cNvSpPr>
                <a:spLocks noChangeArrowheads="1"/>
              </p:cNvSpPr>
              <p:nvPr/>
            </p:nvSpPr>
            <p:spPr bwMode="auto">
              <a:xfrm>
                <a:off x="1361" y="148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77" name="AutoShape 385"/>
              <p:cNvSpPr>
                <a:spLocks noChangeArrowheads="1"/>
              </p:cNvSpPr>
              <p:nvPr/>
            </p:nvSpPr>
            <p:spPr bwMode="auto">
              <a:xfrm>
                <a:off x="1361" y="1358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78" name="AutoShape 386"/>
              <p:cNvSpPr>
                <a:spLocks noChangeArrowheads="1"/>
              </p:cNvSpPr>
              <p:nvPr/>
            </p:nvSpPr>
            <p:spPr bwMode="auto">
              <a:xfrm>
                <a:off x="1361" y="1231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79" name="AutoShape 387"/>
              <p:cNvSpPr>
                <a:spLocks noChangeArrowheads="1"/>
              </p:cNvSpPr>
              <p:nvPr/>
            </p:nvSpPr>
            <p:spPr bwMode="auto">
              <a:xfrm>
                <a:off x="1361" y="1103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80" name="AutoShape 388"/>
              <p:cNvSpPr>
                <a:spLocks noChangeArrowheads="1"/>
              </p:cNvSpPr>
              <p:nvPr/>
            </p:nvSpPr>
            <p:spPr bwMode="auto">
              <a:xfrm>
                <a:off x="1361" y="97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581" name="Group 389"/>
            <p:cNvGrpSpPr>
              <a:grpSpLocks/>
            </p:cNvGrpSpPr>
            <p:nvPr/>
          </p:nvGrpSpPr>
          <p:grpSpPr bwMode="auto">
            <a:xfrm>
              <a:off x="2302" y="2557"/>
              <a:ext cx="48" cy="322"/>
              <a:chOff x="998" y="975"/>
              <a:chExt cx="163" cy="1080"/>
            </a:xfrm>
          </p:grpSpPr>
          <p:sp>
            <p:nvSpPr>
              <p:cNvPr id="8582" name="AutoShape 390"/>
              <p:cNvSpPr>
                <a:spLocks noChangeArrowheads="1"/>
              </p:cNvSpPr>
              <p:nvPr/>
            </p:nvSpPr>
            <p:spPr bwMode="auto">
              <a:xfrm>
                <a:off x="998" y="18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83" name="AutoShape 391"/>
              <p:cNvSpPr>
                <a:spLocks noChangeArrowheads="1"/>
              </p:cNvSpPr>
              <p:nvPr/>
            </p:nvSpPr>
            <p:spPr bwMode="auto">
              <a:xfrm>
                <a:off x="998" y="174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84" name="AutoShape 392"/>
              <p:cNvSpPr>
                <a:spLocks noChangeArrowheads="1"/>
              </p:cNvSpPr>
              <p:nvPr/>
            </p:nvSpPr>
            <p:spPr bwMode="auto">
              <a:xfrm>
                <a:off x="998" y="1613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85" name="AutoShape 393"/>
              <p:cNvSpPr>
                <a:spLocks noChangeArrowheads="1"/>
              </p:cNvSpPr>
              <p:nvPr/>
            </p:nvSpPr>
            <p:spPr bwMode="auto">
              <a:xfrm>
                <a:off x="998" y="148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86" name="AutoShape 394"/>
              <p:cNvSpPr>
                <a:spLocks noChangeArrowheads="1"/>
              </p:cNvSpPr>
              <p:nvPr/>
            </p:nvSpPr>
            <p:spPr bwMode="auto">
              <a:xfrm>
                <a:off x="998" y="135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87" name="AutoShape 395"/>
              <p:cNvSpPr>
                <a:spLocks noChangeArrowheads="1"/>
              </p:cNvSpPr>
              <p:nvPr/>
            </p:nvSpPr>
            <p:spPr bwMode="auto">
              <a:xfrm>
                <a:off x="998" y="1231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88" name="AutoShape 396"/>
              <p:cNvSpPr>
                <a:spLocks noChangeArrowheads="1"/>
              </p:cNvSpPr>
              <p:nvPr/>
            </p:nvSpPr>
            <p:spPr bwMode="auto">
              <a:xfrm>
                <a:off x="998" y="110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89" name="AutoShape 397"/>
              <p:cNvSpPr>
                <a:spLocks noChangeArrowheads="1"/>
              </p:cNvSpPr>
              <p:nvPr/>
            </p:nvSpPr>
            <p:spPr bwMode="auto">
              <a:xfrm>
                <a:off x="998" y="97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590" name="Group 398"/>
            <p:cNvGrpSpPr>
              <a:grpSpLocks/>
            </p:cNvGrpSpPr>
            <p:nvPr/>
          </p:nvGrpSpPr>
          <p:grpSpPr bwMode="auto">
            <a:xfrm>
              <a:off x="2517" y="2556"/>
              <a:ext cx="48" cy="321"/>
              <a:chOff x="1152" y="1202"/>
              <a:chExt cx="163" cy="1080"/>
            </a:xfrm>
          </p:grpSpPr>
          <p:sp>
            <p:nvSpPr>
              <p:cNvPr id="8591" name="AutoShape 399"/>
              <p:cNvSpPr>
                <a:spLocks noChangeArrowheads="1"/>
              </p:cNvSpPr>
              <p:nvPr/>
            </p:nvSpPr>
            <p:spPr bwMode="auto">
              <a:xfrm>
                <a:off x="1152" y="209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92" name="AutoShape 400"/>
              <p:cNvSpPr>
                <a:spLocks noChangeArrowheads="1"/>
              </p:cNvSpPr>
              <p:nvPr/>
            </p:nvSpPr>
            <p:spPr bwMode="auto">
              <a:xfrm>
                <a:off x="1152" y="19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93" name="AutoShape 401"/>
              <p:cNvSpPr>
                <a:spLocks noChangeArrowheads="1"/>
              </p:cNvSpPr>
              <p:nvPr/>
            </p:nvSpPr>
            <p:spPr bwMode="auto">
              <a:xfrm>
                <a:off x="1152" y="1840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94" name="AutoShape 402"/>
              <p:cNvSpPr>
                <a:spLocks noChangeArrowheads="1"/>
              </p:cNvSpPr>
              <p:nvPr/>
            </p:nvSpPr>
            <p:spPr bwMode="auto">
              <a:xfrm>
                <a:off x="1152" y="171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95" name="AutoShape 403"/>
              <p:cNvSpPr>
                <a:spLocks noChangeArrowheads="1"/>
              </p:cNvSpPr>
              <p:nvPr/>
            </p:nvSpPr>
            <p:spPr bwMode="auto">
              <a:xfrm>
                <a:off x="1152" y="158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96" name="AutoShape 404"/>
              <p:cNvSpPr>
                <a:spLocks noChangeArrowheads="1"/>
              </p:cNvSpPr>
              <p:nvPr/>
            </p:nvSpPr>
            <p:spPr bwMode="auto">
              <a:xfrm>
                <a:off x="1152" y="1458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97" name="AutoShape 405"/>
              <p:cNvSpPr>
                <a:spLocks noChangeArrowheads="1"/>
              </p:cNvSpPr>
              <p:nvPr/>
            </p:nvSpPr>
            <p:spPr bwMode="auto">
              <a:xfrm>
                <a:off x="1152" y="1330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598" name="AutoShape 406"/>
              <p:cNvSpPr>
                <a:spLocks noChangeArrowheads="1"/>
              </p:cNvSpPr>
              <p:nvPr/>
            </p:nvSpPr>
            <p:spPr bwMode="auto">
              <a:xfrm>
                <a:off x="1152" y="120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599" name="Group 407"/>
            <p:cNvGrpSpPr>
              <a:grpSpLocks/>
            </p:cNvGrpSpPr>
            <p:nvPr/>
          </p:nvGrpSpPr>
          <p:grpSpPr bwMode="auto">
            <a:xfrm>
              <a:off x="2409" y="2557"/>
              <a:ext cx="48" cy="322"/>
              <a:chOff x="952" y="1428"/>
              <a:chExt cx="163" cy="1080"/>
            </a:xfrm>
          </p:grpSpPr>
          <p:sp>
            <p:nvSpPr>
              <p:cNvPr id="8600" name="AutoShape 408"/>
              <p:cNvSpPr>
                <a:spLocks noChangeArrowheads="1"/>
              </p:cNvSpPr>
              <p:nvPr/>
            </p:nvSpPr>
            <p:spPr bwMode="auto">
              <a:xfrm>
                <a:off x="95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01" name="AutoShape 409"/>
              <p:cNvSpPr>
                <a:spLocks noChangeArrowheads="1"/>
              </p:cNvSpPr>
              <p:nvPr/>
            </p:nvSpPr>
            <p:spPr bwMode="auto">
              <a:xfrm>
                <a:off x="95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02" name="AutoShape 410"/>
              <p:cNvSpPr>
                <a:spLocks noChangeArrowheads="1"/>
              </p:cNvSpPr>
              <p:nvPr/>
            </p:nvSpPr>
            <p:spPr bwMode="auto">
              <a:xfrm>
                <a:off x="95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03" name="AutoShape 411"/>
              <p:cNvSpPr>
                <a:spLocks noChangeArrowheads="1"/>
              </p:cNvSpPr>
              <p:nvPr/>
            </p:nvSpPr>
            <p:spPr bwMode="auto">
              <a:xfrm>
                <a:off x="952" y="193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04" name="AutoShape 412"/>
              <p:cNvSpPr>
                <a:spLocks noChangeArrowheads="1"/>
              </p:cNvSpPr>
              <p:nvPr/>
            </p:nvSpPr>
            <p:spPr bwMode="auto">
              <a:xfrm>
                <a:off x="952" y="1811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05" name="AutoShape 413"/>
              <p:cNvSpPr>
                <a:spLocks noChangeArrowheads="1"/>
              </p:cNvSpPr>
              <p:nvPr/>
            </p:nvSpPr>
            <p:spPr bwMode="auto">
              <a:xfrm>
                <a:off x="952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06" name="AutoShape 414"/>
              <p:cNvSpPr>
                <a:spLocks noChangeArrowheads="1"/>
              </p:cNvSpPr>
              <p:nvPr/>
            </p:nvSpPr>
            <p:spPr bwMode="auto">
              <a:xfrm>
                <a:off x="952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07" name="AutoShape 415"/>
              <p:cNvSpPr>
                <a:spLocks noChangeArrowheads="1"/>
              </p:cNvSpPr>
              <p:nvPr/>
            </p:nvSpPr>
            <p:spPr bwMode="auto">
              <a:xfrm>
                <a:off x="95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608" name="Group 416"/>
            <p:cNvGrpSpPr>
              <a:grpSpLocks/>
            </p:cNvGrpSpPr>
            <p:nvPr/>
          </p:nvGrpSpPr>
          <p:grpSpPr bwMode="auto">
            <a:xfrm>
              <a:off x="2194" y="2558"/>
              <a:ext cx="49" cy="322"/>
              <a:chOff x="590" y="1428"/>
              <a:chExt cx="163" cy="1080"/>
            </a:xfrm>
          </p:grpSpPr>
          <p:sp>
            <p:nvSpPr>
              <p:cNvPr id="8609" name="AutoShape 417"/>
              <p:cNvSpPr>
                <a:spLocks noChangeArrowheads="1"/>
              </p:cNvSpPr>
              <p:nvPr/>
            </p:nvSpPr>
            <p:spPr bwMode="auto">
              <a:xfrm>
                <a:off x="590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10" name="AutoShape 418"/>
              <p:cNvSpPr>
                <a:spLocks noChangeArrowheads="1"/>
              </p:cNvSpPr>
              <p:nvPr/>
            </p:nvSpPr>
            <p:spPr bwMode="auto">
              <a:xfrm>
                <a:off x="590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11" name="AutoShape 419"/>
              <p:cNvSpPr>
                <a:spLocks noChangeArrowheads="1"/>
              </p:cNvSpPr>
              <p:nvPr/>
            </p:nvSpPr>
            <p:spPr bwMode="auto">
              <a:xfrm>
                <a:off x="590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12" name="AutoShape 420"/>
              <p:cNvSpPr>
                <a:spLocks noChangeArrowheads="1"/>
              </p:cNvSpPr>
              <p:nvPr/>
            </p:nvSpPr>
            <p:spPr bwMode="auto">
              <a:xfrm>
                <a:off x="590" y="193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13" name="AutoShape 421"/>
              <p:cNvSpPr>
                <a:spLocks noChangeArrowheads="1"/>
              </p:cNvSpPr>
              <p:nvPr/>
            </p:nvSpPr>
            <p:spPr bwMode="auto">
              <a:xfrm>
                <a:off x="590" y="1811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14" name="AutoShape 422"/>
              <p:cNvSpPr>
                <a:spLocks noChangeArrowheads="1"/>
              </p:cNvSpPr>
              <p:nvPr/>
            </p:nvSpPr>
            <p:spPr bwMode="auto">
              <a:xfrm>
                <a:off x="590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15" name="AutoShape 423"/>
              <p:cNvSpPr>
                <a:spLocks noChangeArrowheads="1"/>
              </p:cNvSpPr>
              <p:nvPr/>
            </p:nvSpPr>
            <p:spPr bwMode="auto">
              <a:xfrm>
                <a:off x="590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16" name="AutoShape 424"/>
              <p:cNvSpPr>
                <a:spLocks noChangeArrowheads="1"/>
              </p:cNvSpPr>
              <p:nvPr/>
            </p:nvSpPr>
            <p:spPr bwMode="auto">
              <a:xfrm>
                <a:off x="590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617" name="Group 425"/>
            <p:cNvGrpSpPr>
              <a:grpSpLocks/>
            </p:cNvGrpSpPr>
            <p:nvPr/>
          </p:nvGrpSpPr>
          <p:grpSpPr bwMode="auto">
            <a:xfrm>
              <a:off x="1978" y="2557"/>
              <a:ext cx="49" cy="322"/>
              <a:chOff x="472" y="1202"/>
              <a:chExt cx="163" cy="1080"/>
            </a:xfrm>
          </p:grpSpPr>
          <p:sp>
            <p:nvSpPr>
              <p:cNvPr id="8618" name="AutoShape 426"/>
              <p:cNvSpPr>
                <a:spLocks noChangeArrowheads="1"/>
              </p:cNvSpPr>
              <p:nvPr/>
            </p:nvSpPr>
            <p:spPr bwMode="auto">
              <a:xfrm>
                <a:off x="472" y="209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19" name="AutoShape 427"/>
              <p:cNvSpPr>
                <a:spLocks noChangeArrowheads="1"/>
              </p:cNvSpPr>
              <p:nvPr/>
            </p:nvSpPr>
            <p:spPr bwMode="auto">
              <a:xfrm>
                <a:off x="472" y="19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20" name="AutoShape 428"/>
              <p:cNvSpPr>
                <a:spLocks noChangeArrowheads="1"/>
              </p:cNvSpPr>
              <p:nvPr/>
            </p:nvSpPr>
            <p:spPr bwMode="auto">
              <a:xfrm>
                <a:off x="472" y="1840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21" name="AutoShape 429"/>
              <p:cNvSpPr>
                <a:spLocks noChangeArrowheads="1"/>
              </p:cNvSpPr>
              <p:nvPr/>
            </p:nvSpPr>
            <p:spPr bwMode="auto">
              <a:xfrm>
                <a:off x="472" y="171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22" name="AutoShape 430"/>
              <p:cNvSpPr>
                <a:spLocks noChangeArrowheads="1"/>
              </p:cNvSpPr>
              <p:nvPr/>
            </p:nvSpPr>
            <p:spPr bwMode="auto">
              <a:xfrm>
                <a:off x="472" y="158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23" name="AutoShape 431"/>
              <p:cNvSpPr>
                <a:spLocks noChangeArrowheads="1"/>
              </p:cNvSpPr>
              <p:nvPr/>
            </p:nvSpPr>
            <p:spPr bwMode="auto">
              <a:xfrm>
                <a:off x="472" y="1458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24" name="AutoShape 432"/>
              <p:cNvSpPr>
                <a:spLocks noChangeArrowheads="1"/>
              </p:cNvSpPr>
              <p:nvPr/>
            </p:nvSpPr>
            <p:spPr bwMode="auto">
              <a:xfrm>
                <a:off x="472" y="1330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25" name="AutoShape 433"/>
              <p:cNvSpPr>
                <a:spLocks noChangeArrowheads="1"/>
              </p:cNvSpPr>
              <p:nvPr/>
            </p:nvSpPr>
            <p:spPr bwMode="auto">
              <a:xfrm>
                <a:off x="472" y="120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626" name="Group 434"/>
            <p:cNvGrpSpPr>
              <a:grpSpLocks/>
            </p:cNvGrpSpPr>
            <p:nvPr/>
          </p:nvGrpSpPr>
          <p:grpSpPr bwMode="auto">
            <a:xfrm>
              <a:off x="1869" y="2558"/>
              <a:ext cx="49" cy="321"/>
              <a:chOff x="272" y="1428"/>
              <a:chExt cx="163" cy="1080"/>
            </a:xfrm>
          </p:grpSpPr>
          <p:sp>
            <p:nvSpPr>
              <p:cNvPr id="8627" name="AutoShape 435"/>
              <p:cNvSpPr>
                <a:spLocks noChangeArrowheads="1"/>
              </p:cNvSpPr>
              <p:nvPr/>
            </p:nvSpPr>
            <p:spPr bwMode="auto">
              <a:xfrm>
                <a:off x="27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28" name="AutoShape 436"/>
              <p:cNvSpPr>
                <a:spLocks noChangeArrowheads="1"/>
              </p:cNvSpPr>
              <p:nvPr/>
            </p:nvSpPr>
            <p:spPr bwMode="auto">
              <a:xfrm>
                <a:off x="27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29" name="AutoShape 437"/>
              <p:cNvSpPr>
                <a:spLocks noChangeArrowheads="1"/>
              </p:cNvSpPr>
              <p:nvPr/>
            </p:nvSpPr>
            <p:spPr bwMode="auto">
              <a:xfrm>
                <a:off x="27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30" name="AutoShape 438"/>
              <p:cNvSpPr>
                <a:spLocks noChangeArrowheads="1"/>
              </p:cNvSpPr>
              <p:nvPr/>
            </p:nvSpPr>
            <p:spPr bwMode="auto">
              <a:xfrm>
                <a:off x="272" y="193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31" name="AutoShape 439"/>
              <p:cNvSpPr>
                <a:spLocks noChangeArrowheads="1"/>
              </p:cNvSpPr>
              <p:nvPr/>
            </p:nvSpPr>
            <p:spPr bwMode="auto">
              <a:xfrm>
                <a:off x="272" y="1811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32" name="AutoShape 440"/>
              <p:cNvSpPr>
                <a:spLocks noChangeArrowheads="1"/>
              </p:cNvSpPr>
              <p:nvPr/>
            </p:nvSpPr>
            <p:spPr bwMode="auto">
              <a:xfrm>
                <a:off x="272" y="1684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33" name="AutoShape 441"/>
              <p:cNvSpPr>
                <a:spLocks noChangeArrowheads="1"/>
              </p:cNvSpPr>
              <p:nvPr/>
            </p:nvSpPr>
            <p:spPr bwMode="auto">
              <a:xfrm>
                <a:off x="272" y="1556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34" name="AutoShape 442"/>
              <p:cNvSpPr>
                <a:spLocks noChangeArrowheads="1"/>
              </p:cNvSpPr>
              <p:nvPr/>
            </p:nvSpPr>
            <p:spPr bwMode="auto">
              <a:xfrm>
                <a:off x="27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8635" name="Line 443"/>
            <p:cNvSpPr>
              <a:spLocks noChangeShapeType="1"/>
            </p:cNvSpPr>
            <p:nvPr/>
          </p:nvSpPr>
          <p:spPr bwMode="auto">
            <a:xfrm>
              <a:off x="1814" y="2880"/>
              <a:ext cx="9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8636" name="Line 444"/>
            <p:cNvSpPr>
              <a:spLocks noChangeShapeType="1"/>
            </p:cNvSpPr>
            <p:nvPr/>
          </p:nvSpPr>
          <p:spPr bwMode="auto">
            <a:xfrm flipV="1">
              <a:off x="1834" y="2745"/>
              <a:ext cx="978" cy="2"/>
            </a:xfrm>
            <a:prstGeom prst="line">
              <a:avLst/>
            </a:prstGeom>
            <a:noFill/>
            <a:ln w="6350">
              <a:solidFill>
                <a:srgbClr val="FF5050"/>
              </a:solidFill>
              <a:prstDash val="sysDot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grpSp>
          <p:nvGrpSpPr>
            <p:cNvPr id="8637" name="Group 445"/>
            <p:cNvGrpSpPr>
              <a:grpSpLocks/>
            </p:cNvGrpSpPr>
            <p:nvPr/>
          </p:nvGrpSpPr>
          <p:grpSpPr bwMode="auto">
            <a:xfrm>
              <a:off x="2832" y="2556"/>
              <a:ext cx="48" cy="321"/>
              <a:chOff x="952" y="1428"/>
              <a:chExt cx="163" cy="1080"/>
            </a:xfrm>
          </p:grpSpPr>
          <p:sp>
            <p:nvSpPr>
              <p:cNvPr id="8638" name="AutoShape 446"/>
              <p:cNvSpPr>
                <a:spLocks noChangeArrowheads="1"/>
              </p:cNvSpPr>
              <p:nvPr/>
            </p:nvSpPr>
            <p:spPr bwMode="auto">
              <a:xfrm>
                <a:off x="95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39" name="AutoShape 447"/>
              <p:cNvSpPr>
                <a:spLocks noChangeArrowheads="1"/>
              </p:cNvSpPr>
              <p:nvPr/>
            </p:nvSpPr>
            <p:spPr bwMode="auto">
              <a:xfrm>
                <a:off x="95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40" name="AutoShape 448"/>
              <p:cNvSpPr>
                <a:spLocks noChangeArrowheads="1"/>
              </p:cNvSpPr>
              <p:nvPr/>
            </p:nvSpPr>
            <p:spPr bwMode="auto">
              <a:xfrm>
                <a:off x="95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41" name="AutoShape 449"/>
              <p:cNvSpPr>
                <a:spLocks noChangeArrowheads="1"/>
              </p:cNvSpPr>
              <p:nvPr/>
            </p:nvSpPr>
            <p:spPr bwMode="auto">
              <a:xfrm>
                <a:off x="952" y="193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42" name="AutoShape 450"/>
              <p:cNvSpPr>
                <a:spLocks noChangeArrowheads="1"/>
              </p:cNvSpPr>
              <p:nvPr/>
            </p:nvSpPr>
            <p:spPr bwMode="auto">
              <a:xfrm>
                <a:off x="952" y="1811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43" name="AutoShape 451"/>
              <p:cNvSpPr>
                <a:spLocks noChangeArrowheads="1"/>
              </p:cNvSpPr>
              <p:nvPr/>
            </p:nvSpPr>
            <p:spPr bwMode="auto">
              <a:xfrm>
                <a:off x="952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44" name="AutoShape 452"/>
              <p:cNvSpPr>
                <a:spLocks noChangeArrowheads="1"/>
              </p:cNvSpPr>
              <p:nvPr/>
            </p:nvSpPr>
            <p:spPr bwMode="auto">
              <a:xfrm>
                <a:off x="952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645" name="AutoShape 453"/>
              <p:cNvSpPr>
                <a:spLocks noChangeArrowheads="1"/>
              </p:cNvSpPr>
              <p:nvPr/>
            </p:nvSpPr>
            <p:spPr bwMode="auto">
              <a:xfrm>
                <a:off x="95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pic>
        <p:nvPicPr>
          <p:cNvPr id="8646" name="Picture 454" descr="n1_GRAY-MRP-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4141788"/>
            <a:ext cx="1439863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47" name="Group 455"/>
          <p:cNvGrpSpPr>
            <a:grpSpLocks/>
          </p:cNvGrpSpPr>
          <p:nvPr/>
        </p:nvGrpSpPr>
        <p:grpSpPr bwMode="auto">
          <a:xfrm>
            <a:off x="6686550" y="6372225"/>
            <a:ext cx="3033713" cy="504825"/>
            <a:chOff x="311" y="3319"/>
            <a:chExt cx="5540" cy="923"/>
          </a:xfrm>
        </p:grpSpPr>
        <p:sp>
          <p:nvSpPr>
            <p:cNvPr id="8648" name="Rectangle 456"/>
            <p:cNvSpPr>
              <a:spLocks noChangeArrowheads="1"/>
            </p:cNvSpPr>
            <p:nvPr/>
          </p:nvSpPr>
          <p:spPr bwMode="auto">
            <a:xfrm>
              <a:off x="1088" y="3651"/>
              <a:ext cx="3629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800" b="1" i="1">
                  <a:solidFill>
                    <a:schemeClr val="bg2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MATEMATICAL FRAMEWORK BEHIND THE MODEL</a:t>
              </a:r>
            </a:p>
          </p:txBody>
        </p:sp>
        <p:sp>
          <p:nvSpPr>
            <p:cNvPr id="8649" name="Rectangle 457"/>
            <p:cNvSpPr>
              <a:spLocks noChangeArrowheads="1"/>
            </p:cNvSpPr>
            <p:nvPr/>
          </p:nvSpPr>
          <p:spPr bwMode="auto">
            <a:xfrm>
              <a:off x="1088" y="3924"/>
              <a:ext cx="3765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800" b="1" i="1">
                  <a:solidFill>
                    <a:schemeClr val="bg2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GENERALIZED ALGORITHM</a:t>
              </a:r>
            </a:p>
          </p:txBody>
        </p:sp>
        <p:sp>
          <p:nvSpPr>
            <p:cNvPr id="8650" name="Text Box 458"/>
            <p:cNvSpPr txBox="1">
              <a:spLocks noChangeArrowheads="1"/>
            </p:cNvSpPr>
            <p:nvPr/>
          </p:nvSpPr>
          <p:spPr bwMode="auto">
            <a:xfrm>
              <a:off x="311" y="3319"/>
              <a:ext cx="5540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8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FUTURE RESEARCH:</a:t>
              </a:r>
            </a:p>
          </p:txBody>
        </p:sp>
        <p:grpSp>
          <p:nvGrpSpPr>
            <p:cNvPr id="8651" name="Group 459"/>
            <p:cNvGrpSpPr>
              <a:grpSpLocks/>
            </p:cNvGrpSpPr>
            <p:nvPr/>
          </p:nvGrpSpPr>
          <p:grpSpPr bwMode="auto">
            <a:xfrm rot="498828">
              <a:off x="1014" y="3738"/>
              <a:ext cx="89" cy="88"/>
              <a:chOff x="1281" y="579"/>
              <a:chExt cx="3187" cy="3172"/>
            </a:xfrm>
          </p:grpSpPr>
          <p:sp>
            <p:nvSpPr>
              <p:cNvPr id="8652" name="Oval 46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800">
                  <a:solidFill>
                    <a:schemeClr val="bg2"/>
                  </a:solidFill>
                </a:endParaRPr>
              </a:p>
            </p:txBody>
          </p:sp>
          <p:sp>
            <p:nvSpPr>
              <p:cNvPr id="8653" name="AutoShape 46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654" name="AutoShape 46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655" name="AutoShape 46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656" name="AutoShape 46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657" name="AutoShape 46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658" name="AutoShape 46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659" name="AutoShape 46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660" name="AutoShape 46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8661" name="Group 469"/>
            <p:cNvGrpSpPr>
              <a:grpSpLocks/>
            </p:cNvGrpSpPr>
            <p:nvPr/>
          </p:nvGrpSpPr>
          <p:grpSpPr bwMode="auto">
            <a:xfrm rot="498828">
              <a:off x="1014" y="4022"/>
              <a:ext cx="88" cy="87"/>
              <a:chOff x="1281" y="579"/>
              <a:chExt cx="3187" cy="3172"/>
            </a:xfrm>
          </p:grpSpPr>
          <p:sp>
            <p:nvSpPr>
              <p:cNvPr id="8662" name="Oval 47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800">
                  <a:solidFill>
                    <a:schemeClr val="bg2"/>
                  </a:solidFill>
                </a:endParaRPr>
              </a:p>
            </p:txBody>
          </p:sp>
          <p:sp>
            <p:nvSpPr>
              <p:cNvPr id="8663" name="AutoShape 47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664" name="AutoShape 47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665" name="AutoShape 47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666" name="AutoShape 47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667" name="AutoShape 47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668" name="AutoShape 47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669" name="AutoShape 47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670" name="AutoShape 47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sp>
        <p:nvSpPr>
          <p:cNvPr id="8671" name="Rectangle 479"/>
          <p:cNvSpPr>
            <a:spLocks noChangeArrowheads="1"/>
          </p:cNvSpPr>
          <p:nvPr/>
        </p:nvSpPr>
        <p:spPr bwMode="auto">
          <a:xfrm>
            <a:off x="4103688" y="1116013"/>
            <a:ext cx="2016125" cy="15843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8672" name="Rectangle 480"/>
          <p:cNvSpPr>
            <a:spLocks noChangeArrowheads="1"/>
          </p:cNvSpPr>
          <p:nvPr/>
        </p:nvSpPr>
        <p:spPr bwMode="auto">
          <a:xfrm>
            <a:off x="7561263" y="2627313"/>
            <a:ext cx="2232025" cy="115411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8673" name="Rectangle 481"/>
          <p:cNvSpPr>
            <a:spLocks noChangeArrowheads="1"/>
          </p:cNvSpPr>
          <p:nvPr/>
        </p:nvSpPr>
        <p:spPr bwMode="auto">
          <a:xfrm>
            <a:off x="6624638" y="3997325"/>
            <a:ext cx="1655762" cy="11525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8674" name="Rectangle 482"/>
          <p:cNvSpPr>
            <a:spLocks noChangeArrowheads="1"/>
          </p:cNvSpPr>
          <p:nvPr/>
        </p:nvSpPr>
        <p:spPr bwMode="auto">
          <a:xfrm>
            <a:off x="6696075" y="6229350"/>
            <a:ext cx="3384550" cy="7207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8675" name="Rectangle 483"/>
          <p:cNvSpPr>
            <a:spLocks noChangeArrowheads="1"/>
          </p:cNvSpPr>
          <p:nvPr/>
        </p:nvSpPr>
        <p:spPr bwMode="auto">
          <a:xfrm>
            <a:off x="1223963" y="2627313"/>
            <a:ext cx="8856662" cy="46831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9">
            <a:off x="457200" y="1547813"/>
            <a:ext cx="693738" cy="13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percentSPP_5-0-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3505200"/>
            <a:ext cx="5327650" cy="37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percentSPP_5-0-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3505200"/>
            <a:ext cx="5329238" cy="37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493" name="Group 5"/>
          <p:cNvGrpSpPr>
            <a:grpSpLocks/>
          </p:cNvGrpSpPr>
          <p:nvPr/>
        </p:nvGrpSpPr>
        <p:grpSpPr bwMode="auto">
          <a:xfrm>
            <a:off x="1008063" y="1692275"/>
            <a:ext cx="5111750" cy="1728788"/>
            <a:chOff x="635" y="1111"/>
            <a:chExt cx="3220" cy="1089"/>
          </a:xfrm>
        </p:grpSpPr>
        <p:grpSp>
          <p:nvGrpSpPr>
            <p:cNvPr id="63494" name="Group 6"/>
            <p:cNvGrpSpPr>
              <a:grpSpLocks/>
            </p:cNvGrpSpPr>
            <p:nvPr/>
          </p:nvGrpSpPr>
          <p:grpSpPr bwMode="auto">
            <a:xfrm>
              <a:off x="635" y="1111"/>
              <a:ext cx="3220" cy="1089"/>
              <a:chOff x="635" y="1020"/>
              <a:chExt cx="3220" cy="1089"/>
            </a:xfrm>
          </p:grpSpPr>
          <p:grpSp>
            <p:nvGrpSpPr>
              <p:cNvPr id="63495" name="Group 7"/>
              <p:cNvGrpSpPr>
                <a:grpSpLocks/>
              </p:cNvGrpSpPr>
              <p:nvPr/>
            </p:nvGrpSpPr>
            <p:grpSpPr bwMode="auto">
              <a:xfrm>
                <a:off x="635" y="1020"/>
                <a:ext cx="3220" cy="1089"/>
                <a:chOff x="635" y="1020"/>
                <a:chExt cx="3220" cy="1089"/>
              </a:xfrm>
            </p:grpSpPr>
            <p:sp>
              <p:nvSpPr>
                <p:cNvPr id="63496" name="AutoShape 8"/>
                <p:cNvSpPr>
                  <a:spLocks noChangeArrowheads="1"/>
                </p:cNvSpPr>
                <p:nvPr/>
              </p:nvSpPr>
              <p:spPr bwMode="auto">
                <a:xfrm>
                  <a:off x="2041" y="1020"/>
                  <a:ext cx="1814" cy="1089"/>
                </a:xfrm>
                <a:prstGeom prst="parallelogram">
                  <a:avLst>
                    <a:gd name="adj" fmla="val 25896"/>
                  </a:avLst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3497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680" y="1020"/>
                  <a:ext cx="1633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3498" name="Line 10"/>
                <p:cNvSpPr>
                  <a:spLocks noChangeShapeType="1"/>
                </p:cNvSpPr>
                <p:nvPr/>
              </p:nvSpPr>
              <p:spPr bwMode="auto">
                <a:xfrm>
                  <a:off x="635" y="1202"/>
                  <a:ext cx="1406" cy="9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/>
                <a:p>
                  <a:endParaRPr lang="ca-ES"/>
                </a:p>
              </p:txBody>
            </p:sp>
            <p:grpSp>
              <p:nvGrpSpPr>
                <p:cNvPr id="63499" name="Group 11"/>
                <p:cNvGrpSpPr>
                  <a:grpSpLocks/>
                </p:cNvGrpSpPr>
                <p:nvPr/>
              </p:nvGrpSpPr>
              <p:grpSpPr bwMode="auto">
                <a:xfrm rot="825044">
                  <a:off x="2243" y="1041"/>
                  <a:ext cx="91" cy="1043"/>
                  <a:chOff x="3765" y="975"/>
                  <a:chExt cx="91" cy="1043"/>
                </a:xfrm>
              </p:grpSpPr>
              <p:sp>
                <p:nvSpPr>
                  <p:cNvPr id="6350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01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02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03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04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05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06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07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3508" name="Group 20"/>
                <p:cNvGrpSpPr>
                  <a:grpSpLocks/>
                </p:cNvGrpSpPr>
                <p:nvPr/>
              </p:nvGrpSpPr>
              <p:grpSpPr bwMode="auto">
                <a:xfrm rot="825044">
                  <a:off x="2391" y="1042"/>
                  <a:ext cx="91" cy="1043"/>
                  <a:chOff x="3765" y="975"/>
                  <a:chExt cx="91" cy="1043"/>
                </a:xfrm>
              </p:grpSpPr>
              <p:sp>
                <p:nvSpPr>
                  <p:cNvPr id="63509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10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11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12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13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14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15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16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3517" name="Group 29"/>
                <p:cNvGrpSpPr>
                  <a:grpSpLocks/>
                </p:cNvGrpSpPr>
                <p:nvPr/>
              </p:nvGrpSpPr>
              <p:grpSpPr bwMode="auto">
                <a:xfrm rot="825044">
                  <a:off x="2541" y="1042"/>
                  <a:ext cx="91" cy="1043"/>
                  <a:chOff x="3765" y="975"/>
                  <a:chExt cx="91" cy="1043"/>
                </a:xfrm>
              </p:grpSpPr>
              <p:sp>
                <p:nvSpPr>
                  <p:cNvPr id="63518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19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20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21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22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23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24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25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3526" name="Group 38"/>
                <p:cNvGrpSpPr>
                  <a:grpSpLocks/>
                </p:cNvGrpSpPr>
                <p:nvPr/>
              </p:nvGrpSpPr>
              <p:grpSpPr bwMode="auto">
                <a:xfrm rot="825044">
                  <a:off x="2689" y="1043"/>
                  <a:ext cx="91" cy="1043"/>
                  <a:chOff x="3765" y="975"/>
                  <a:chExt cx="91" cy="1043"/>
                </a:xfrm>
              </p:grpSpPr>
              <p:sp>
                <p:nvSpPr>
                  <p:cNvPr id="63527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28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29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30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31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32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33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34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3535" name="Group 47"/>
                <p:cNvGrpSpPr>
                  <a:grpSpLocks/>
                </p:cNvGrpSpPr>
                <p:nvPr/>
              </p:nvGrpSpPr>
              <p:grpSpPr bwMode="auto">
                <a:xfrm rot="825044">
                  <a:off x="2832" y="1042"/>
                  <a:ext cx="91" cy="1043"/>
                  <a:chOff x="3765" y="975"/>
                  <a:chExt cx="91" cy="1043"/>
                </a:xfrm>
              </p:grpSpPr>
              <p:sp>
                <p:nvSpPr>
                  <p:cNvPr id="63536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37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38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39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40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41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42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43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3544" name="Group 56"/>
                <p:cNvGrpSpPr>
                  <a:grpSpLocks/>
                </p:cNvGrpSpPr>
                <p:nvPr/>
              </p:nvGrpSpPr>
              <p:grpSpPr bwMode="auto">
                <a:xfrm rot="825044">
                  <a:off x="2980" y="1043"/>
                  <a:ext cx="91" cy="1043"/>
                  <a:chOff x="3765" y="975"/>
                  <a:chExt cx="91" cy="1043"/>
                </a:xfrm>
              </p:grpSpPr>
              <p:sp>
                <p:nvSpPr>
                  <p:cNvPr id="63545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46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47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48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49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50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51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52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3553" name="Group 65"/>
                <p:cNvGrpSpPr>
                  <a:grpSpLocks/>
                </p:cNvGrpSpPr>
                <p:nvPr/>
              </p:nvGrpSpPr>
              <p:grpSpPr bwMode="auto">
                <a:xfrm rot="825044">
                  <a:off x="3130" y="1043"/>
                  <a:ext cx="91" cy="1043"/>
                  <a:chOff x="3765" y="975"/>
                  <a:chExt cx="91" cy="1043"/>
                </a:xfrm>
              </p:grpSpPr>
              <p:sp>
                <p:nvSpPr>
                  <p:cNvPr id="63554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55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56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57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58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59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60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61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3562" name="Group 74"/>
                <p:cNvGrpSpPr>
                  <a:grpSpLocks/>
                </p:cNvGrpSpPr>
                <p:nvPr/>
              </p:nvGrpSpPr>
              <p:grpSpPr bwMode="auto">
                <a:xfrm rot="825044">
                  <a:off x="3278" y="1044"/>
                  <a:ext cx="91" cy="1043"/>
                  <a:chOff x="3765" y="975"/>
                  <a:chExt cx="91" cy="1043"/>
                </a:xfrm>
              </p:grpSpPr>
              <p:sp>
                <p:nvSpPr>
                  <p:cNvPr id="63563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64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65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66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67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68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69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7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3571" name="Group 83"/>
                <p:cNvGrpSpPr>
                  <a:grpSpLocks/>
                </p:cNvGrpSpPr>
                <p:nvPr/>
              </p:nvGrpSpPr>
              <p:grpSpPr bwMode="auto">
                <a:xfrm rot="825044">
                  <a:off x="3413" y="1042"/>
                  <a:ext cx="91" cy="1043"/>
                  <a:chOff x="3765" y="975"/>
                  <a:chExt cx="91" cy="1043"/>
                </a:xfrm>
              </p:grpSpPr>
              <p:sp>
                <p:nvSpPr>
                  <p:cNvPr id="63572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73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74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75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76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77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78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79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3580" name="Group 92"/>
                <p:cNvGrpSpPr>
                  <a:grpSpLocks/>
                </p:cNvGrpSpPr>
                <p:nvPr/>
              </p:nvGrpSpPr>
              <p:grpSpPr bwMode="auto">
                <a:xfrm rot="825044">
                  <a:off x="3561" y="1043"/>
                  <a:ext cx="91" cy="1043"/>
                  <a:chOff x="3765" y="975"/>
                  <a:chExt cx="91" cy="1043"/>
                </a:xfrm>
              </p:grpSpPr>
              <p:sp>
                <p:nvSpPr>
                  <p:cNvPr id="63581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82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83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84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85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86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87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3588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</p:grpSp>
          <p:grpSp>
            <p:nvGrpSpPr>
              <p:cNvPr id="63589" name="Group 101"/>
              <p:cNvGrpSpPr>
                <a:grpSpLocks/>
              </p:cNvGrpSpPr>
              <p:nvPr/>
            </p:nvGrpSpPr>
            <p:grpSpPr bwMode="auto">
              <a:xfrm>
                <a:off x="2291" y="1056"/>
                <a:ext cx="1099" cy="1014"/>
                <a:chOff x="2291" y="1056"/>
                <a:chExt cx="1099" cy="1014"/>
              </a:xfrm>
            </p:grpSpPr>
            <p:sp>
              <p:nvSpPr>
                <p:cNvPr id="63590" name="Oval 102"/>
                <p:cNvSpPr>
                  <a:spLocks noChangeArrowheads="1"/>
                </p:cNvSpPr>
                <p:nvPr/>
              </p:nvSpPr>
              <p:spPr bwMode="auto">
                <a:xfrm rot="825044">
                  <a:off x="2291" y="1316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3591" name="Oval 103"/>
                <p:cNvSpPr>
                  <a:spLocks noChangeArrowheads="1"/>
                </p:cNvSpPr>
                <p:nvPr/>
              </p:nvSpPr>
              <p:spPr bwMode="auto">
                <a:xfrm rot="825044">
                  <a:off x="2370" y="1581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3592" name="Oval 104"/>
                <p:cNvSpPr>
                  <a:spLocks noChangeArrowheads="1"/>
                </p:cNvSpPr>
                <p:nvPr/>
              </p:nvSpPr>
              <p:spPr bwMode="auto">
                <a:xfrm rot="825044">
                  <a:off x="2734" y="1321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3593" name="Oval 105"/>
                <p:cNvSpPr>
                  <a:spLocks noChangeArrowheads="1"/>
                </p:cNvSpPr>
                <p:nvPr/>
              </p:nvSpPr>
              <p:spPr bwMode="auto">
                <a:xfrm rot="825044">
                  <a:off x="2780" y="1715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3594" name="Oval 106"/>
                <p:cNvSpPr>
                  <a:spLocks noChangeArrowheads="1"/>
                </p:cNvSpPr>
                <p:nvPr/>
              </p:nvSpPr>
              <p:spPr bwMode="auto">
                <a:xfrm rot="825044">
                  <a:off x="3093" y="1056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3595" name="Oval 107"/>
                <p:cNvSpPr>
                  <a:spLocks noChangeArrowheads="1"/>
                </p:cNvSpPr>
                <p:nvPr/>
              </p:nvSpPr>
              <p:spPr bwMode="auto">
                <a:xfrm rot="825044">
                  <a:off x="3145" y="1447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3596" name="Oval 108"/>
                <p:cNvSpPr>
                  <a:spLocks noChangeArrowheads="1"/>
                </p:cNvSpPr>
                <p:nvPr/>
              </p:nvSpPr>
              <p:spPr bwMode="auto">
                <a:xfrm rot="825044">
                  <a:off x="3299" y="1979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</p:grpSp>
        <p:grpSp>
          <p:nvGrpSpPr>
            <p:cNvPr id="63597" name="Group 109"/>
            <p:cNvGrpSpPr>
              <a:grpSpLocks/>
            </p:cNvGrpSpPr>
            <p:nvPr/>
          </p:nvGrpSpPr>
          <p:grpSpPr bwMode="auto">
            <a:xfrm>
              <a:off x="2160" y="1144"/>
              <a:ext cx="1391" cy="883"/>
              <a:chOff x="2160" y="1144"/>
              <a:chExt cx="1391" cy="883"/>
            </a:xfrm>
          </p:grpSpPr>
          <p:sp>
            <p:nvSpPr>
              <p:cNvPr id="63598" name="Oval 110"/>
              <p:cNvSpPr>
                <a:spLocks noChangeArrowheads="1"/>
              </p:cNvSpPr>
              <p:nvPr/>
            </p:nvSpPr>
            <p:spPr bwMode="auto">
              <a:xfrm rot="825044">
                <a:off x="2465" y="127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599" name="Oval 111"/>
              <p:cNvSpPr>
                <a:spLocks noChangeArrowheads="1"/>
              </p:cNvSpPr>
              <p:nvPr/>
            </p:nvSpPr>
            <p:spPr bwMode="auto">
              <a:xfrm rot="825044">
                <a:off x="2487" y="1804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600" name="Oval 112"/>
              <p:cNvSpPr>
                <a:spLocks noChangeArrowheads="1"/>
              </p:cNvSpPr>
              <p:nvPr/>
            </p:nvSpPr>
            <p:spPr bwMode="auto">
              <a:xfrm rot="825044">
                <a:off x="2665" y="167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601" name="Oval 113"/>
              <p:cNvSpPr>
                <a:spLocks noChangeArrowheads="1"/>
              </p:cNvSpPr>
              <p:nvPr/>
            </p:nvSpPr>
            <p:spPr bwMode="auto">
              <a:xfrm rot="825044">
                <a:off x="3026" y="141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602" name="Oval 114"/>
              <p:cNvSpPr>
                <a:spLocks noChangeArrowheads="1"/>
              </p:cNvSpPr>
              <p:nvPr/>
            </p:nvSpPr>
            <p:spPr bwMode="auto">
              <a:xfrm rot="825044">
                <a:off x="3078" y="180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603" name="Oval 115"/>
              <p:cNvSpPr>
                <a:spLocks noChangeArrowheads="1"/>
              </p:cNvSpPr>
              <p:nvPr/>
            </p:nvSpPr>
            <p:spPr bwMode="auto">
              <a:xfrm rot="825044">
                <a:off x="3460" y="140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604" name="Oval 116"/>
              <p:cNvSpPr>
                <a:spLocks noChangeArrowheads="1"/>
              </p:cNvSpPr>
              <p:nvPr/>
            </p:nvSpPr>
            <p:spPr bwMode="auto">
              <a:xfrm rot="825044">
                <a:off x="3389" y="1149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605" name="Oval 117"/>
              <p:cNvSpPr>
                <a:spLocks noChangeArrowheads="1"/>
              </p:cNvSpPr>
              <p:nvPr/>
            </p:nvSpPr>
            <p:spPr bwMode="auto">
              <a:xfrm rot="825044">
                <a:off x="3393" y="167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606" name="Oval 118"/>
              <p:cNvSpPr>
                <a:spLocks noChangeArrowheads="1"/>
              </p:cNvSpPr>
              <p:nvPr/>
            </p:nvSpPr>
            <p:spPr bwMode="auto">
              <a:xfrm rot="825044">
                <a:off x="2160" y="193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3607" name="Oval 119"/>
              <p:cNvSpPr>
                <a:spLocks noChangeArrowheads="1"/>
              </p:cNvSpPr>
              <p:nvPr/>
            </p:nvSpPr>
            <p:spPr bwMode="auto">
              <a:xfrm rot="825044">
                <a:off x="2652" y="1144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sp>
        <p:nvSpPr>
          <p:cNvPr id="63609" name="Text Box 121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63610" name="Group 122"/>
          <p:cNvGrpSpPr>
            <a:grpSpLocks/>
          </p:cNvGrpSpPr>
          <p:nvPr/>
        </p:nvGrpSpPr>
        <p:grpSpPr bwMode="auto">
          <a:xfrm>
            <a:off x="3606800" y="1893888"/>
            <a:ext cx="2360613" cy="1604962"/>
            <a:chOff x="2272" y="1238"/>
            <a:chExt cx="1487" cy="1011"/>
          </a:xfrm>
        </p:grpSpPr>
        <p:sp>
          <p:nvSpPr>
            <p:cNvPr id="63611" name="Oval 123"/>
            <p:cNvSpPr>
              <a:spLocks noChangeArrowheads="1"/>
            </p:cNvSpPr>
            <p:nvPr/>
          </p:nvSpPr>
          <p:spPr bwMode="auto">
            <a:xfrm rot="825044">
              <a:off x="2437" y="150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612" name="Oval 124"/>
            <p:cNvSpPr>
              <a:spLocks noChangeArrowheads="1"/>
            </p:cNvSpPr>
            <p:nvPr/>
          </p:nvSpPr>
          <p:spPr bwMode="auto">
            <a:xfrm rot="825044">
              <a:off x="2912" y="136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613" name="Oval 125"/>
            <p:cNvSpPr>
              <a:spLocks noChangeArrowheads="1"/>
            </p:cNvSpPr>
            <p:nvPr/>
          </p:nvSpPr>
          <p:spPr bwMode="auto">
            <a:xfrm rot="825044">
              <a:off x="2604" y="202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614" name="Oval 126"/>
            <p:cNvSpPr>
              <a:spLocks noChangeArrowheads="1"/>
            </p:cNvSpPr>
            <p:nvPr/>
          </p:nvSpPr>
          <p:spPr bwMode="auto">
            <a:xfrm rot="825044">
              <a:off x="2893" y="202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615" name="Oval 127"/>
            <p:cNvSpPr>
              <a:spLocks noChangeArrowheads="1"/>
            </p:cNvSpPr>
            <p:nvPr/>
          </p:nvSpPr>
          <p:spPr bwMode="auto">
            <a:xfrm rot="825044">
              <a:off x="3359" y="137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616" name="Oval 128"/>
            <p:cNvSpPr>
              <a:spLocks noChangeArrowheads="1"/>
            </p:cNvSpPr>
            <p:nvPr/>
          </p:nvSpPr>
          <p:spPr bwMode="auto">
            <a:xfrm rot="825044">
              <a:off x="3195" y="203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617" name="Oval 129"/>
            <p:cNvSpPr>
              <a:spLocks noChangeArrowheads="1"/>
            </p:cNvSpPr>
            <p:nvPr/>
          </p:nvSpPr>
          <p:spPr bwMode="auto">
            <a:xfrm rot="825044">
              <a:off x="2272" y="215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618" name="Oval 130"/>
            <p:cNvSpPr>
              <a:spLocks noChangeArrowheads="1"/>
            </p:cNvSpPr>
            <p:nvPr/>
          </p:nvSpPr>
          <p:spPr bwMode="auto">
            <a:xfrm rot="825044">
              <a:off x="3668" y="123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619" name="Oval 131"/>
            <p:cNvSpPr>
              <a:spLocks noChangeArrowheads="1"/>
            </p:cNvSpPr>
            <p:nvPr/>
          </p:nvSpPr>
          <p:spPr bwMode="auto">
            <a:xfrm rot="825044">
              <a:off x="2844" y="163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3620" name="Oval 132"/>
            <p:cNvSpPr>
              <a:spLocks noChangeArrowheads="1"/>
            </p:cNvSpPr>
            <p:nvPr/>
          </p:nvSpPr>
          <p:spPr bwMode="auto">
            <a:xfrm rot="825044">
              <a:off x="2590" y="149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63621" name="Text Box 13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LOCAL AVERAGE IN BITPLANE CODING</a:t>
            </a:r>
          </a:p>
        </p:txBody>
      </p:sp>
      <p:sp>
        <p:nvSpPr>
          <p:cNvPr id="63622" name="Oval 134"/>
          <p:cNvSpPr>
            <a:spLocks noChangeArrowheads="1"/>
          </p:cNvSpPr>
          <p:nvPr/>
        </p:nvSpPr>
        <p:spPr bwMode="auto">
          <a:xfrm rot="825044">
            <a:off x="3740150" y="1889125"/>
            <a:ext cx="144463" cy="144463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033E-6 1.68766E-6 L 4.71033E-6 0.01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0677E-7 -3.89834E-6 L -0.03637 0.19849 L 0.02031 -0.00126 L -0.01464 0.1966 L 0.04629 -0.00063 L 0.01087 0.19471 L 0.06849 -3.89834E-6 L 0.03401 0.1966 L 0.0907 -0.00063 L 0.05527 0.19597 L 0.1129 0.00063 L 0.07983 0.19471 L 0.13793 0.00063 L 0.10298 0.19597 L 0.16249 0.00252 L 0.12518 0.19849 L 0.18422 -3.89834E-6 L 0.14832 0.19597 L 0.20642 -0.00063 L 0.17178 0.19429 " pathEditMode="relative" rAng="0" ptsTypes="AAAAAAAAAAAAAAAAAAAA">
                                      <p:cBhvr>
                                        <p:cTn id="12" dur="5000" fill="hold"/>
                                        <p:tgtEl>
                                          <p:spTgt spid="636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3" y="98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6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3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622" grpId="0" animBg="1"/>
      <p:bldP spid="63622" grpId="1" animBg="1"/>
      <p:bldP spid="63622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9">
            <a:off x="457200" y="1547813"/>
            <a:ext cx="693738" cy="13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percentSPP_5-0-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3505200"/>
            <a:ext cx="5327650" cy="37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 descr="percentSPP_5-0-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3505200"/>
            <a:ext cx="5329237" cy="37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5" descr="percentSPP_5-0-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3503613"/>
            <a:ext cx="5329237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6" descr="percentSPP-REAL_5-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3505200"/>
            <a:ext cx="5329237" cy="37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543" name="Group 7"/>
          <p:cNvGrpSpPr>
            <a:grpSpLocks/>
          </p:cNvGrpSpPr>
          <p:nvPr/>
        </p:nvGrpSpPr>
        <p:grpSpPr bwMode="auto">
          <a:xfrm>
            <a:off x="1008063" y="1835150"/>
            <a:ext cx="5111750" cy="1728788"/>
            <a:chOff x="635" y="1111"/>
            <a:chExt cx="3220" cy="1089"/>
          </a:xfrm>
        </p:grpSpPr>
        <p:grpSp>
          <p:nvGrpSpPr>
            <p:cNvPr id="65544" name="Group 8"/>
            <p:cNvGrpSpPr>
              <a:grpSpLocks/>
            </p:cNvGrpSpPr>
            <p:nvPr/>
          </p:nvGrpSpPr>
          <p:grpSpPr bwMode="auto">
            <a:xfrm>
              <a:off x="635" y="1111"/>
              <a:ext cx="3220" cy="1089"/>
              <a:chOff x="635" y="1020"/>
              <a:chExt cx="3220" cy="1089"/>
            </a:xfrm>
          </p:grpSpPr>
          <p:grpSp>
            <p:nvGrpSpPr>
              <p:cNvPr id="65545" name="Group 9"/>
              <p:cNvGrpSpPr>
                <a:grpSpLocks/>
              </p:cNvGrpSpPr>
              <p:nvPr/>
            </p:nvGrpSpPr>
            <p:grpSpPr bwMode="auto">
              <a:xfrm>
                <a:off x="635" y="1020"/>
                <a:ext cx="3220" cy="1089"/>
                <a:chOff x="635" y="1020"/>
                <a:chExt cx="3220" cy="1089"/>
              </a:xfrm>
            </p:grpSpPr>
            <p:sp>
              <p:nvSpPr>
                <p:cNvPr id="65546" name="AutoShape 10"/>
                <p:cNvSpPr>
                  <a:spLocks noChangeArrowheads="1"/>
                </p:cNvSpPr>
                <p:nvPr/>
              </p:nvSpPr>
              <p:spPr bwMode="auto">
                <a:xfrm>
                  <a:off x="2041" y="1020"/>
                  <a:ext cx="1814" cy="1089"/>
                </a:xfrm>
                <a:prstGeom prst="parallelogram">
                  <a:avLst>
                    <a:gd name="adj" fmla="val 25896"/>
                  </a:avLst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5547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680" y="1020"/>
                  <a:ext cx="1633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5548" name="Line 12"/>
                <p:cNvSpPr>
                  <a:spLocks noChangeShapeType="1"/>
                </p:cNvSpPr>
                <p:nvPr/>
              </p:nvSpPr>
              <p:spPr bwMode="auto">
                <a:xfrm>
                  <a:off x="635" y="1202"/>
                  <a:ext cx="1406" cy="9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/>
                <a:p>
                  <a:endParaRPr lang="ca-ES"/>
                </a:p>
              </p:txBody>
            </p:sp>
            <p:grpSp>
              <p:nvGrpSpPr>
                <p:cNvPr id="65549" name="Group 13"/>
                <p:cNvGrpSpPr>
                  <a:grpSpLocks/>
                </p:cNvGrpSpPr>
                <p:nvPr/>
              </p:nvGrpSpPr>
              <p:grpSpPr bwMode="auto">
                <a:xfrm rot="825044">
                  <a:off x="2243" y="1041"/>
                  <a:ext cx="91" cy="1043"/>
                  <a:chOff x="3765" y="975"/>
                  <a:chExt cx="91" cy="1043"/>
                </a:xfrm>
              </p:grpSpPr>
              <p:sp>
                <p:nvSpPr>
                  <p:cNvPr id="65550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51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52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53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54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55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56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57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5558" name="Group 22"/>
                <p:cNvGrpSpPr>
                  <a:grpSpLocks/>
                </p:cNvGrpSpPr>
                <p:nvPr/>
              </p:nvGrpSpPr>
              <p:grpSpPr bwMode="auto">
                <a:xfrm rot="825044">
                  <a:off x="2391" y="1042"/>
                  <a:ext cx="91" cy="1043"/>
                  <a:chOff x="3765" y="975"/>
                  <a:chExt cx="91" cy="1043"/>
                </a:xfrm>
              </p:grpSpPr>
              <p:sp>
                <p:nvSpPr>
                  <p:cNvPr id="65559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60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61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62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63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64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65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6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5567" name="Group 31"/>
                <p:cNvGrpSpPr>
                  <a:grpSpLocks/>
                </p:cNvGrpSpPr>
                <p:nvPr/>
              </p:nvGrpSpPr>
              <p:grpSpPr bwMode="auto">
                <a:xfrm rot="825044">
                  <a:off x="2541" y="1042"/>
                  <a:ext cx="91" cy="1043"/>
                  <a:chOff x="3765" y="975"/>
                  <a:chExt cx="91" cy="1043"/>
                </a:xfrm>
              </p:grpSpPr>
              <p:sp>
                <p:nvSpPr>
                  <p:cNvPr id="65568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69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70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71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7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73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74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75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5576" name="Group 40"/>
                <p:cNvGrpSpPr>
                  <a:grpSpLocks/>
                </p:cNvGrpSpPr>
                <p:nvPr/>
              </p:nvGrpSpPr>
              <p:grpSpPr bwMode="auto">
                <a:xfrm rot="825044">
                  <a:off x="2689" y="1043"/>
                  <a:ext cx="91" cy="1043"/>
                  <a:chOff x="3765" y="975"/>
                  <a:chExt cx="91" cy="1043"/>
                </a:xfrm>
              </p:grpSpPr>
              <p:sp>
                <p:nvSpPr>
                  <p:cNvPr id="65577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7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79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80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81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82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83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84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5585" name="Group 49"/>
                <p:cNvGrpSpPr>
                  <a:grpSpLocks/>
                </p:cNvGrpSpPr>
                <p:nvPr/>
              </p:nvGrpSpPr>
              <p:grpSpPr bwMode="auto">
                <a:xfrm rot="825044">
                  <a:off x="2832" y="1042"/>
                  <a:ext cx="91" cy="1043"/>
                  <a:chOff x="3765" y="975"/>
                  <a:chExt cx="91" cy="1043"/>
                </a:xfrm>
              </p:grpSpPr>
              <p:sp>
                <p:nvSpPr>
                  <p:cNvPr id="65586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87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88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89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90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91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92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93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5594" name="Group 58"/>
                <p:cNvGrpSpPr>
                  <a:grpSpLocks/>
                </p:cNvGrpSpPr>
                <p:nvPr/>
              </p:nvGrpSpPr>
              <p:grpSpPr bwMode="auto">
                <a:xfrm rot="825044">
                  <a:off x="2980" y="1043"/>
                  <a:ext cx="91" cy="1043"/>
                  <a:chOff x="3765" y="975"/>
                  <a:chExt cx="91" cy="1043"/>
                </a:xfrm>
              </p:grpSpPr>
              <p:sp>
                <p:nvSpPr>
                  <p:cNvPr id="65595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96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97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98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599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00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01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02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5603" name="Group 67"/>
                <p:cNvGrpSpPr>
                  <a:grpSpLocks/>
                </p:cNvGrpSpPr>
                <p:nvPr/>
              </p:nvGrpSpPr>
              <p:grpSpPr bwMode="auto">
                <a:xfrm rot="825044">
                  <a:off x="3130" y="1043"/>
                  <a:ext cx="91" cy="1043"/>
                  <a:chOff x="3765" y="975"/>
                  <a:chExt cx="91" cy="1043"/>
                </a:xfrm>
              </p:grpSpPr>
              <p:sp>
                <p:nvSpPr>
                  <p:cNvPr id="65604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05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06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07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08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09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10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11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5612" name="Group 76"/>
                <p:cNvGrpSpPr>
                  <a:grpSpLocks/>
                </p:cNvGrpSpPr>
                <p:nvPr/>
              </p:nvGrpSpPr>
              <p:grpSpPr bwMode="auto">
                <a:xfrm rot="825044">
                  <a:off x="3278" y="1044"/>
                  <a:ext cx="91" cy="1043"/>
                  <a:chOff x="3765" y="975"/>
                  <a:chExt cx="91" cy="1043"/>
                </a:xfrm>
              </p:grpSpPr>
              <p:sp>
                <p:nvSpPr>
                  <p:cNvPr id="65613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14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15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16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17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18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19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20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5621" name="Group 85"/>
                <p:cNvGrpSpPr>
                  <a:grpSpLocks/>
                </p:cNvGrpSpPr>
                <p:nvPr/>
              </p:nvGrpSpPr>
              <p:grpSpPr bwMode="auto">
                <a:xfrm rot="825044">
                  <a:off x="3413" y="1042"/>
                  <a:ext cx="91" cy="1043"/>
                  <a:chOff x="3765" y="975"/>
                  <a:chExt cx="91" cy="1043"/>
                </a:xfrm>
              </p:grpSpPr>
              <p:sp>
                <p:nvSpPr>
                  <p:cNvPr id="65622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23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24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25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26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27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28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29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5630" name="Group 94"/>
                <p:cNvGrpSpPr>
                  <a:grpSpLocks/>
                </p:cNvGrpSpPr>
                <p:nvPr/>
              </p:nvGrpSpPr>
              <p:grpSpPr bwMode="auto">
                <a:xfrm rot="825044">
                  <a:off x="3561" y="1043"/>
                  <a:ext cx="91" cy="1043"/>
                  <a:chOff x="3765" y="975"/>
                  <a:chExt cx="91" cy="1043"/>
                </a:xfrm>
              </p:grpSpPr>
              <p:sp>
                <p:nvSpPr>
                  <p:cNvPr id="65631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32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33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34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35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36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37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5638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</p:grpSp>
          <p:grpSp>
            <p:nvGrpSpPr>
              <p:cNvPr id="65639" name="Group 103"/>
              <p:cNvGrpSpPr>
                <a:grpSpLocks/>
              </p:cNvGrpSpPr>
              <p:nvPr/>
            </p:nvGrpSpPr>
            <p:grpSpPr bwMode="auto">
              <a:xfrm>
                <a:off x="2291" y="1056"/>
                <a:ext cx="1099" cy="1014"/>
                <a:chOff x="2291" y="1056"/>
                <a:chExt cx="1099" cy="1014"/>
              </a:xfrm>
            </p:grpSpPr>
            <p:sp>
              <p:nvSpPr>
                <p:cNvPr id="65640" name="Oval 104"/>
                <p:cNvSpPr>
                  <a:spLocks noChangeArrowheads="1"/>
                </p:cNvSpPr>
                <p:nvPr/>
              </p:nvSpPr>
              <p:spPr bwMode="auto">
                <a:xfrm rot="825044">
                  <a:off x="2291" y="1316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5641" name="Oval 105"/>
                <p:cNvSpPr>
                  <a:spLocks noChangeArrowheads="1"/>
                </p:cNvSpPr>
                <p:nvPr/>
              </p:nvSpPr>
              <p:spPr bwMode="auto">
                <a:xfrm rot="825044">
                  <a:off x="2370" y="1581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5642" name="Oval 106"/>
                <p:cNvSpPr>
                  <a:spLocks noChangeArrowheads="1"/>
                </p:cNvSpPr>
                <p:nvPr/>
              </p:nvSpPr>
              <p:spPr bwMode="auto">
                <a:xfrm rot="825044">
                  <a:off x="2734" y="1321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5643" name="Oval 107"/>
                <p:cNvSpPr>
                  <a:spLocks noChangeArrowheads="1"/>
                </p:cNvSpPr>
                <p:nvPr/>
              </p:nvSpPr>
              <p:spPr bwMode="auto">
                <a:xfrm rot="825044">
                  <a:off x="2780" y="1715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5644" name="Oval 108"/>
                <p:cNvSpPr>
                  <a:spLocks noChangeArrowheads="1"/>
                </p:cNvSpPr>
                <p:nvPr/>
              </p:nvSpPr>
              <p:spPr bwMode="auto">
                <a:xfrm rot="825044">
                  <a:off x="3093" y="1056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5645" name="Oval 109"/>
                <p:cNvSpPr>
                  <a:spLocks noChangeArrowheads="1"/>
                </p:cNvSpPr>
                <p:nvPr/>
              </p:nvSpPr>
              <p:spPr bwMode="auto">
                <a:xfrm rot="825044">
                  <a:off x="3145" y="1447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5646" name="Oval 110"/>
                <p:cNvSpPr>
                  <a:spLocks noChangeArrowheads="1"/>
                </p:cNvSpPr>
                <p:nvPr/>
              </p:nvSpPr>
              <p:spPr bwMode="auto">
                <a:xfrm rot="825044">
                  <a:off x="3299" y="1979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</p:grpSp>
        <p:grpSp>
          <p:nvGrpSpPr>
            <p:cNvPr id="65647" name="Group 111"/>
            <p:cNvGrpSpPr>
              <a:grpSpLocks/>
            </p:cNvGrpSpPr>
            <p:nvPr/>
          </p:nvGrpSpPr>
          <p:grpSpPr bwMode="auto">
            <a:xfrm>
              <a:off x="2160" y="1144"/>
              <a:ext cx="1391" cy="883"/>
              <a:chOff x="2160" y="1144"/>
              <a:chExt cx="1391" cy="883"/>
            </a:xfrm>
          </p:grpSpPr>
          <p:sp>
            <p:nvSpPr>
              <p:cNvPr id="65648" name="Oval 112"/>
              <p:cNvSpPr>
                <a:spLocks noChangeArrowheads="1"/>
              </p:cNvSpPr>
              <p:nvPr/>
            </p:nvSpPr>
            <p:spPr bwMode="auto">
              <a:xfrm rot="825044">
                <a:off x="2465" y="127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649" name="Oval 113"/>
              <p:cNvSpPr>
                <a:spLocks noChangeArrowheads="1"/>
              </p:cNvSpPr>
              <p:nvPr/>
            </p:nvSpPr>
            <p:spPr bwMode="auto">
              <a:xfrm rot="825044">
                <a:off x="2487" y="1804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650" name="Oval 114"/>
              <p:cNvSpPr>
                <a:spLocks noChangeArrowheads="1"/>
              </p:cNvSpPr>
              <p:nvPr/>
            </p:nvSpPr>
            <p:spPr bwMode="auto">
              <a:xfrm rot="825044">
                <a:off x="2665" y="167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651" name="Oval 115"/>
              <p:cNvSpPr>
                <a:spLocks noChangeArrowheads="1"/>
              </p:cNvSpPr>
              <p:nvPr/>
            </p:nvSpPr>
            <p:spPr bwMode="auto">
              <a:xfrm rot="825044">
                <a:off x="3026" y="141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652" name="Oval 116"/>
              <p:cNvSpPr>
                <a:spLocks noChangeArrowheads="1"/>
              </p:cNvSpPr>
              <p:nvPr/>
            </p:nvSpPr>
            <p:spPr bwMode="auto">
              <a:xfrm rot="825044">
                <a:off x="3078" y="180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653" name="Oval 117"/>
              <p:cNvSpPr>
                <a:spLocks noChangeArrowheads="1"/>
              </p:cNvSpPr>
              <p:nvPr/>
            </p:nvSpPr>
            <p:spPr bwMode="auto">
              <a:xfrm rot="825044">
                <a:off x="3460" y="140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654" name="Oval 118"/>
              <p:cNvSpPr>
                <a:spLocks noChangeArrowheads="1"/>
              </p:cNvSpPr>
              <p:nvPr/>
            </p:nvSpPr>
            <p:spPr bwMode="auto">
              <a:xfrm rot="825044">
                <a:off x="3389" y="1149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655" name="Oval 119"/>
              <p:cNvSpPr>
                <a:spLocks noChangeArrowheads="1"/>
              </p:cNvSpPr>
              <p:nvPr/>
            </p:nvSpPr>
            <p:spPr bwMode="auto">
              <a:xfrm rot="825044">
                <a:off x="3393" y="167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656" name="Oval 120"/>
              <p:cNvSpPr>
                <a:spLocks noChangeArrowheads="1"/>
              </p:cNvSpPr>
              <p:nvPr/>
            </p:nvSpPr>
            <p:spPr bwMode="auto">
              <a:xfrm rot="825044">
                <a:off x="2160" y="193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5657" name="Oval 121"/>
              <p:cNvSpPr>
                <a:spLocks noChangeArrowheads="1"/>
              </p:cNvSpPr>
              <p:nvPr/>
            </p:nvSpPr>
            <p:spPr bwMode="auto">
              <a:xfrm rot="825044">
                <a:off x="2652" y="1144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sp>
        <p:nvSpPr>
          <p:cNvPr id="65659" name="Text Box 12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65660" name="Group 124"/>
          <p:cNvGrpSpPr>
            <a:grpSpLocks/>
          </p:cNvGrpSpPr>
          <p:nvPr/>
        </p:nvGrpSpPr>
        <p:grpSpPr bwMode="auto">
          <a:xfrm>
            <a:off x="3606800" y="1893888"/>
            <a:ext cx="2360613" cy="1604962"/>
            <a:chOff x="2272" y="1238"/>
            <a:chExt cx="1487" cy="1011"/>
          </a:xfrm>
        </p:grpSpPr>
        <p:sp>
          <p:nvSpPr>
            <p:cNvPr id="65661" name="Oval 125"/>
            <p:cNvSpPr>
              <a:spLocks noChangeArrowheads="1"/>
            </p:cNvSpPr>
            <p:nvPr/>
          </p:nvSpPr>
          <p:spPr bwMode="auto">
            <a:xfrm rot="825044">
              <a:off x="2437" y="150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5662" name="Oval 126"/>
            <p:cNvSpPr>
              <a:spLocks noChangeArrowheads="1"/>
            </p:cNvSpPr>
            <p:nvPr/>
          </p:nvSpPr>
          <p:spPr bwMode="auto">
            <a:xfrm rot="825044">
              <a:off x="2912" y="136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5663" name="Oval 127"/>
            <p:cNvSpPr>
              <a:spLocks noChangeArrowheads="1"/>
            </p:cNvSpPr>
            <p:nvPr/>
          </p:nvSpPr>
          <p:spPr bwMode="auto">
            <a:xfrm rot="825044">
              <a:off x="2604" y="202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5664" name="Oval 128"/>
            <p:cNvSpPr>
              <a:spLocks noChangeArrowheads="1"/>
            </p:cNvSpPr>
            <p:nvPr/>
          </p:nvSpPr>
          <p:spPr bwMode="auto">
            <a:xfrm rot="825044">
              <a:off x="2893" y="202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5665" name="Oval 129"/>
            <p:cNvSpPr>
              <a:spLocks noChangeArrowheads="1"/>
            </p:cNvSpPr>
            <p:nvPr/>
          </p:nvSpPr>
          <p:spPr bwMode="auto">
            <a:xfrm rot="825044">
              <a:off x="3359" y="137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5666" name="Oval 130"/>
            <p:cNvSpPr>
              <a:spLocks noChangeArrowheads="1"/>
            </p:cNvSpPr>
            <p:nvPr/>
          </p:nvSpPr>
          <p:spPr bwMode="auto">
            <a:xfrm rot="825044">
              <a:off x="3195" y="203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5667" name="Oval 131"/>
            <p:cNvSpPr>
              <a:spLocks noChangeArrowheads="1"/>
            </p:cNvSpPr>
            <p:nvPr/>
          </p:nvSpPr>
          <p:spPr bwMode="auto">
            <a:xfrm rot="825044">
              <a:off x="2272" y="215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5668" name="Oval 132"/>
            <p:cNvSpPr>
              <a:spLocks noChangeArrowheads="1"/>
            </p:cNvSpPr>
            <p:nvPr/>
          </p:nvSpPr>
          <p:spPr bwMode="auto">
            <a:xfrm rot="825044">
              <a:off x="3668" y="123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5669" name="Oval 133"/>
            <p:cNvSpPr>
              <a:spLocks noChangeArrowheads="1"/>
            </p:cNvSpPr>
            <p:nvPr/>
          </p:nvSpPr>
          <p:spPr bwMode="auto">
            <a:xfrm rot="825044">
              <a:off x="2844" y="163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5670" name="Oval 134"/>
            <p:cNvSpPr>
              <a:spLocks noChangeArrowheads="1"/>
            </p:cNvSpPr>
            <p:nvPr/>
          </p:nvSpPr>
          <p:spPr bwMode="auto">
            <a:xfrm rot="825044">
              <a:off x="2590" y="149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65671" name="Text Box 13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LOCAL AVERAGE IN BITPLANE CODING</a:t>
            </a:r>
          </a:p>
        </p:txBody>
      </p:sp>
      <p:grpSp>
        <p:nvGrpSpPr>
          <p:cNvPr id="65672" name="Group 136"/>
          <p:cNvGrpSpPr>
            <a:grpSpLocks/>
          </p:cNvGrpSpPr>
          <p:nvPr/>
        </p:nvGrpSpPr>
        <p:grpSpPr bwMode="auto">
          <a:xfrm>
            <a:off x="6696075" y="2266950"/>
            <a:ext cx="3168650" cy="1031875"/>
            <a:chOff x="4218" y="1428"/>
            <a:chExt cx="1996" cy="650"/>
          </a:xfrm>
        </p:grpSpPr>
        <p:grpSp>
          <p:nvGrpSpPr>
            <p:cNvPr id="65673" name="Group 137"/>
            <p:cNvGrpSpPr>
              <a:grpSpLocks/>
            </p:cNvGrpSpPr>
            <p:nvPr/>
          </p:nvGrpSpPr>
          <p:grpSpPr bwMode="auto">
            <a:xfrm rot="498828">
              <a:off x="4218" y="1709"/>
              <a:ext cx="98" cy="97"/>
              <a:chOff x="1281" y="579"/>
              <a:chExt cx="3187" cy="3172"/>
            </a:xfrm>
          </p:grpSpPr>
          <p:sp>
            <p:nvSpPr>
              <p:cNvPr id="65674" name="Oval 138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5675" name="AutoShape 139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5676" name="AutoShape 140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5677" name="AutoShape 141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5678" name="AutoShape 142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5679" name="AutoShape 143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5680" name="AutoShape 144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5681" name="AutoShape 145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5682" name="AutoShape 146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65683" name="Rectangle 147"/>
            <p:cNvSpPr>
              <a:spLocks noChangeArrowheads="1"/>
            </p:cNvSpPr>
            <p:nvPr/>
          </p:nvSpPr>
          <p:spPr bwMode="auto">
            <a:xfrm>
              <a:off x="4355" y="1428"/>
              <a:ext cx="1859" cy="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LOCAL AVERAGE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COMPUTED WITH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QUANTIZED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COEFFICIENTS</a:t>
              </a:r>
              <a:endParaRPr lang="es-ES" sz="18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ercentSPP_5-0-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03613"/>
            <a:ext cx="5329238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percentSPP-REAL_5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05200"/>
            <a:ext cx="5329238" cy="37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2786063" y="3708400"/>
            <a:ext cx="4464050" cy="316865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pic>
        <p:nvPicPr>
          <p:cNvPr id="67589" name="Picture 5" descr="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929">
            <a:off x="457200" y="1547813"/>
            <a:ext cx="693738" cy="13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590" name="Group 6"/>
          <p:cNvGrpSpPr>
            <a:grpSpLocks/>
          </p:cNvGrpSpPr>
          <p:nvPr/>
        </p:nvGrpSpPr>
        <p:grpSpPr bwMode="auto">
          <a:xfrm>
            <a:off x="1008063" y="1835150"/>
            <a:ext cx="5111750" cy="1728788"/>
            <a:chOff x="635" y="1111"/>
            <a:chExt cx="3220" cy="1089"/>
          </a:xfrm>
        </p:grpSpPr>
        <p:grpSp>
          <p:nvGrpSpPr>
            <p:cNvPr id="67591" name="Group 7"/>
            <p:cNvGrpSpPr>
              <a:grpSpLocks/>
            </p:cNvGrpSpPr>
            <p:nvPr/>
          </p:nvGrpSpPr>
          <p:grpSpPr bwMode="auto">
            <a:xfrm>
              <a:off x="635" y="1111"/>
              <a:ext cx="3220" cy="1089"/>
              <a:chOff x="635" y="1020"/>
              <a:chExt cx="3220" cy="1089"/>
            </a:xfrm>
          </p:grpSpPr>
          <p:grpSp>
            <p:nvGrpSpPr>
              <p:cNvPr id="67592" name="Group 8"/>
              <p:cNvGrpSpPr>
                <a:grpSpLocks/>
              </p:cNvGrpSpPr>
              <p:nvPr/>
            </p:nvGrpSpPr>
            <p:grpSpPr bwMode="auto">
              <a:xfrm>
                <a:off x="635" y="1020"/>
                <a:ext cx="3220" cy="1089"/>
                <a:chOff x="635" y="1020"/>
                <a:chExt cx="3220" cy="1089"/>
              </a:xfrm>
            </p:grpSpPr>
            <p:sp>
              <p:nvSpPr>
                <p:cNvPr id="67593" name="AutoShape 9"/>
                <p:cNvSpPr>
                  <a:spLocks noChangeArrowheads="1"/>
                </p:cNvSpPr>
                <p:nvPr/>
              </p:nvSpPr>
              <p:spPr bwMode="auto">
                <a:xfrm>
                  <a:off x="2041" y="1020"/>
                  <a:ext cx="1814" cy="1089"/>
                </a:xfrm>
                <a:prstGeom prst="parallelogram">
                  <a:avLst>
                    <a:gd name="adj" fmla="val 25896"/>
                  </a:avLst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7594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680" y="1020"/>
                  <a:ext cx="1633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7595" name="Line 11"/>
                <p:cNvSpPr>
                  <a:spLocks noChangeShapeType="1"/>
                </p:cNvSpPr>
                <p:nvPr/>
              </p:nvSpPr>
              <p:spPr bwMode="auto">
                <a:xfrm>
                  <a:off x="635" y="1202"/>
                  <a:ext cx="1406" cy="9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/>
                <a:p>
                  <a:endParaRPr lang="ca-ES"/>
                </a:p>
              </p:txBody>
            </p:sp>
            <p:grpSp>
              <p:nvGrpSpPr>
                <p:cNvPr id="67596" name="Group 12"/>
                <p:cNvGrpSpPr>
                  <a:grpSpLocks/>
                </p:cNvGrpSpPr>
                <p:nvPr/>
              </p:nvGrpSpPr>
              <p:grpSpPr bwMode="auto">
                <a:xfrm rot="825044">
                  <a:off x="2243" y="1041"/>
                  <a:ext cx="91" cy="1043"/>
                  <a:chOff x="3765" y="975"/>
                  <a:chExt cx="91" cy="1043"/>
                </a:xfrm>
              </p:grpSpPr>
              <p:sp>
                <p:nvSpPr>
                  <p:cNvPr id="67597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59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599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00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0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02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03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0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7605" name="Group 21"/>
                <p:cNvGrpSpPr>
                  <a:grpSpLocks/>
                </p:cNvGrpSpPr>
                <p:nvPr/>
              </p:nvGrpSpPr>
              <p:grpSpPr bwMode="auto">
                <a:xfrm rot="825044">
                  <a:off x="2391" y="1042"/>
                  <a:ext cx="91" cy="1043"/>
                  <a:chOff x="3765" y="975"/>
                  <a:chExt cx="91" cy="1043"/>
                </a:xfrm>
              </p:grpSpPr>
              <p:sp>
                <p:nvSpPr>
                  <p:cNvPr id="67606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07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08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09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10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11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12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13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7614" name="Group 30"/>
                <p:cNvGrpSpPr>
                  <a:grpSpLocks/>
                </p:cNvGrpSpPr>
                <p:nvPr/>
              </p:nvGrpSpPr>
              <p:grpSpPr bwMode="auto">
                <a:xfrm rot="825044">
                  <a:off x="2541" y="1042"/>
                  <a:ext cx="91" cy="1043"/>
                  <a:chOff x="3765" y="975"/>
                  <a:chExt cx="91" cy="1043"/>
                </a:xfrm>
              </p:grpSpPr>
              <p:sp>
                <p:nvSpPr>
                  <p:cNvPr id="67615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16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17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18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19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20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21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22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7623" name="Group 39"/>
                <p:cNvGrpSpPr>
                  <a:grpSpLocks/>
                </p:cNvGrpSpPr>
                <p:nvPr/>
              </p:nvGrpSpPr>
              <p:grpSpPr bwMode="auto">
                <a:xfrm rot="825044">
                  <a:off x="2689" y="1043"/>
                  <a:ext cx="91" cy="1043"/>
                  <a:chOff x="3765" y="975"/>
                  <a:chExt cx="91" cy="1043"/>
                </a:xfrm>
              </p:grpSpPr>
              <p:sp>
                <p:nvSpPr>
                  <p:cNvPr id="67624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25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26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27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28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29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30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31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7632" name="Group 48"/>
                <p:cNvGrpSpPr>
                  <a:grpSpLocks/>
                </p:cNvGrpSpPr>
                <p:nvPr/>
              </p:nvGrpSpPr>
              <p:grpSpPr bwMode="auto">
                <a:xfrm rot="825044">
                  <a:off x="2832" y="1042"/>
                  <a:ext cx="91" cy="1043"/>
                  <a:chOff x="3765" y="975"/>
                  <a:chExt cx="91" cy="1043"/>
                </a:xfrm>
              </p:grpSpPr>
              <p:sp>
                <p:nvSpPr>
                  <p:cNvPr id="67633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34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35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36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37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38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39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40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7641" name="Group 57"/>
                <p:cNvGrpSpPr>
                  <a:grpSpLocks/>
                </p:cNvGrpSpPr>
                <p:nvPr/>
              </p:nvGrpSpPr>
              <p:grpSpPr bwMode="auto">
                <a:xfrm rot="825044">
                  <a:off x="2980" y="1043"/>
                  <a:ext cx="91" cy="1043"/>
                  <a:chOff x="3765" y="975"/>
                  <a:chExt cx="91" cy="1043"/>
                </a:xfrm>
              </p:grpSpPr>
              <p:sp>
                <p:nvSpPr>
                  <p:cNvPr id="67642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43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44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45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46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47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48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49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7650" name="Group 66"/>
                <p:cNvGrpSpPr>
                  <a:grpSpLocks/>
                </p:cNvGrpSpPr>
                <p:nvPr/>
              </p:nvGrpSpPr>
              <p:grpSpPr bwMode="auto">
                <a:xfrm rot="825044">
                  <a:off x="3130" y="1043"/>
                  <a:ext cx="91" cy="1043"/>
                  <a:chOff x="3765" y="975"/>
                  <a:chExt cx="91" cy="1043"/>
                </a:xfrm>
              </p:grpSpPr>
              <p:sp>
                <p:nvSpPr>
                  <p:cNvPr id="67651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52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53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54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55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56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57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58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7659" name="Group 75"/>
                <p:cNvGrpSpPr>
                  <a:grpSpLocks/>
                </p:cNvGrpSpPr>
                <p:nvPr/>
              </p:nvGrpSpPr>
              <p:grpSpPr bwMode="auto">
                <a:xfrm rot="825044">
                  <a:off x="3278" y="1044"/>
                  <a:ext cx="91" cy="1043"/>
                  <a:chOff x="3765" y="975"/>
                  <a:chExt cx="91" cy="1043"/>
                </a:xfrm>
              </p:grpSpPr>
              <p:sp>
                <p:nvSpPr>
                  <p:cNvPr id="67660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61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62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63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64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65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6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67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7668" name="Group 84"/>
                <p:cNvGrpSpPr>
                  <a:grpSpLocks/>
                </p:cNvGrpSpPr>
                <p:nvPr/>
              </p:nvGrpSpPr>
              <p:grpSpPr bwMode="auto">
                <a:xfrm rot="825044">
                  <a:off x="3413" y="1042"/>
                  <a:ext cx="91" cy="1043"/>
                  <a:chOff x="3765" y="975"/>
                  <a:chExt cx="91" cy="1043"/>
                </a:xfrm>
              </p:grpSpPr>
              <p:sp>
                <p:nvSpPr>
                  <p:cNvPr id="67669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70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71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72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73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74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75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76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  <p:grpSp>
              <p:nvGrpSpPr>
                <p:cNvPr id="67677" name="Group 93"/>
                <p:cNvGrpSpPr>
                  <a:grpSpLocks/>
                </p:cNvGrpSpPr>
                <p:nvPr/>
              </p:nvGrpSpPr>
              <p:grpSpPr bwMode="auto">
                <a:xfrm rot="825044">
                  <a:off x="3561" y="1043"/>
                  <a:ext cx="91" cy="1043"/>
                  <a:chOff x="3765" y="975"/>
                  <a:chExt cx="91" cy="1043"/>
                </a:xfrm>
              </p:grpSpPr>
              <p:sp>
                <p:nvSpPr>
                  <p:cNvPr id="67678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79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80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81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82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83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84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  <p:sp>
                <p:nvSpPr>
                  <p:cNvPr id="67685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ca-ES"/>
                  </a:p>
                </p:txBody>
              </p:sp>
            </p:grpSp>
          </p:grpSp>
          <p:grpSp>
            <p:nvGrpSpPr>
              <p:cNvPr id="67686" name="Group 102"/>
              <p:cNvGrpSpPr>
                <a:grpSpLocks/>
              </p:cNvGrpSpPr>
              <p:nvPr/>
            </p:nvGrpSpPr>
            <p:grpSpPr bwMode="auto">
              <a:xfrm>
                <a:off x="2291" y="1056"/>
                <a:ext cx="1099" cy="1014"/>
                <a:chOff x="2291" y="1056"/>
                <a:chExt cx="1099" cy="1014"/>
              </a:xfrm>
            </p:grpSpPr>
            <p:sp>
              <p:nvSpPr>
                <p:cNvPr id="67687" name="Oval 103"/>
                <p:cNvSpPr>
                  <a:spLocks noChangeArrowheads="1"/>
                </p:cNvSpPr>
                <p:nvPr/>
              </p:nvSpPr>
              <p:spPr bwMode="auto">
                <a:xfrm rot="825044">
                  <a:off x="2291" y="1316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7688" name="Oval 104"/>
                <p:cNvSpPr>
                  <a:spLocks noChangeArrowheads="1"/>
                </p:cNvSpPr>
                <p:nvPr/>
              </p:nvSpPr>
              <p:spPr bwMode="auto">
                <a:xfrm rot="825044">
                  <a:off x="2370" y="1581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7689" name="Oval 105"/>
                <p:cNvSpPr>
                  <a:spLocks noChangeArrowheads="1"/>
                </p:cNvSpPr>
                <p:nvPr/>
              </p:nvSpPr>
              <p:spPr bwMode="auto">
                <a:xfrm rot="825044">
                  <a:off x="2734" y="1321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7690" name="Oval 106"/>
                <p:cNvSpPr>
                  <a:spLocks noChangeArrowheads="1"/>
                </p:cNvSpPr>
                <p:nvPr/>
              </p:nvSpPr>
              <p:spPr bwMode="auto">
                <a:xfrm rot="825044">
                  <a:off x="2780" y="1715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7691" name="Oval 107"/>
                <p:cNvSpPr>
                  <a:spLocks noChangeArrowheads="1"/>
                </p:cNvSpPr>
                <p:nvPr/>
              </p:nvSpPr>
              <p:spPr bwMode="auto">
                <a:xfrm rot="825044">
                  <a:off x="3093" y="1056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7692" name="Oval 108"/>
                <p:cNvSpPr>
                  <a:spLocks noChangeArrowheads="1"/>
                </p:cNvSpPr>
                <p:nvPr/>
              </p:nvSpPr>
              <p:spPr bwMode="auto">
                <a:xfrm rot="825044">
                  <a:off x="3145" y="1447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  <p:sp>
              <p:nvSpPr>
                <p:cNvPr id="67693" name="Oval 109"/>
                <p:cNvSpPr>
                  <a:spLocks noChangeArrowheads="1"/>
                </p:cNvSpPr>
                <p:nvPr/>
              </p:nvSpPr>
              <p:spPr bwMode="auto">
                <a:xfrm rot="825044">
                  <a:off x="3299" y="1979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ca-ES"/>
                </a:p>
              </p:txBody>
            </p:sp>
          </p:grpSp>
        </p:grpSp>
        <p:grpSp>
          <p:nvGrpSpPr>
            <p:cNvPr id="67694" name="Group 110"/>
            <p:cNvGrpSpPr>
              <a:grpSpLocks/>
            </p:cNvGrpSpPr>
            <p:nvPr/>
          </p:nvGrpSpPr>
          <p:grpSpPr bwMode="auto">
            <a:xfrm>
              <a:off x="2160" y="1144"/>
              <a:ext cx="1391" cy="883"/>
              <a:chOff x="2160" y="1144"/>
              <a:chExt cx="1391" cy="883"/>
            </a:xfrm>
          </p:grpSpPr>
          <p:sp>
            <p:nvSpPr>
              <p:cNvPr id="67695" name="Oval 111"/>
              <p:cNvSpPr>
                <a:spLocks noChangeArrowheads="1"/>
              </p:cNvSpPr>
              <p:nvPr/>
            </p:nvSpPr>
            <p:spPr bwMode="auto">
              <a:xfrm rot="825044">
                <a:off x="2465" y="127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7696" name="Oval 112"/>
              <p:cNvSpPr>
                <a:spLocks noChangeArrowheads="1"/>
              </p:cNvSpPr>
              <p:nvPr/>
            </p:nvSpPr>
            <p:spPr bwMode="auto">
              <a:xfrm rot="825044">
                <a:off x="2487" y="1804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7697" name="Oval 113"/>
              <p:cNvSpPr>
                <a:spLocks noChangeArrowheads="1"/>
              </p:cNvSpPr>
              <p:nvPr/>
            </p:nvSpPr>
            <p:spPr bwMode="auto">
              <a:xfrm rot="825044">
                <a:off x="2665" y="167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7698" name="Oval 114"/>
              <p:cNvSpPr>
                <a:spLocks noChangeArrowheads="1"/>
              </p:cNvSpPr>
              <p:nvPr/>
            </p:nvSpPr>
            <p:spPr bwMode="auto">
              <a:xfrm rot="825044">
                <a:off x="3026" y="141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7699" name="Oval 115"/>
              <p:cNvSpPr>
                <a:spLocks noChangeArrowheads="1"/>
              </p:cNvSpPr>
              <p:nvPr/>
            </p:nvSpPr>
            <p:spPr bwMode="auto">
              <a:xfrm rot="825044">
                <a:off x="3078" y="180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7700" name="Oval 116"/>
              <p:cNvSpPr>
                <a:spLocks noChangeArrowheads="1"/>
              </p:cNvSpPr>
              <p:nvPr/>
            </p:nvSpPr>
            <p:spPr bwMode="auto">
              <a:xfrm rot="825044">
                <a:off x="3460" y="140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7701" name="Oval 117"/>
              <p:cNvSpPr>
                <a:spLocks noChangeArrowheads="1"/>
              </p:cNvSpPr>
              <p:nvPr/>
            </p:nvSpPr>
            <p:spPr bwMode="auto">
              <a:xfrm rot="825044">
                <a:off x="3389" y="1149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7702" name="Oval 118"/>
              <p:cNvSpPr>
                <a:spLocks noChangeArrowheads="1"/>
              </p:cNvSpPr>
              <p:nvPr/>
            </p:nvSpPr>
            <p:spPr bwMode="auto">
              <a:xfrm rot="825044">
                <a:off x="3393" y="167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7703" name="Oval 119"/>
              <p:cNvSpPr>
                <a:spLocks noChangeArrowheads="1"/>
              </p:cNvSpPr>
              <p:nvPr/>
            </p:nvSpPr>
            <p:spPr bwMode="auto">
              <a:xfrm rot="825044">
                <a:off x="2160" y="193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7704" name="Oval 120"/>
              <p:cNvSpPr>
                <a:spLocks noChangeArrowheads="1"/>
              </p:cNvSpPr>
              <p:nvPr/>
            </p:nvSpPr>
            <p:spPr bwMode="auto">
              <a:xfrm rot="825044">
                <a:off x="2652" y="1144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sp>
        <p:nvSpPr>
          <p:cNvPr id="67706" name="Text Box 12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67707" name="Group 123"/>
          <p:cNvGrpSpPr>
            <a:grpSpLocks/>
          </p:cNvGrpSpPr>
          <p:nvPr/>
        </p:nvGrpSpPr>
        <p:grpSpPr bwMode="auto">
          <a:xfrm>
            <a:off x="3606800" y="1893888"/>
            <a:ext cx="2360613" cy="1604962"/>
            <a:chOff x="2272" y="1238"/>
            <a:chExt cx="1487" cy="1011"/>
          </a:xfrm>
        </p:grpSpPr>
        <p:sp>
          <p:nvSpPr>
            <p:cNvPr id="67708" name="Oval 124"/>
            <p:cNvSpPr>
              <a:spLocks noChangeArrowheads="1"/>
            </p:cNvSpPr>
            <p:nvPr/>
          </p:nvSpPr>
          <p:spPr bwMode="auto">
            <a:xfrm rot="825044">
              <a:off x="2437" y="150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7709" name="Oval 125"/>
            <p:cNvSpPr>
              <a:spLocks noChangeArrowheads="1"/>
            </p:cNvSpPr>
            <p:nvPr/>
          </p:nvSpPr>
          <p:spPr bwMode="auto">
            <a:xfrm rot="825044">
              <a:off x="2912" y="136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7710" name="Oval 126"/>
            <p:cNvSpPr>
              <a:spLocks noChangeArrowheads="1"/>
            </p:cNvSpPr>
            <p:nvPr/>
          </p:nvSpPr>
          <p:spPr bwMode="auto">
            <a:xfrm rot="825044">
              <a:off x="2604" y="202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7711" name="Oval 127"/>
            <p:cNvSpPr>
              <a:spLocks noChangeArrowheads="1"/>
            </p:cNvSpPr>
            <p:nvPr/>
          </p:nvSpPr>
          <p:spPr bwMode="auto">
            <a:xfrm rot="825044">
              <a:off x="2893" y="202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7712" name="Oval 128"/>
            <p:cNvSpPr>
              <a:spLocks noChangeArrowheads="1"/>
            </p:cNvSpPr>
            <p:nvPr/>
          </p:nvSpPr>
          <p:spPr bwMode="auto">
            <a:xfrm rot="825044">
              <a:off x="3359" y="137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7713" name="Oval 129"/>
            <p:cNvSpPr>
              <a:spLocks noChangeArrowheads="1"/>
            </p:cNvSpPr>
            <p:nvPr/>
          </p:nvSpPr>
          <p:spPr bwMode="auto">
            <a:xfrm rot="825044">
              <a:off x="3195" y="203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7714" name="Oval 130"/>
            <p:cNvSpPr>
              <a:spLocks noChangeArrowheads="1"/>
            </p:cNvSpPr>
            <p:nvPr/>
          </p:nvSpPr>
          <p:spPr bwMode="auto">
            <a:xfrm rot="825044">
              <a:off x="2272" y="215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7715" name="Oval 131"/>
            <p:cNvSpPr>
              <a:spLocks noChangeArrowheads="1"/>
            </p:cNvSpPr>
            <p:nvPr/>
          </p:nvSpPr>
          <p:spPr bwMode="auto">
            <a:xfrm rot="825044">
              <a:off x="3668" y="123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7716" name="Oval 132"/>
            <p:cNvSpPr>
              <a:spLocks noChangeArrowheads="1"/>
            </p:cNvSpPr>
            <p:nvPr/>
          </p:nvSpPr>
          <p:spPr bwMode="auto">
            <a:xfrm rot="825044">
              <a:off x="2844" y="163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7717" name="Oval 133"/>
            <p:cNvSpPr>
              <a:spLocks noChangeArrowheads="1"/>
            </p:cNvSpPr>
            <p:nvPr/>
          </p:nvSpPr>
          <p:spPr bwMode="auto">
            <a:xfrm rot="825044">
              <a:off x="2590" y="149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67718" name="Text Box 134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MODEL OF PROBABILITIES FOR JPEG2000</a:t>
            </a:r>
          </a:p>
        </p:txBody>
      </p:sp>
      <p:grpSp>
        <p:nvGrpSpPr>
          <p:cNvPr id="67719" name="Group 135"/>
          <p:cNvGrpSpPr>
            <a:grpSpLocks/>
          </p:cNvGrpSpPr>
          <p:nvPr/>
        </p:nvGrpSpPr>
        <p:grpSpPr bwMode="auto">
          <a:xfrm>
            <a:off x="2813050" y="5294313"/>
            <a:ext cx="214313" cy="574675"/>
            <a:chOff x="1786" y="3016"/>
            <a:chExt cx="135" cy="680"/>
          </a:xfrm>
        </p:grpSpPr>
        <p:sp>
          <p:nvSpPr>
            <p:cNvPr id="67720" name="Line 136"/>
            <p:cNvSpPr>
              <a:spLocks noChangeShapeType="1"/>
            </p:cNvSpPr>
            <p:nvPr/>
          </p:nvSpPr>
          <p:spPr bwMode="auto">
            <a:xfrm>
              <a:off x="1921" y="3016"/>
              <a:ext cx="0" cy="680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67721" name="Line 137"/>
            <p:cNvSpPr>
              <a:spLocks noChangeShapeType="1"/>
            </p:cNvSpPr>
            <p:nvPr/>
          </p:nvSpPr>
          <p:spPr bwMode="auto">
            <a:xfrm>
              <a:off x="1830" y="3016"/>
              <a:ext cx="0" cy="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67722" name="Line 138"/>
            <p:cNvSpPr>
              <a:spLocks noChangeShapeType="1"/>
            </p:cNvSpPr>
            <p:nvPr/>
          </p:nvSpPr>
          <p:spPr bwMode="auto">
            <a:xfrm>
              <a:off x="1786" y="3016"/>
              <a:ext cx="0" cy="68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</p:grpSp>
      <p:grpSp>
        <p:nvGrpSpPr>
          <p:cNvPr id="67723" name="Group 139"/>
          <p:cNvGrpSpPr>
            <a:grpSpLocks/>
          </p:cNvGrpSpPr>
          <p:nvPr/>
        </p:nvGrpSpPr>
        <p:grpSpPr bwMode="auto">
          <a:xfrm>
            <a:off x="4081463" y="4357688"/>
            <a:ext cx="2089150" cy="1511300"/>
            <a:chOff x="2585" y="2744"/>
            <a:chExt cx="1316" cy="952"/>
          </a:xfrm>
        </p:grpSpPr>
        <p:grpSp>
          <p:nvGrpSpPr>
            <p:cNvPr id="67724" name="Group 140"/>
            <p:cNvGrpSpPr>
              <a:grpSpLocks/>
            </p:cNvGrpSpPr>
            <p:nvPr/>
          </p:nvGrpSpPr>
          <p:grpSpPr bwMode="auto">
            <a:xfrm>
              <a:off x="2759" y="2880"/>
              <a:ext cx="870" cy="816"/>
              <a:chOff x="2759" y="2880"/>
              <a:chExt cx="870" cy="816"/>
            </a:xfrm>
          </p:grpSpPr>
          <p:sp>
            <p:nvSpPr>
              <p:cNvPr id="67725" name="Line 141"/>
              <p:cNvSpPr>
                <a:spLocks noChangeShapeType="1"/>
              </p:cNvSpPr>
              <p:nvPr/>
            </p:nvSpPr>
            <p:spPr bwMode="auto">
              <a:xfrm>
                <a:off x="3200" y="3016"/>
                <a:ext cx="0" cy="680"/>
              </a:xfrm>
              <a:prstGeom prst="line">
                <a:avLst/>
              </a:prstGeom>
              <a:noFill/>
              <a:ln w="127000">
                <a:solidFill>
                  <a:srgbClr val="00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7726" name="Line 142"/>
              <p:cNvSpPr>
                <a:spLocks noChangeShapeType="1"/>
              </p:cNvSpPr>
              <p:nvPr/>
            </p:nvSpPr>
            <p:spPr bwMode="auto">
              <a:xfrm>
                <a:off x="3220" y="3379"/>
                <a:ext cx="409" cy="272"/>
              </a:xfrm>
              <a:prstGeom prst="line">
                <a:avLst/>
              </a:prstGeom>
              <a:noFill/>
              <a:ln w="1270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7727" name="Line 143"/>
              <p:cNvSpPr>
                <a:spLocks noChangeShapeType="1"/>
              </p:cNvSpPr>
              <p:nvPr/>
            </p:nvSpPr>
            <p:spPr bwMode="auto">
              <a:xfrm flipH="1" flipV="1">
                <a:off x="2759" y="2880"/>
                <a:ext cx="453" cy="318"/>
              </a:xfrm>
              <a:prstGeom prst="line">
                <a:avLst/>
              </a:prstGeom>
              <a:noFill/>
              <a:ln w="1270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67728" name="Rectangle 144"/>
            <p:cNvSpPr>
              <a:spLocks noChangeArrowheads="1"/>
            </p:cNvSpPr>
            <p:nvPr/>
          </p:nvSpPr>
          <p:spPr bwMode="auto">
            <a:xfrm>
              <a:off x="2585" y="2744"/>
              <a:ext cx="318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4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0.8</a:t>
              </a:r>
            </a:p>
          </p:txBody>
        </p:sp>
        <p:sp>
          <p:nvSpPr>
            <p:cNvPr id="67729" name="Rectangle 145"/>
            <p:cNvSpPr>
              <a:spLocks noChangeArrowheads="1"/>
            </p:cNvSpPr>
            <p:nvPr/>
          </p:nvSpPr>
          <p:spPr bwMode="auto">
            <a:xfrm>
              <a:off x="3538" y="3515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4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0.5</a:t>
              </a:r>
            </a:p>
          </p:txBody>
        </p:sp>
        <p:sp>
          <p:nvSpPr>
            <p:cNvPr id="67730" name="Rectangle 146"/>
            <p:cNvSpPr>
              <a:spLocks noChangeArrowheads="1"/>
            </p:cNvSpPr>
            <p:nvPr/>
          </p:nvSpPr>
          <p:spPr bwMode="auto">
            <a:xfrm>
              <a:off x="3002" y="2863"/>
              <a:ext cx="408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200" i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BP=5</a:t>
              </a:r>
            </a:p>
          </p:txBody>
        </p:sp>
      </p:grpSp>
      <p:grpSp>
        <p:nvGrpSpPr>
          <p:cNvPr id="67731" name="Group 147"/>
          <p:cNvGrpSpPr>
            <a:grpSpLocks/>
          </p:cNvGrpSpPr>
          <p:nvPr/>
        </p:nvGrpSpPr>
        <p:grpSpPr bwMode="auto">
          <a:xfrm>
            <a:off x="3360738" y="4454525"/>
            <a:ext cx="1512887" cy="1414463"/>
            <a:chOff x="2131" y="2805"/>
            <a:chExt cx="953" cy="891"/>
          </a:xfrm>
        </p:grpSpPr>
        <p:grpSp>
          <p:nvGrpSpPr>
            <p:cNvPr id="67732" name="Group 148"/>
            <p:cNvGrpSpPr>
              <a:grpSpLocks/>
            </p:cNvGrpSpPr>
            <p:nvPr/>
          </p:nvGrpSpPr>
          <p:grpSpPr bwMode="auto">
            <a:xfrm>
              <a:off x="2222" y="3016"/>
              <a:ext cx="590" cy="680"/>
              <a:chOff x="2222" y="2971"/>
              <a:chExt cx="590" cy="725"/>
            </a:xfrm>
          </p:grpSpPr>
          <p:sp>
            <p:nvSpPr>
              <p:cNvPr id="67733" name="Line 149"/>
              <p:cNvSpPr>
                <a:spLocks noChangeShapeType="1"/>
              </p:cNvSpPr>
              <p:nvPr/>
            </p:nvSpPr>
            <p:spPr bwMode="auto">
              <a:xfrm>
                <a:off x="2483" y="3016"/>
                <a:ext cx="0" cy="680"/>
              </a:xfrm>
              <a:prstGeom prst="line">
                <a:avLst/>
              </a:prstGeom>
              <a:noFill/>
              <a:ln w="101600">
                <a:solidFill>
                  <a:srgbClr val="FF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7734" name="Line 150"/>
              <p:cNvSpPr>
                <a:spLocks noChangeShapeType="1"/>
              </p:cNvSpPr>
              <p:nvPr/>
            </p:nvSpPr>
            <p:spPr bwMode="auto">
              <a:xfrm>
                <a:off x="2495" y="3424"/>
                <a:ext cx="317" cy="227"/>
              </a:xfrm>
              <a:prstGeom prst="line">
                <a:avLst/>
              </a:prstGeom>
              <a:noFill/>
              <a:ln w="101600">
                <a:solidFill>
                  <a:srgbClr val="FF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7735" name="Line 151"/>
              <p:cNvSpPr>
                <a:spLocks noChangeShapeType="1"/>
              </p:cNvSpPr>
              <p:nvPr/>
            </p:nvSpPr>
            <p:spPr bwMode="auto">
              <a:xfrm flipH="1" flipV="1">
                <a:off x="2222" y="2971"/>
                <a:ext cx="273" cy="227"/>
              </a:xfrm>
              <a:prstGeom prst="line">
                <a:avLst/>
              </a:prstGeom>
              <a:noFill/>
              <a:ln w="101600">
                <a:solidFill>
                  <a:srgbClr val="FF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67736" name="Rectangle 152"/>
            <p:cNvSpPr>
              <a:spLocks noChangeArrowheads="1"/>
            </p:cNvSpPr>
            <p:nvPr/>
          </p:nvSpPr>
          <p:spPr bwMode="auto">
            <a:xfrm>
              <a:off x="2131" y="2805"/>
              <a:ext cx="318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4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0.77</a:t>
              </a:r>
            </a:p>
          </p:txBody>
        </p:sp>
        <p:sp>
          <p:nvSpPr>
            <p:cNvPr id="67737" name="Rectangle 153"/>
            <p:cNvSpPr>
              <a:spLocks noChangeArrowheads="1"/>
            </p:cNvSpPr>
            <p:nvPr/>
          </p:nvSpPr>
          <p:spPr bwMode="auto">
            <a:xfrm>
              <a:off x="2721" y="3515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4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0.5</a:t>
              </a:r>
            </a:p>
          </p:txBody>
        </p:sp>
        <p:sp>
          <p:nvSpPr>
            <p:cNvPr id="67738" name="Rectangle 154"/>
            <p:cNvSpPr>
              <a:spLocks noChangeArrowheads="1"/>
            </p:cNvSpPr>
            <p:nvPr/>
          </p:nvSpPr>
          <p:spPr bwMode="auto">
            <a:xfrm>
              <a:off x="2313" y="2908"/>
              <a:ext cx="408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200" i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BP=4</a:t>
              </a:r>
            </a:p>
          </p:txBody>
        </p:sp>
      </p:grpSp>
      <p:grpSp>
        <p:nvGrpSpPr>
          <p:cNvPr id="67739" name="Group 155"/>
          <p:cNvGrpSpPr>
            <a:grpSpLocks/>
          </p:cNvGrpSpPr>
          <p:nvPr/>
        </p:nvGrpSpPr>
        <p:grpSpPr bwMode="auto">
          <a:xfrm>
            <a:off x="2784475" y="4573588"/>
            <a:ext cx="1270000" cy="1295400"/>
            <a:chOff x="1768" y="2880"/>
            <a:chExt cx="800" cy="816"/>
          </a:xfrm>
        </p:grpSpPr>
        <p:grpSp>
          <p:nvGrpSpPr>
            <p:cNvPr id="67740" name="Group 156"/>
            <p:cNvGrpSpPr>
              <a:grpSpLocks/>
            </p:cNvGrpSpPr>
            <p:nvPr/>
          </p:nvGrpSpPr>
          <p:grpSpPr bwMode="auto">
            <a:xfrm>
              <a:off x="1905" y="3152"/>
              <a:ext cx="408" cy="544"/>
              <a:chOff x="1905" y="3016"/>
              <a:chExt cx="408" cy="680"/>
            </a:xfrm>
          </p:grpSpPr>
          <p:sp>
            <p:nvSpPr>
              <p:cNvPr id="67741" name="Line 157"/>
              <p:cNvSpPr>
                <a:spLocks noChangeShapeType="1"/>
              </p:cNvSpPr>
              <p:nvPr/>
            </p:nvSpPr>
            <p:spPr bwMode="auto">
              <a:xfrm>
                <a:off x="2106" y="3016"/>
                <a:ext cx="0" cy="680"/>
              </a:xfrm>
              <a:prstGeom prst="line">
                <a:avLst/>
              </a:prstGeom>
              <a:noFill/>
              <a:ln w="7620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7742" name="Line 158"/>
              <p:cNvSpPr>
                <a:spLocks noChangeShapeType="1"/>
              </p:cNvSpPr>
              <p:nvPr/>
            </p:nvSpPr>
            <p:spPr bwMode="auto">
              <a:xfrm>
                <a:off x="2086" y="3515"/>
                <a:ext cx="227" cy="136"/>
              </a:xfrm>
              <a:prstGeom prst="line">
                <a:avLst/>
              </a:prstGeom>
              <a:noFill/>
              <a:ln w="76200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7743" name="Line 159"/>
              <p:cNvSpPr>
                <a:spLocks noChangeShapeType="1"/>
              </p:cNvSpPr>
              <p:nvPr/>
            </p:nvSpPr>
            <p:spPr bwMode="auto">
              <a:xfrm flipH="1" flipV="1">
                <a:off x="1905" y="3016"/>
                <a:ext cx="227" cy="227"/>
              </a:xfrm>
              <a:prstGeom prst="line">
                <a:avLst/>
              </a:prstGeom>
              <a:noFill/>
              <a:ln w="76200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67744" name="Rectangle 160"/>
            <p:cNvSpPr>
              <a:spLocks noChangeArrowheads="1"/>
            </p:cNvSpPr>
            <p:nvPr/>
          </p:nvSpPr>
          <p:spPr bwMode="auto">
            <a:xfrm>
              <a:off x="1768" y="2880"/>
              <a:ext cx="318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4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0.75</a:t>
              </a:r>
            </a:p>
          </p:txBody>
        </p:sp>
        <p:sp>
          <p:nvSpPr>
            <p:cNvPr id="67745" name="Rectangle 161"/>
            <p:cNvSpPr>
              <a:spLocks noChangeArrowheads="1"/>
            </p:cNvSpPr>
            <p:nvPr/>
          </p:nvSpPr>
          <p:spPr bwMode="auto">
            <a:xfrm>
              <a:off x="2205" y="3515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4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0.5</a:t>
              </a:r>
            </a:p>
          </p:txBody>
        </p:sp>
        <p:sp>
          <p:nvSpPr>
            <p:cNvPr id="67746" name="Rectangle 162"/>
            <p:cNvSpPr>
              <a:spLocks noChangeArrowheads="1"/>
            </p:cNvSpPr>
            <p:nvPr/>
          </p:nvSpPr>
          <p:spPr bwMode="auto">
            <a:xfrm>
              <a:off x="1905" y="3003"/>
              <a:ext cx="408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200" i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BP=3</a:t>
              </a:r>
            </a:p>
          </p:txBody>
        </p:sp>
      </p:grpSp>
      <p:grpSp>
        <p:nvGrpSpPr>
          <p:cNvPr id="67747" name="Group 163"/>
          <p:cNvGrpSpPr>
            <a:grpSpLocks/>
          </p:cNvGrpSpPr>
          <p:nvPr/>
        </p:nvGrpSpPr>
        <p:grpSpPr bwMode="auto">
          <a:xfrm>
            <a:off x="6407150" y="1404938"/>
            <a:ext cx="3168650" cy="1031875"/>
            <a:chOff x="4218" y="1428"/>
            <a:chExt cx="1996" cy="650"/>
          </a:xfrm>
        </p:grpSpPr>
        <p:grpSp>
          <p:nvGrpSpPr>
            <p:cNvPr id="67748" name="Group 164"/>
            <p:cNvGrpSpPr>
              <a:grpSpLocks/>
            </p:cNvGrpSpPr>
            <p:nvPr/>
          </p:nvGrpSpPr>
          <p:grpSpPr bwMode="auto">
            <a:xfrm rot="498828">
              <a:off x="4218" y="1709"/>
              <a:ext cx="98" cy="97"/>
              <a:chOff x="1281" y="579"/>
              <a:chExt cx="3187" cy="3172"/>
            </a:xfrm>
          </p:grpSpPr>
          <p:sp>
            <p:nvSpPr>
              <p:cNvPr id="67749" name="Oval 165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67750" name="AutoShape 166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51" name="AutoShape 167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52" name="AutoShape 168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53" name="AutoShape 169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54" name="AutoShape 170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55" name="AutoShape 171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56" name="AutoShape 172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57" name="AutoShape 173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67758" name="Rectangle 174"/>
            <p:cNvSpPr>
              <a:spLocks noChangeArrowheads="1"/>
            </p:cNvSpPr>
            <p:nvPr/>
          </p:nvSpPr>
          <p:spPr bwMode="auto">
            <a:xfrm>
              <a:off x="4355" y="1428"/>
              <a:ext cx="1859" cy="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SIGNIFICANCE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CODING PASS (SPP)</a:t>
              </a:r>
            </a:p>
          </p:txBody>
        </p:sp>
      </p:grpSp>
      <p:grpSp>
        <p:nvGrpSpPr>
          <p:cNvPr id="67759" name="Group 175"/>
          <p:cNvGrpSpPr>
            <a:grpSpLocks/>
          </p:cNvGrpSpPr>
          <p:nvPr/>
        </p:nvGrpSpPr>
        <p:grpSpPr bwMode="auto">
          <a:xfrm>
            <a:off x="6767513" y="2124075"/>
            <a:ext cx="3168650" cy="1031875"/>
            <a:chOff x="4218" y="1428"/>
            <a:chExt cx="1996" cy="650"/>
          </a:xfrm>
        </p:grpSpPr>
        <p:grpSp>
          <p:nvGrpSpPr>
            <p:cNvPr id="67760" name="Group 176"/>
            <p:cNvGrpSpPr>
              <a:grpSpLocks/>
            </p:cNvGrpSpPr>
            <p:nvPr/>
          </p:nvGrpSpPr>
          <p:grpSpPr bwMode="auto">
            <a:xfrm rot="498828">
              <a:off x="4218" y="1709"/>
              <a:ext cx="98" cy="97"/>
              <a:chOff x="1281" y="579"/>
              <a:chExt cx="3187" cy="3172"/>
            </a:xfrm>
          </p:grpSpPr>
          <p:sp>
            <p:nvSpPr>
              <p:cNvPr id="67761" name="Oval 177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67762" name="AutoShape 178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63" name="AutoShape 179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64" name="AutoShape 180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65" name="AutoShape 181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66" name="AutoShape 182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67" name="AutoShape 183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68" name="AutoShape 184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69" name="AutoShape 185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67770" name="Rectangle 186"/>
            <p:cNvSpPr>
              <a:spLocks noChangeArrowheads="1"/>
            </p:cNvSpPr>
            <p:nvPr/>
          </p:nvSpPr>
          <p:spPr bwMode="auto">
            <a:xfrm>
              <a:off x="4355" y="1428"/>
              <a:ext cx="1859" cy="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REFINEMENT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CODING PASS (MRP</a:t>
              </a: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)</a:t>
              </a:r>
              <a:endParaRPr lang="es-ES" sz="18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grpSp>
        <p:nvGrpSpPr>
          <p:cNvPr id="67771" name="Group 187"/>
          <p:cNvGrpSpPr>
            <a:grpSpLocks/>
          </p:cNvGrpSpPr>
          <p:nvPr/>
        </p:nvGrpSpPr>
        <p:grpSpPr bwMode="auto">
          <a:xfrm>
            <a:off x="7127875" y="2892425"/>
            <a:ext cx="2952750" cy="1033463"/>
            <a:chOff x="4218" y="1428"/>
            <a:chExt cx="1996" cy="650"/>
          </a:xfrm>
        </p:grpSpPr>
        <p:grpSp>
          <p:nvGrpSpPr>
            <p:cNvPr id="67772" name="Group 188"/>
            <p:cNvGrpSpPr>
              <a:grpSpLocks/>
            </p:cNvGrpSpPr>
            <p:nvPr/>
          </p:nvGrpSpPr>
          <p:grpSpPr bwMode="auto">
            <a:xfrm rot="498828">
              <a:off x="4218" y="1709"/>
              <a:ext cx="98" cy="97"/>
              <a:chOff x="1281" y="579"/>
              <a:chExt cx="3187" cy="3172"/>
            </a:xfrm>
          </p:grpSpPr>
          <p:sp>
            <p:nvSpPr>
              <p:cNvPr id="67773" name="Oval 189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67774" name="AutoShape 190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75" name="AutoShape 191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76" name="AutoShape 192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77" name="AutoShape 193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78" name="AutoShape 194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79" name="AutoShape 195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80" name="AutoShape 196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781" name="AutoShape 197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67782" name="Rectangle 198"/>
            <p:cNvSpPr>
              <a:spLocks noChangeArrowheads="1"/>
            </p:cNvSpPr>
            <p:nvPr/>
          </p:nvSpPr>
          <p:spPr bwMode="auto">
            <a:xfrm>
              <a:off x="4355" y="1428"/>
              <a:ext cx="1859" cy="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CLEANUP PASS (CP)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    – 2 CONTEXTS –</a:t>
              </a:r>
              <a:r>
                <a:rPr lang="es-ES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 </a:t>
              </a:r>
              <a:endParaRPr lang="es-ES" sz="18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7165975"/>
            <a:ext cx="10080625" cy="395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TABLE OF CONTENTS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673475" y="4313238"/>
            <a:ext cx="53276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903913" y="5797550"/>
            <a:ext cx="38163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CONCLUSIONS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2016125" y="2771775"/>
            <a:ext cx="6985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LOCAL AVERAGE-BASED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    MODEL OF PROBABILITIES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1008063" y="1403350"/>
            <a:ext cx="3744912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69640" name="Group 8"/>
          <p:cNvGrpSpPr>
            <a:grpSpLocks/>
          </p:cNvGrpSpPr>
          <p:nvPr/>
        </p:nvGrpSpPr>
        <p:grpSpPr bwMode="auto">
          <a:xfrm>
            <a:off x="663575" y="1498600"/>
            <a:ext cx="366713" cy="254000"/>
            <a:chOff x="313" y="911"/>
            <a:chExt cx="308" cy="213"/>
          </a:xfrm>
        </p:grpSpPr>
        <p:grpSp>
          <p:nvGrpSpPr>
            <p:cNvPr id="69641" name="Group 9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69642" name="Oval 1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9643" name="AutoShape 1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44" name="AutoShape 1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45" name="AutoShape 1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46" name="AutoShape 1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47" name="AutoShape 1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48" name="AutoShape 1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49" name="AutoShape 1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50" name="AutoShape 1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69651" name="Group 19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69652" name="Oval 2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9653" name="AutoShape 2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54" name="AutoShape 2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55" name="AutoShape 2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56" name="AutoShape 2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57" name="AutoShape 2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58" name="AutoShape 2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59" name="AutoShape 2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60" name="AutoShape 2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69661" name="Group 29"/>
          <p:cNvGrpSpPr>
            <a:grpSpLocks/>
          </p:cNvGrpSpPr>
          <p:nvPr/>
        </p:nvGrpSpPr>
        <p:grpSpPr bwMode="auto">
          <a:xfrm>
            <a:off x="1700213" y="2860675"/>
            <a:ext cx="366712" cy="254000"/>
            <a:chOff x="313" y="911"/>
            <a:chExt cx="308" cy="213"/>
          </a:xfrm>
        </p:grpSpPr>
        <p:grpSp>
          <p:nvGrpSpPr>
            <p:cNvPr id="69662" name="Group 30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69663" name="Oval 31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9664" name="AutoShape 32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65" name="AutoShape 33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66" name="AutoShape 34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67" name="AutoShape 35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68" name="AutoShape 36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69" name="AutoShape 37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70" name="AutoShape 38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71" name="AutoShape 39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69672" name="Group 40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69673" name="Oval 41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9674" name="AutoShape 42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75" name="AutoShape 43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76" name="AutoShape 44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77" name="AutoShape 45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78" name="AutoShape 46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79" name="AutoShape 47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80" name="AutoShape 48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81" name="AutoShape 49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69682" name="Group 50"/>
          <p:cNvGrpSpPr>
            <a:grpSpLocks/>
          </p:cNvGrpSpPr>
          <p:nvPr/>
        </p:nvGrpSpPr>
        <p:grpSpPr bwMode="auto">
          <a:xfrm>
            <a:off x="3344863" y="4413250"/>
            <a:ext cx="366712" cy="254000"/>
            <a:chOff x="313" y="911"/>
            <a:chExt cx="308" cy="213"/>
          </a:xfrm>
        </p:grpSpPr>
        <p:grpSp>
          <p:nvGrpSpPr>
            <p:cNvPr id="69683" name="Group 51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69684" name="Oval 52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9685" name="AutoShape 53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86" name="AutoShape 54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87" name="AutoShape 55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88" name="AutoShape 56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89" name="AutoShape 57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90" name="AutoShape 58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91" name="AutoShape 59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92" name="AutoShape 60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69693" name="Group 61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69694" name="Oval 62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9695" name="AutoShape 63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96" name="AutoShape 64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97" name="AutoShape 65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98" name="AutoShape 66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699" name="AutoShape 67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00" name="AutoShape 68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01" name="AutoShape 69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02" name="AutoShape 70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69703" name="Group 71"/>
          <p:cNvGrpSpPr>
            <a:grpSpLocks/>
          </p:cNvGrpSpPr>
          <p:nvPr/>
        </p:nvGrpSpPr>
        <p:grpSpPr bwMode="auto">
          <a:xfrm>
            <a:off x="5578475" y="5881688"/>
            <a:ext cx="366713" cy="254000"/>
            <a:chOff x="313" y="911"/>
            <a:chExt cx="308" cy="213"/>
          </a:xfrm>
        </p:grpSpPr>
        <p:grpSp>
          <p:nvGrpSpPr>
            <p:cNvPr id="69704" name="Group 72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69705" name="Oval 7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9706" name="AutoShape 7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07" name="AutoShape 7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08" name="AutoShape 7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09" name="AutoShape 7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10" name="AutoShape 7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11" name="AutoShape 7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12" name="AutoShape 8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13" name="AutoShape 8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69714" name="Group 82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69715" name="Oval 8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9716" name="AutoShape 8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17" name="AutoShape 8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18" name="AutoShape 8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19" name="AutoShape 8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20" name="AutoShape 8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21" name="AutoShape 8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22" name="AutoShape 9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23" name="AutoShape 9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69724" name="Group 92"/>
          <p:cNvGrpSpPr>
            <a:grpSpLocks/>
          </p:cNvGrpSpPr>
          <p:nvPr/>
        </p:nvGrpSpPr>
        <p:grpSpPr bwMode="auto">
          <a:xfrm>
            <a:off x="4246563" y="1331913"/>
            <a:ext cx="1441450" cy="1190625"/>
            <a:chOff x="1746" y="1616"/>
            <a:chExt cx="1043" cy="862"/>
          </a:xfrm>
        </p:grpSpPr>
        <p:sp>
          <p:nvSpPr>
            <p:cNvPr id="69725" name="Oval 93"/>
            <p:cNvSpPr>
              <a:spLocks noChangeArrowheads="1"/>
            </p:cNvSpPr>
            <p:nvPr/>
          </p:nvSpPr>
          <p:spPr bwMode="auto">
            <a:xfrm rot="825044">
              <a:off x="2321" y="1791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726" name="AutoShape 94"/>
            <p:cNvSpPr>
              <a:spLocks noChangeArrowheads="1"/>
            </p:cNvSpPr>
            <p:nvPr/>
          </p:nvSpPr>
          <p:spPr bwMode="auto">
            <a:xfrm>
              <a:off x="2251" y="1744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727" name="Oval 95"/>
            <p:cNvSpPr>
              <a:spLocks noChangeArrowheads="1"/>
            </p:cNvSpPr>
            <p:nvPr/>
          </p:nvSpPr>
          <p:spPr bwMode="auto">
            <a:xfrm rot="825044">
              <a:off x="2321" y="1790"/>
              <a:ext cx="29" cy="28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69728" name="Group 96"/>
            <p:cNvGrpSpPr>
              <a:grpSpLocks/>
            </p:cNvGrpSpPr>
            <p:nvPr/>
          </p:nvGrpSpPr>
          <p:grpSpPr bwMode="auto">
            <a:xfrm rot="498828">
              <a:off x="2147" y="2284"/>
              <a:ext cx="158" cy="151"/>
              <a:chOff x="1281" y="579"/>
              <a:chExt cx="3187" cy="3172"/>
            </a:xfrm>
          </p:grpSpPr>
          <p:sp>
            <p:nvSpPr>
              <p:cNvPr id="69729" name="Oval 97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9730" name="AutoShape 98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31" name="AutoShape 99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32" name="AutoShape 100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33" name="AutoShape 101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34" name="AutoShape 102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35" name="AutoShape 103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36" name="AutoShape 104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37" name="AutoShape 105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69738" name="Group 106"/>
            <p:cNvGrpSpPr>
              <a:grpSpLocks/>
            </p:cNvGrpSpPr>
            <p:nvPr/>
          </p:nvGrpSpPr>
          <p:grpSpPr bwMode="auto">
            <a:xfrm rot="1606593">
              <a:off x="2290" y="2341"/>
              <a:ext cx="131" cy="125"/>
              <a:chOff x="1281" y="579"/>
              <a:chExt cx="3187" cy="3172"/>
            </a:xfrm>
          </p:grpSpPr>
          <p:sp>
            <p:nvSpPr>
              <p:cNvPr id="69739" name="Oval 107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9740" name="AutoShape 108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41" name="AutoShape 109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42" name="AutoShape 110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43" name="AutoShape 111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44" name="AutoShape 112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45" name="AutoShape 113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46" name="AutoShape 114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747" name="AutoShape 115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69748" name="AutoShape 116"/>
            <p:cNvSpPr>
              <a:spLocks noChangeArrowheads="1"/>
            </p:cNvSpPr>
            <p:nvPr/>
          </p:nvSpPr>
          <p:spPr bwMode="auto">
            <a:xfrm>
              <a:off x="1977" y="1616"/>
              <a:ext cx="584" cy="337"/>
            </a:xfrm>
            <a:prstGeom prst="parallelogram">
              <a:avLst>
                <a:gd name="adj" fmla="val 26941"/>
              </a:avLst>
            </a:prstGeom>
            <a:noFill/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69749" name="Group 117"/>
            <p:cNvGrpSpPr>
              <a:grpSpLocks/>
            </p:cNvGrpSpPr>
            <p:nvPr/>
          </p:nvGrpSpPr>
          <p:grpSpPr bwMode="auto">
            <a:xfrm rot="825044">
              <a:off x="2042" y="1622"/>
              <a:ext cx="29" cy="323"/>
              <a:chOff x="3765" y="975"/>
              <a:chExt cx="91" cy="1043"/>
            </a:xfrm>
          </p:grpSpPr>
          <p:sp>
            <p:nvSpPr>
              <p:cNvPr id="69750" name="Oval 11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51" name="Oval 11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52" name="Oval 12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53" name="Oval 12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54" name="Oval 12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55" name="Oval 12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56" name="Oval 12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57" name="Oval 12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9758" name="Group 126"/>
            <p:cNvGrpSpPr>
              <a:grpSpLocks/>
            </p:cNvGrpSpPr>
            <p:nvPr/>
          </p:nvGrpSpPr>
          <p:grpSpPr bwMode="auto">
            <a:xfrm rot="825044">
              <a:off x="2089" y="1623"/>
              <a:ext cx="30" cy="322"/>
              <a:chOff x="3765" y="975"/>
              <a:chExt cx="91" cy="1043"/>
            </a:xfrm>
          </p:grpSpPr>
          <p:sp>
            <p:nvSpPr>
              <p:cNvPr id="69759" name="Oval 12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60" name="Oval 12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61" name="Oval 12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62" name="Oval 13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63" name="Oval 13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64" name="Oval 13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65" name="Oval 13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66" name="Oval 13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9767" name="Group 135"/>
            <p:cNvGrpSpPr>
              <a:grpSpLocks/>
            </p:cNvGrpSpPr>
            <p:nvPr/>
          </p:nvGrpSpPr>
          <p:grpSpPr bwMode="auto">
            <a:xfrm rot="825044">
              <a:off x="2138" y="1623"/>
              <a:ext cx="29" cy="322"/>
              <a:chOff x="3765" y="975"/>
              <a:chExt cx="91" cy="1043"/>
            </a:xfrm>
          </p:grpSpPr>
          <p:sp>
            <p:nvSpPr>
              <p:cNvPr id="69768" name="Oval 13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69" name="Oval 13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70" name="Oval 13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71" name="Oval 13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72" name="Oval 14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73" name="Oval 14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74" name="Oval 14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75" name="Oval 14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9776" name="Group 144"/>
            <p:cNvGrpSpPr>
              <a:grpSpLocks/>
            </p:cNvGrpSpPr>
            <p:nvPr/>
          </p:nvGrpSpPr>
          <p:grpSpPr bwMode="auto">
            <a:xfrm rot="825044">
              <a:off x="2185" y="1623"/>
              <a:ext cx="30" cy="322"/>
              <a:chOff x="3765" y="975"/>
              <a:chExt cx="91" cy="1043"/>
            </a:xfrm>
          </p:grpSpPr>
          <p:sp>
            <p:nvSpPr>
              <p:cNvPr id="69777" name="Oval 14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78" name="Oval 14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79" name="Oval 14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80" name="Oval 14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81" name="Oval 14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82" name="Oval 15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83" name="Oval 15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84" name="Oval 15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9785" name="Group 153"/>
            <p:cNvGrpSpPr>
              <a:grpSpLocks/>
            </p:cNvGrpSpPr>
            <p:nvPr/>
          </p:nvGrpSpPr>
          <p:grpSpPr bwMode="auto">
            <a:xfrm rot="825044">
              <a:off x="2231" y="1623"/>
              <a:ext cx="30" cy="322"/>
              <a:chOff x="3765" y="975"/>
              <a:chExt cx="91" cy="1043"/>
            </a:xfrm>
          </p:grpSpPr>
          <p:sp>
            <p:nvSpPr>
              <p:cNvPr id="69786" name="Oval 15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87" name="Oval 15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88" name="Oval 15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89" name="Oval 15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90" name="Oval 15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91" name="Oval 15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92" name="Oval 16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793" name="Oval 16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69794" name="Oval 162"/>
            <p:cNvSpPr>
              <a:spLocks noChangeArrowheads="1"/>
            </p:cNvSpPr>
            <p:nvPr/>
          </p:nvSpPr>
          <p:spPr bwMode="auto">
            <a:xfrm rot="825044">
              <a:off x="2294" y="1709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795" name="Oval 163"/>
            <p:cNvSpPr>
              <a:spLocks noChangeArrowheads="1"/>
            </p:cNvSpPr>
            <p:nvPr/>
          </p:nvSpPr>
          <p:spPr bwMode="auto">
            <a:xfrm rot="825044">
              <a:off x="2284" y="1749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796" name="Oval 164"/>
            <p:cNvSpPr>
              <a:spLocks noChangeArrowheads="1"/>
            </p:cNvSpPr>
            <p:nvPr/>
          </p:nvSpPr>
          <p:spPr bwMode="auto">
            <a:xfrm rot="825044">
              <a:off x="2273" y="1791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797" name="Oval 165"/>
            <p:cNvSpPr>
              <a:spLocks noChangeArrowheads="1"/>
            </p:cNvSpPr>
            <p:nvPr/>
          </p:nvSpPr>
          <p:spPr bwMode="auto">
            <a:xfrm rot="825044">
              <a:off x="2263" y="1831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798" name="Oval 166"/>
            <p:cNvSpPr>
              <a:spLocks noChangeArrowheads="1"/>
            </p:cNvSpPr>
            <p:nvPr/>
          </p:nvSpPr>
          <p:spPr bwMode="auto">
            <a:xfrm rot="825044">
              <a:off x="2253" y="187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799" name="Oval 167"/>
            <p:cNvSpPr>
              <a:spLocks noChangeArrowheads="1"/>
            </p:cNvSpPr>
            <p:nvPr/>
          </p:nvSpPr>
          <p:spPr bwMode="auto">
            <a:xfrm rot="825044">
              <a:off x="2242" y="1913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00" name="Oval 168"/>
            <p:cNvSpPr>
              <a:spLocks noChangeArrowheads="1"/>
            </p:cNvSpPr>
            <p:nvPr/>
          </p:nvSpPr>
          <p:spPr bwMode="auto">
            <a:xfrm rot="825044">
              <a:off x="2305" y="1668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01" name="Oval 169"/>
            <p:cNvSpPr>
              <a:spLocks noChangeArrowheads="1"/>
            </p:cNvSpPr>
            <p:nvPr/>
          </p:nvSpPr>
          <p:spPr bwMode="auto">
            <a:xfrm rot="825044">
              <a:off x="2315" y="1627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02" name="Oval 170"/>
            <p:cNvSpPr>
              <a:spLocks noChangeArrowheads="1"/>
            </p:cNvSpPr>
            <p:nvPr/>
          </p:nvSpPr>
          <p:spPr bwMode="auto">
            <a:xfrm rot="825044">
              <a:off x="2343" y="1709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03" name="Oval 171"/>
            <p:cNvSpPr>
              <a:spLocks noChangeArrowheads="1"/>
            </p:cNvSpPr>
            <p:nvPr/>
          </p:nvSpPr>
          <p:spPr bwMode="auto">
            <a:xfrm rot="825044">
              <a:off x="2332" y="1749"/>
              <a:ext cx="30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04" name="Oval 172"/>
            <p:cNvSpPr>
              <a:spLocks noChangeArrowheads="1"/>
            </p:cNvSpPr>
            <p:nvPr/>
          </p:nvSpPr>
          <p:spPr bwMode="auto">
            <a:xfrm rot="825044">
              <a:off x="2311" y="1831"/>
              <a:ext cx="30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05" name="Oval 173"/>
            <p:cNvSpPr>
              <a:spLocks noChangeArrowheads="1"/>
            </p:cNvSpPr>
            <p:nvPr/>
          </p:nvSpPr>
          <p:spPr bwMode="auto">
            <a:xfrm rot="825044">
              <a:off x="2301" y="187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06" name="Oval 174"/>
            <p:cNvSpPr>
              <a:spLocks noChangeArrowheads="1"/>
            </p:cNvSpPr>
            <p:nvPr/>
          </p:nvSpPr>
          <p:spPr bwMode="auto">
            <a:xfrm rot="825044">
              <a:off x="2291" y="191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07" name="Oval 175"/>
            <p:cNvSpPr>
              <a:spLocks noChangeArrowheads="1"/>
            </p:cNvSpPr>
            <p:nvPr/>
          </p:nvSpPr>
          <p:spPr bwMode="auto">
            <a:xfrm rot="825044">
              <a:off x="2353" y="1668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08" name="Oval 176"/>
            <p:cNvSpPr>
              <a:spLocks noChangeArrowheads="1"/>
            </p:cNvSpPr>
            <p:nvPr/>
          </p:nvSpPr>
          <p:spPr bwMode="auto">
            <a:xfrm rot="825044">
              <a:off x="2364" y="1627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09" name="Oval 177"/>
            <p:cNvSpPr>
              <a:spLocks noChangeArrowheads="1"/>
            </p:cNvSpPr>
            <p:nvPr/>
          </p:nvSpPr>
          <p:spPr bwMode="auto">
            <a:xfrm rot="825044">
              <a:off x="2390" y="1709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10" name="Oval 178"/>
            <p:cNvSpPr>
              <a:spLocks noChangeArrowheads="1"/>
            </p:cNvSpPr>
            <p:nvPr/>
          </p:nvSpPr>
          <p:spPr bwMode="auto">
            <a:xfrm rot="825044">
              <a:off x="2380" y="1750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11" name="Oval 179"/>
            <p:cNvSpPr>
              <a:spLocks noChangeArrowheads="1"/>
            </p:cNvSpPr>
            <p:nvPr/>
          </p:nvSpPr>
          <p:spPr bwMode="auto">
            <a:xfrm rot="825044">
              <a:off x="2369" y="1791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12" name="Oval 180"/>
            <p:cNvSpPr>
              <a:spLocks noChangeArrowheads="1"/>
            </p:cNvSpPr>
            <p:nvPr/>
          </p:nvSpPr>
          <p:spPr bwMode="auto">
            <a:xfrm rot="825044">
              <a:off x="2359" y="183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13" name="Oval 181"/>
            <p:cNvSpPr>
              <a:spLocks noChangeArrowheads="1"/>
            </p:cNvSpPr>
            <p:nvPr/>
          </p:nvSpPr>
          <p:spPr bwMode="auto">
            <a:xfrm rot="825044">
              <a:off x="2349" y="1872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14" name="Oval 182"/>
            <p:cNvSpPr>
              <a:spLocks noChangeArrowheads="1"/>
            </p:cNvSpPr>
            <p:nvPr/>
          </p:nvSpPr>
          <p:spPr bwMode="auto">
            <a:xfrm rot="825044">
              <a:off x="2338" y="191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15" name="Oval 183"/>
            <p:cNvSpPr>
              <a:spLocks noChangeArrowheads="1"/>
            </p:cNvSpPr>
            <p:nvPr/>
          </p:nvSpPr>
          <p:spPr bwMode="auto">
            <a:xfrm rot="825044">
              <a:off x="2401" y="1668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16" name="Oval 184"/>
            <p:cNvSpPr>
              <a:spLocks noChangeArrowheads="1"/>
            </p:cNvSpPr>
            <p:nvPr/>
          </p:nvSpPr>
          <p:spPr bwMode="auto">
            <a:xfrm rot="825044">
              <a:off x="2411" y="1627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69817" name="Group 185"/>
            <p:cNvGrpSpPr>
              <a:grpSpLocks/>
            </p:cNvGrpSpPr>
            <p:nvPr/>
          </p:nvGrpSpPr>
          <p:grpSpPr bwMode="auto">
            <a:xfrm rot="825044">
              <a:off x="2418" y="1623"/>
              <a:ext cx="30" cy="322"/>
              <a:chOff x="3765" y="975"/>
              <a:chExt cx="91" cy="1043"/>
            </a:xfrm>
          </p:grpSpPr>
          <p:sp>
            <p:nvSpPr>
              <p:cNvPr id="69818" name="Oval 18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19" name="Oval 18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20" name="Oval 18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21" name="Oval 18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22" name="Oval 19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23" name="Oval 19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24" name="Oval 19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25" name="Oval 19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69826" name="Group 194"/>
            <p:cNvGrpSpPr>
              <a:grpSpLocks/>
            </p:cNvGrpSpPr>
            <p:nvPr/>
          </p:nvGrpSpPr>
          <p:grpSpPr bwMode="auto">
            <a:xfrm rot="825044">
              <a:off x="2466" y="1623"/>
              <a:ext cx="29" cy="322"/>
              <a:chOff x="3765" y="975"/>
              <a:chExt cx="91" cy="1043"/>
            </a:xfrm>
          </p:grpSpPr>
          <p:sp>
            <p:nvSpPr>
              <p:cNvPr id="69827" name="Oval 19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28" name="Oval 19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29" name="Oval 19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30" name="Oval 19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31" name="Oval 19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32" name="Oval 20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33" name="Oval 20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34" name="Oval 20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69835" name="Oval 203"/>
            <p:cNvSpPr>
              <a:spLocks noChangeArrowheads="1"/>
            </p:cNvSpPr>
            <p:nvPr/>
          </p:nvSpPr>
          <p:spPr bwMode="auto">
            <a:xfrm rot="825044">
              <a:off x="2083" y="1789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36" name="Oval 204"/>
            <p:cNvSpPr>
              <a:spLocks noChangeArrowheads="1"/>
            </p:cNvSpPr>
            <p:nvPr/>
          </p:nvSpPr>
          <p:spPr bwMode="auto">
            <a:xfrm rot="825044">
              <a:off x="2200" y="1709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37" name="Oval 205"/>
            <p:cNvSpPr>
              <a:spLocks noChangeArrowheads="1"/>
            </p:cNvSpPr>
            <p:nvPr/>
          </p:nvSpPr>
          <p:spPr bwMode="auto">
            <a:xfrm rot="825044">
              <a:off x="2215" y="1831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38" name="Oval 206"/>
            <p:cNvSpPr>
              <a:spLocks noChangeArrowheads="1"/>
            </p:cNvSpPr>
            <p:nvPr/>
          </p:nvSpPr>
          <p:spPr bwMode="auto">
            <a:xfrm rot="825044">
              <a:off x="2315" y="1627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39" name="Oval 207"/>
            <p:cNvSpPr>
              <a:spLocks noChangeArrowheads="1"/>
            </p:cNvSpPr>
            <p:nvPr/>
          </p:nvSpPr>
          <p:spPr bwMode="auto">
            <a:xfrm rot="825044">
              <a:off x="2332" y="1748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40" name="Oval 208"/>
            <p:cNvSpPr>
              <a:spLocks noChangeArrowheads="1"/>
            </p:cNvSpPr>
            <p:nvPr/>
          </p:nvSpPr>
          <p:spPr bwMode="auto">
            <a:xfrm rot="825044">
              <a:off x="2382" y="191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41" name="Oval 209"/>
            <p:cNvSpPr>
              <a:spLocks noChangeArrowheads="1"/>
            </p:cNvSpPr>
            <p:nvPr/>
          </p:nvSpPr>
          <p:spPr bwMode="auto">
            <a:xfrm rot="825044">
              <a:off x="2113" y="1667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42" name="Oval 210"/>
            <p:cNvSpPr>
              <a:spLocks noChangeArrowheads="1"/>
            </p:cNvSpPr>
            <p:nvPr/>
          </p:nvSpPr>
          <p:spPr bwMode="auto">
            <a:xfrm rot="825044">
              <a:off x="2120" y="1830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43" name="Oval 211"/>
            <p:cNvSpPr>
              <a:spLocks noChangeArrowheads="1"/>
            </p:cNvSpPr>
            <p:nvPr/>
          </p:nvSpPr>
          <p:spPr bwMode="auto">
            <a:xfrm rot="825044">
              <a:off x="2178" y="1791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44" name="Oval 212"/>
            <p:cNvSpPr>
              <a:spLocks noChangeArrowheads="1"/>
            </p:cNvSpPr>
            <p:nvPr/>
          </p:nvSpPr>
          <p:spPr bwMode="auto">
            <a:xfrm rot="825044">
              <a:off x="2294" y="1708"/>
              <a:ext cx="29" cy="29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45" name="Oval 213"/>
            <p:cNvSpPr>
              <a:spLocks noChangeArrowheads="1"/>
            </p:cNvSpPr>
            <p:nvPr/>
          </p:nvSpPr>
          <p:spPr bwMode="auto">
            <a:xfrm rot="825044">
              <a:off x="2310" y="1829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46" name="Oval 214"/>
            <p:cNvSpPr>
              <a:spLocks noChangeArrowheads="1"/>
            </p:cNvSpPr>
            <p:nvPr/>
          </p:nvSpPr>
          <p:spPr bwMode="auto">
            <a:xfrm rot="825044">
              <a:off x="2433" y="1707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47" name="Oval 215"/>
            <p:cNvSpPr>
              <a:spLocks noChangeArrowheads="1"/>
            </p:cNvSpPr>
            <p:nvPr/>
          </p:nvSpPr>
          <p:spPr bwMode="auto">
            <a:xfrm rot="825044">
              <a:off x="2411" y="1628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48" name="Oval 216"/>
            <p:cNvSpPr>
              <a:spLocks noChangeArrowheads="1"/>
            </p:cNvSpPr>
            <p:nvPr/>
          </p:nvSpPr>
          <p:spPr bwMode="auto">
            <a:xfrm rot="825044">
              <a:off x="2412" y="1790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49" name="Oval 217"/>
            <p:cNvSpPr>
              <a:spLocks noChangeArrowheads="1"/>
            </p:cNvSpPr>
            <p:nvPr/>
          </p:nvSpPr>
          <p:spPr bwMode="auto">
            <a:xfrm rot="825044">
              <a:off x="2015" y="1871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50" name="Oval 218"/>
            <p:cNvSpPr>
              <a:spLocks noChangeArrowheads="1"/>
            </p:cNvSpPr>
            <p:nvPr/>
          </p:nvSpPr>
          <p:spPr bwMode="auto">
            <a:xfrm rot="825044">
              <a:off x="2173" y="1626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69851" name="Group 219"/>
            <p:cNvGrpSpPr>
              <a:grpSpLocks/>
            </p:cNvGrpSpPr>
            <p:nvPr/>
          </p:nvGrpSpPr>
          <p:grpSpPr bwMode="auto">
            <a:xfrm>
              <a:off x="2051" y="1627"/>
              <a:ext cx="479" cy="313"/>
              <a:chOff x="2272" y="1238"/>
              <a:chExt cx="1487" cy="1011"/>
            </a:xfrm>
          </p:grpSpPr>
          <p:sp>
            <p:nvSpPr>
              <p:cNvPr id="69852" name="Oval 220"/>
              <p:cNvSpPr>
                <a:spLocks noChangeArrowheads="1"/>
              </p:cNvSpPr>
              <p:nvPr/>
            </p:nvSpPr>
            <p:spPr bwMode="auto">
              <a:xfrm rot="825044">
                <a:off x="2437" y="150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53" name="Oval 221"/>
              <p:cNvSpPr>
                <a:spLocks noChangeArrowheads="1"/>
              </p:cNvSpPr>
              <p:nvPr/>
            </p:nvSpPr>
            <p:spPr bwMode="auto">
              <a:xfrm rot="825044">
                <a:off x="2912" y="1364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54" name="Oval 222"/>
              <p:cNvSpPr>
                <a:spLocks noChangeArrowheads="1"/>
              </p:cNvSpPr>
              <p:nvPr/>
            </p:nvSpPr>
            <p:spPr bwMode="auto">
              <a:xfrm rot="825044">
                <a:off x="2604" y="202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55" name="Oval 223"/>
              <p:cNvSpPr>
                <a:spLocks noChangeArrowheads="1"/>
              </p:cNvSpPr>
              <p:nvPr/>
            </p:nvSpPr>
            <p:spPr bwMode="auto">
              <a:xfrm rot="825044">
                <a:off x="2893" y="202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56" name="Oval 224"/>
              <p:cNvSpPr>
                <a:spLocks noChangeArrowheads="1"/>
              </p:cNvSpPr>
              <p:nvPr/>
            </p:nvSpPr>
            <p:spPr bwMode="auto">
              <a:xfrm rot="825044">
                <a:off x="3359" y="137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57" name="Oval 225"/>
              <p:cNvSpPr>
                <a:spLocks noChangeArrowheads="1"/>
              </p:cNvSpPr>
              <p:nvPr/>
            </p:nvSpPr>
            <p:spPr bwMode="auto">
              <a:xfrm rot="825044">
                <a:off x="3195" y="203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58" name="Oval 226"/>
              <p:cNvSpPr>
                <a:spLocks noChangeArrowheads="1"/>
              </p:cNvSpPr>
              <p:nvPr/>
            </p:nvSpPr>
            <p:spPr bwMode="auto">
              <a:xfrm rot="825044">
                <a:off x="2272" y="215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59" name="Oval 227"/>
              <p:cNvSpPr>
                <a:spLocks noChangeArrowheads="1"/>
              </p:cNvSpPr>
              <p:nvPr/>
            </p:nvSpPr>
            <p:spPr bwMode="auto">
              <a:xfrm rot="825044">
                <a:off x="3668" y="123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60" name="Oval 228"/>
              <p:cNvSpPr>
                <a:spLocks noChangeArrowheads="1"/>
              </p:cNvSpPr>
              <p:nvPr/>
            </p:nvSpPr>
            <p:spPr bwMode="auto">
              <a:xfrm rot="825044">
                <a:off x="2844" y="1632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69861" name="Oval 229"/>
              <p:cNvSpPr>
                <a:spLocks noChangeArrowheads="1"/>
              </p:cNvSpPr>
              <p:nvPr/>
            </p:nvSpPr>
            <p:spPr bwMode="auto">
              <a:xfrm rot="825044">
                <a:off x="2590" y="149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69862" name="Line 230"/>
            <p:cNvSpPr>
              <a:spLocks noChangeShapeType="1"/>
            </p:cNvSpPr>
            <p:nvPr/>
          </p:nvSpPr>
          <p:spPr bwMode="auto">
            <a:xfrm>
              <a:off x="2393" y="1864"/>
              <a:ext cx="80" cy="173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69863" name="AutoShape 231"/>
            <p:cNvSpPr>
              <a:spLocks noChangeArrowheads="1"/>
            </p:cNvSpPr>
            <p:nvPr/>
          </p:nvSpPr>
          <p:spPr bwMode="auto">
            <a:xfrm>
              <a:off x="1918" y="2037"/>
              <a:ext cx="169" cy="121"/>
            </a:xfrm>
            <a:prstGeom prst="parallelogram">
              <a:avLst>
                <a:gd name="adj" fmla="val 24862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64" name="Oval 232"/>
            <p:cNvSpPr>
              <a:spLocks noChangeArrowheads="1"/>
            </p:cNvSpPr>
            <p:nvPr/>
          </p:nvSpPr>
          <p:spPr bwMode="auto">
            <a:xfrm rot="825044">
              <a:off x="1950" y="2042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65" name="Oval 233"/>
            <p:cNvSpPr>
              <a:spLocks noChangeArrowheads="1"/>
            </p:cNvSpPr>
            <p:nvPr/>
          </p:nvSpPr>
          <p:spPr bwMode="auto">
            <a:xfrm rot="825044">
              <a:off x="1940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66" name="Oval 234"/>
            <p:cNvSpPr>
              <a:spLocks noChangeArrowheads="1"/>
            </p:cNvSpPr>
            <p:nvPr/>
          </p:nvSpPr>
          <p:spPr bwMode="auto">
            <a:xfrm rot="825044">
              <a:off x="1929" y="2124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67" name="Oval 235"/>
            <p:cNvSpPr>
              <a:spLocks noChangeArrowheads="1"/>
            </p:cNvSpPr>
            <p:nvPr/>
          </p:nvSpPr>
          <p:spPr bwMode="auto">
            <a:xfrm rot="825044">
              <a:off x="2046" y="2042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68" name="Oval 236"/>
            <p:cNvSpPr>
              <a:spLocks noChangeArrowheads="1"/>
            </p:cNvSpPr>
            <p:nvPr/>
          </p:nvSpPr>
          <p:spPr bwMode="auto">
            <a:xfrm rot="825044">
              <a:off x="2036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69" name="Oval 237"/>
            <p:cNvSpPr>
              <a:spLocks noChangeArrowheads="1"/>
            </p:cNvSpPr>
            <p:nvPr/>
          </p:nvSpPr>
          <p:spPr bwMode="auto">
            <a:xfrm rot="825044">
              <a:off x="2025" y="2124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70" name="Oval 238"/>
            <p:cNvSpPr>
              <a:spLocks noChangeArrowheads="1"/>
            </p:cNvSpPr>
            <p:nvPr/>
          </p:nvSpPr>
          <p:spPr bwMode="auto">
            <a:xfrm rot="825044">
              <a:off x="1998" y="2040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71" name="Oval 239"/>
            <p:cNvSpPr>
              <a:spLocks noChangeArrowheads="1"/>
            </p:cNvSpPr>
            <p:nvPr/>
          </p:nvSpPr>
          <p:spPr bwMode="auto">
            <a:xfrm rot="825044">
              <a:off x="1977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72" name="AutoShape 240"/>
            <p:cNvSpPr>
              <a:spLocks noChangeArrowheads="1"/>
            </p:cNvSpPr>
            <p:nvPr/>
          </p:nvSpPr>
          <p:spPr bwMode="auto">
            <a:xfrm>
              <a:off x="2091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73" name="Oval 241"/>
            <p:cNvSpPr>
              <a:spLocks noChangeArrowheads="1"/>
            </p:cNvSpPr>
            <p:nvPr/>
          </p:nvSpPr>
          <p:spPr bwMode="auto">
            <a:xfrm rot="825044">
              <a:off x="2124" y="204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74" name="Oval 242"/>
            <p:cNvSpPr>
              <a:spLocks noChangeArrowheads="1"/>
            </p:cNvSpPr>
            <p:nvPr/>
          </p:nvSpPr>
          <p:spPr bwMode="auto">
            <a:xfrm rot="825044">
              <a:off x="2113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75" name="Oval 243"/>
            <p:cNvSpPr>
              <a:spLocks noChangeArrowheads="1"/>
            </p:cNvSpPr>
            <p:nvPr/>
          </p:nvSpPr>
          <p:spPr bwMode="auto">
            <a:xfrm rot="825044">
              <a:off x="2103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76" name="Oval 244"/>
            <p:cNvSpPr>
              <a:spLocks noChangeArrowheads="1"/>
            </p:cNvSpPr>
            <p:nvPr/>
          </p:nvSpPr>
          <p:spPr bwMode="auto">
            <a:xfrm rot="825044">
              <a:off x="2220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77" name="Oval 245"/>
            <p:cNvSpPr>
              <a:spLocks noChangeArrowheads="1"/>
            </p:cNvSpPr>
            <p:nvPr/>
          </p:nvSpPr>
          <p:spPr bwMode="auto">
            <a:xfrm rot="825044">
              <a:off x="2209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78" name="Oval 246"/>
            <p:cNvSpPr>
              <a:spLocks noChangeArrowheads="1"/>
            </p:cNvSpPr>
            <p:nvPr/>
          </p:nvSpPr>
          <p:spPr bwMode="auto">
            <a:xfrm rot="825044">
              <a:off x="2199" y="2124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79" name="Oval 247"/>
            <p:cNvSpPr>
              <a:spLocks noChangeArrowheads="1"/>
            </p:cNvSpPr>
            <p:nvPr/>
          </p:nvSpPr>
          <p:spPr bwMode="auto">
            <a:xfrm rot="825044">
              <a:off x="2172" y="2040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80" name="Oval 248"/>
            <p:cNvSpPr>
              <a:spLocks noChangeArrowheads="1"/>
            </p:cNvSpPr>
            <p:nvPr/>
          </p:nvSpPr>
          <p:spPr bwMode="auto">
            <a:xfrm rot="825044">
              <a:off x="2150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81" name="AutoShape 249"/>
            <p:cNvSpPr>
              <a:spLocks noChangeArrowheads="1"/>
            </p:cNvSpPr>
            <p:nvPr/>
          </p:nvSpPr>
          <p:spPr bwMode="auto">
            <a:xfrm>
              <a:off x="2269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82" name="Oval 250"/>
            <p:cNvSpPr>
              <a:spLocks noChangeArrowheads="1"/>
            </p:cNvSpPr>
            <p:nvPr/>
          </p:nvSpPr>
          <p:spPr bwMode="auto">
            <a:xfrm rot="825044">
              <a:off x="2301" y="2042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83" name="Oval 251"/>
            <p:cNvSpPr>
              <a:spLocks noChangeArrowheads="1"/>
            </p:cNvSpPr>
            <p:nvPr/>
          </p:nvSpPr>
          <p:spPr bwMode="auto">
            <a:xfrm rot="825044">
              <a:off x="2291" y="2083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84" name="Oval 252"/>
            <p:cNvSpPr>
              <a:spLocks noChangeArrowheads="1"/>
            </p:cNvSpPr>
            <p:nvPr/>
          </p:nvSpPr>
          <p:spPr bwMode="auto">
            <a:xfrm rot="825044">
              <a:off x="2281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85" name="Oval 253"/>
            <p:cNvSpPr>
              <a:spLocks noChangeArrowheads="1"/>
            </p:cNvSpPr>
            <p:nvPr/>
          </p:nvSpPr>
          <p:spPr bwMode="auto">
            <a:xfrm rot="825044">
              <a:off x="2396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86" name="Oval 254"/>
            <p:cNvSpPr>
              <a:spLocks noChangeArrowheads="1"/>
            </p:cNvSpPr>
            <p:nvPr/>
          </p:nvSpPr>
          <p:spPr bwMode="auto">
            <a:xfrm rot="825044">
              <a:off x="2385" y="2083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87" name="Oval 255"/>
            <p:cNvSpPr>
              <a:spLocks noChangeArrowheads="1"/>
            </p:cNvSpPr>
            <p:nvPr/>
          </p:nvSpPr>
          <p:spPr bwMode="auto">
            <a:xfrm rot="825044">
              <a:off x="2376" y="2124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88" name="Oval 256"/>
            <p:cNvSpPr>
              <a:spLocks noChangeArrowheads="1"/>
            </p:cNvSpPr>
            <p:nvPr/>
          </p:nvSpPr>
          <p:spPr bwMode="auto">
            <a:xfrm rot="825044">
              <a:off x="2349" y="2040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89" name="Oval 257"/>
            <p:cNvSpPr>
              <a:spLocks noChangeArrowheads="1"/>
            </p:cNvSpPr>
            <p:nvPr/>
          </p:nvSpPr>
          <p:spPr bwMode="auto">
            <a:xfrm rot="825044">
              <a:off x="2328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90" name="AutoShape 258"/>
            <p:cNvSpPr>
              <a:spLocks noChangeArrowheads="1"/>
            </p:cNvSpPr>
            <p:nvPr/>
          </p:nvSpPr>
          <p:spPr bwMode="auto">
            <a:xfrm>
              <a:off x="2443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91" name="Oval 259"/>
            <p:cNvSpPr>
              <a:spLocks noChangeArrowheads="1"/>
            </p:cNvSpPr>
            <p:nvPr/>
          </p:nvSpPr>
          <p:spPr bwMode="auto">
            <a:xfrm rot="825044">
              <a:off x="2476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92" name="Oval 260"/>
            <p:cNvSpPr>
              <a:spLocks noChangeArrowheads="1"/>
            </p:cNvSpPr>
            <p:nvPr/>
          </p:nvSpPr>
          <p:spPr bwMode="auto">
            <a:xfrm rot="825044">
              <a:off x="2465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93" name="Oval 261"/>
            <p:cNvSpPr>
              <a:spLocks noChangeArrowheads="1"/>
            </p:cNvSpPr>
            <p:nvPr/>
          </p:nvSpPr>
          <p:spPr bwMode="auto">
            <a:xfrm rot="825044">
              <a:off x="2455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94" name="Oval 262"/>
            <p:cNvSpPr>
              <a:spLocks noChangeArrowheads="1"/>
            </p:cNvSpPr>
            <p:nvPr/>
          </p:nvSpPr>
          <p:spPr bwMode="auto">
            <a:xfrm rot="825044">
              <a:off x="2571" y="2042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95" name="Oval 263"/>
            <p:cNvSpPr>
              <a:spLocks noChangeArrowheads="1"/>
            </p:cNvSpPr>
            <p:nvPr/>
          </p:nvSpPr>
          <p:spPr bwMode="auto">
            <a:xfrm rot="825044">
              <a:off x="2561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96" name="Oval 264"/>
            <p:cNvSpPr>
              <a:spLocks noChangeArrowheads="1"/>
            </p:cNvSpPr>
            <p:nvPr/>
          </p:nvSpPr>
          <p:spPr bwMode="auto">
            <a:xfrm rot="825044">
              <a:off x="2551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97" name="Oval 265"/>
            <p:cNvSpPr>
              <a:spLocks noChangeArrowheads="1"/>
            </p:cNvSpPr>
            <p:nvPr/>
          </p:nvSpPr>
          <p:spPr bwMode="auto">
            <a:xfrm rot="825044">
              <a:off x="2524" y="2040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98" name="Oval 266"/>
            <p:cNvSpPr>
              <a:spLocks noChangeArrowheads="1"/>
            </p:cNvSpPr>
            <p:nvPr/>
          </p:nvSpPr>
          <p:spPr bwMode="auto">
            <a:xfrm rot="825044">
              <a:off x="2502" y="212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899" name="AutoShape 267"/>
            <p:cNvSpPr>
              <a:spLocks noChangeArrowheads="1"/>
            </p:cNvSpPr>
            <p:nvPr/>
          </p:nvSpPr>
          <p:spPr bwMode="auto">
            <a:xfrm>
              <a:off x="2619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00" name="Oval 268"/>
            <p:cNvSpPr>
              <a:spLocks noChangeArrowheads="1"/>
            </p:cNvSpPr>
            <p:nvPr/>
          </p:nvSpPr>
          <p:spPr bwMode="auto">
            <a:xfrm rot="825044">
              <a:off x="2652" y="204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01" name="Oval 269"/>
            <p:cNvSpPr>
              <a:spLocks noChangeArrowheads="1"/>
            </p:cNvSpPr>
            <p:nvPr/>
          </p:nvSpPr>
          <p:spPr bwMode="auto">
            <a:xfrm rot="825044">
              <a:off x="2641" y="2083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02" name="Oval 270"/>
            <p:cNvSpPr>
              <a:spLocks noChangeArrowheads="1"/>
            </p:cNvSpPr>
            <p:nvPr/>
          </p:nvSpPr>
          <p:spPr bwMode="auto">
            <a:xfrm rot="825044">
              <a:off x="2631" y="2124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03" name="Oval 271"/>
            <p:cNvSpPr>
              <a:spLocks noChangeArrowheads="1"/>
            </p:cNvSpPr>
            <p:nvPr/>
          </p:nvSpPr>
          <p:spPr bwMode="auto">
            <a:xfrm rot="825044">
              <a:off x="2748" y="204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04" name="Oval 272"/>
            <p:cNvSpPr>
              <a:spLocks noChangeArrowheads="1"/>
            </p:cNvSpPr>
            <p:nvPr/>
          </p:nvSpPr>
          <p:spPr bwMode="auto">
            <a:xfrm rot="825044">
              <a:off x="2737" y="2083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05" name="Oval 273"/>
            <p:cNvSpPr>
              <a:spLocks noChangeArrowheads="1"/>
            </p:cNvSpPr>
            <p:nvPr/>
          </p:nvSpPr>
          <p:spPr bwMode="auto">
            <a:xfrm rot="825044">
              <a:off x="2727" y="2124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06" name="Oval 274"/>
            <p:cNvSpPr>
              <a:spLocks noChangeArrowheads="1"/>
            </p:cNvSpPr>
            <p:nvPr/>
          </p:nvSpPr>
          <p:spPr bwMode="auto">
            <a:xfrm rot="825044">
              <a:off x="2700" y="2040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07" name="Oval 275"/>
            <p:cNvSpPr>
              <a:spLocks noChangeArrowheads="1"/>
            </p:cNvSpPr>
            <p:nvPr/>
          </p:nvSpPr>
          <p:spPr bwMode="auto">
            <a:xfrm rot="825044">
              <a:off x="2678" y="2122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08" name="AutoShape 276"/>
            <p:cNvSpPr>
              <a:spLocks noChangeArrowheads="1"/>
            </p:cNvSpPr>
            <p:nvPr/>
          </p:nvSpPr>
          <p:spPr bwMode="auto">
            <a:xfrm>
              <a:off x="1746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09" name="Oval 277"/>
            <p:cNvSpPr>
              <a:spLocks noChangeArrowheads="1"/>
            </p:cNvSpPr>
            <p:nvPr/>
          </p:nvSpPr>
          <p:spPr bwMode="auto">
            <a:xfrm rot="825044">
              <a:off x="1779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10" name="Oval 278"/>
            <p:cNvSpPr>
              <a:spLocks noChangeArrowheads="1"/>
            </p:cNvSpPr>
            <p:nvPr/>
          </p:nvSpPr>
          <p:spPr bwMode="auto">
            <a:xfrm rot="825044">
              <a:off x="1768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11" name="Oval 279"/>
            <p:cNvSpPr>
              <a:spLocks noChangeArrowheads="1"/>
            </p:cNvSpPr>
            <p:nvPr/>
          </p:nvSpPr>
          <p:spPr bwMode="auto">
            <a:xfrm rot="825044">
              <a:off x="1758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12" name="Oval 280"/>
            <p:cNvSpPr>
              <a:spLocks noChangeArrowheads="1"/>
            </p:cNvSpPr>
            <p:nvPr/>
          </p:nvSpPr>
          <p:spPr bwMode="auto">
            <a:xfrm rot="825044">
              <a:off x="1875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13" name="Oval 281"/>
            <p:cNvSpPr>
              <a:spLocks noChangeArrowheads="1"/>
            </p:cNvSpPr>
            <p:nvPr/>
          </p:nvSpPr>
          <p:spPr bwMode="auto">
            <a:xfrm rot="825044">
              <a:off x="1864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14" name="Oval 282"/>
            <p:cNvSpPr>
              <a:spLocks noChangeArrowheads="1"/>
            </p:cNvSpPr>
            <p:nvPr/>
          </p:nvSpPr>
          <p:spPr bwMode="auto">
            <a:xfrm rot="825044">
              <a:off x="1854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15" name="Oval 283"/>
            <p:cNvSpPr>
              <a:spLocks noChangeArrowheads="1"/>
            </p:cNvSpPr>
            <p:nvPr/>
          </p:nvSpPr>
          <p:spPr bwMode="auto">
            <a:xfrm rot="825044">
              <a:off x="1827" y="2040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16" name="Oval 284"/>
            <p:cNvSpPr>
              <a:spLocks noChangeArrowheads="1"/>
            </p:cNvSpPr>
            <p:nvPr/>
          </p:nvSpPr>
          <p:spPr bwMode="auto">
            <a:xfrm rot="825044">
              <a:off x="1805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69917" name="AutoShape 285"/>
            <p:cNvSpPr>
              <a:spLocks noChangeArrowheads="1"/>
            </p:cNvSpPr>
            <p:nvPr/>
          </p:nvSpPr>
          <p:spPr bwMode="auto">
            <a:xfrm rot="-5400000">
              <a:off x="1791" y="2132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918" name="Line 286"/>
            <p:cNvSpPr>
              <a:spLocks noChangeShapeType="1"/>
            </p:cNvSpPr>
            <p:nvPr/>
          </p:nvSpPr>
          <p:spPr bwMode="auto">
            <a:xfrm rot="-5400000">
              <a:off x="1812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19" name="Line 287"/>
            <p:cNvSpPr>
              <a:spLocks noChangeShapeType="1"/>
            </p:cNvSpPr>
            <p:nvPr/>
          </p:nvSpPr>
          <p:spPr bwMode="auto">
            <a:xfrm rot="-5400000">
              <a:off x="1769" y="2191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20" name="Line 288"/>
            <p:cNvSpPr>
              <a:spLocks noChangeShapeType="1"/>
            </p:cNvSpPr>
            <p:nvPr/>
          </p:nvSpPr>
          <p:spPr bwMode="auto">
            <a:xfrm rot="-5400000">
              <a:off x="1789" y="2205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21" name="Line 289"/>
            <p:cNvSpPr>
              <a:spLocks noChangeShapeType="1"/>
            </p:cNvSpPr>
            <p:nvPr/>
          </p:nvSpPr>
          <p:spPr bwMode="auto">
            <a:xfrm rot="-5400000">
              <a:off x="1765" y="218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22" name="Line 290"/>
            <p:cNvSpPr>
              <a:spLocks noChangeShapeType="1"/>
            </p:cNvSpPr>
            <p:nvPr/>
          </p:nvSpPr>
          <p:spPr bwMode="auto">
            <a:xfrm rot="-5400000">
              <a:off x="1778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23" name="Line 291"/>
            <p:cNvSpPr>
              <a:spLocks noChangeShapeType="1"/>
            </p:cNvSpPr>
            <p:nvPr/>
          </p:nvSpPr>
          <p:spPr bwMode="auto">
            <a:xfrm rot="-5400000">
              <a:off x="1801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24" name="Line 292"/>
            <p:cNvSpPr>
              <a:spLocks noChangeShapeType="1"/>
            </p:cNvSpPr>
            <p:nvPr/>
          </p:nvSpPr>
          <p:spPr bwMode="auto">
            <a:xfrm rot="-5400000">
              <a:off x="1760" y="2173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25" name="Line 293"/>
            <p:cNvSpPr>
              <a:spLocks noChangeShapeType="1"/>
            </p:cNvSpPr>
            <p:nvPr/>
          </p:nvSpPr>
          <p:spPr bwMode="auto">
            <a:xfrm rot="16200000" flipV="1">
              <a:off x="1856" y="2190"/>
              <a:ext cx="3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26" name="Line 294"/>
            <p:cNvSpPr>
              <a:spLocks noChangeShapeType="1"/>
            </p:cNvSpPr>
            <p:nvPr/>
          </p:nvSpPr>
          <p:spPr bwMode="auto">
            <a:xfrm rot="16200000" flipV="1">
              <a:off x="1836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27" name="Line 295"/>
            <p:cNvSpPr>
              <a:spLocks noChangeShapeType="1"/>
            </p:cNvSpPr>
            <p:nvPr/>
          </p:nvSpPr>
          <p:spPr bwMode="auto">
            <a:xfrm rot="16200000" flipV="1">
              <a:off x="1863" y="2182"/>
              <a:ext cx="1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28" name="Line 296"/>
            <p:cNvSpPr>
              <a:spLocks noChangeShapeType="1"/>
            </p:cNvSpPr>
            <p:nvPr/>
          </p:nvSpPr>
          <p:spPr bwMode="auto">
            <a:xfrm rot="16200000" flipV="1">
              <a:off x="1846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29" name="Line 297"/>
            <p:cNvSpPr>
              <a:spLocks noChangeShapeType="1"/>
            </p:cNvSpPr>
            <p:nvPr/>
          </p:nvSpPr>
          <p:spPr bwMode="auto">
            <a:xfrm rot="16200000" flipV="1">
              <a:off x="1823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30" name="Line 298"/>
            <p:cNvSpPr>
              <a:spLocks noChangeShapeType="1"/>
            </p:cNvSpPr>
            <p:nvPr/>
          </p:nvSpPr>
          <p:spPr bwMode="auto">
            <a:xfrm rot="16200000" flipV="1">
              <a:off x="1867" y="2172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31" name="AutoShape 299"/>
            <p:cNvSpPr>
              <a:spLocks noChangeArrowheads="1"/>
            </p:cNvSpPr>
            <p:nvPr/>
          </p:nvSpPr>
          <p:spPr bwMode="auto">
            <a:xfrm rot="-5400000">
              <a:off x="1965" y="2132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932" name="Line 300"/>
            <p:cNvSpPr>
              <a:spLocks noChangeShapeType="1"/>
            </p:cNvSpPr>
            <p:nvPr/>
          </p:nvSpPr>
          <p:spPr bwMode="auto">
            <a:xfrm rot="-5400000">
              <a:off x="1986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33" name="Line 301"/>
            <p:cNvSpPr>
              <a:spLocks noChangeShapeType="1"/>
            </p:cNvSpPr>
            <p:nvPr/>
          </p:nvSpPr>
          <p:spPr bwMode="auto">
            <a:xfrm rot="-5400000">
              <a:off x="1943" y="2191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34" name="Line 302"/>
            <p:cNvSpPr>
              <a:spLocks noChangeShapeType="1"/>
            </p:cNvSpPr>
            <p:nvPr/>
          </p:nvSpPr>
          <p:spPr bwMode="auto">
            <a:xfrm rot="-5400000">
              <a:off x="1962" y="2206"/>
              <a:ext cx="5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35" name="Line 303"/>
            <p:cNvSpPr>
              <a:spLocks noChangeShapeType="1"/>
            </p:cNvSpPr>
            <p:nvPr/>
          </p:nvSpPr>
          <p:spPr bwMode="auto">
            <a:xfrm rot="-5400000">
              <a:off x="1939" y="218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36" name="Line 304"/>
            <p:cNvSpPr>
              <a:spLocks noChangeShapeType="1"/>
            </p:cNvSpPr>
            <p:nvPr/>
          </p:nvSpPr>
          <p:spPr bwMode="auto">
            <a:xfrm rot="-5400000">
              <a:off x="1952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37" name="Line 305"/>
            <p:cNvSpPr>
              <a:spLocks noChangeShapeType="1"/>
            </p:cNvSpPr>
            <p:nvPr/>
          </p:nvSpPr>
          <p:spPr bwMode="auto">
            <a:xfrm rot="-5400000">
              <a:off x="1974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38" name="Line 306"/>
            <p:cNvSpPr>
              <a:spLocks noChangeShapeType="1"/>
            </p:cNvSpPr>
            <p:nvPr/>
          </p:nvSpPr>
          <p:spPr bwMode="auto">
            <a:xfrm rot="-5400000">
              <a:off x="1934" y="2173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39" name="Line 307"/>
            <p:cNvSpPr>
              <a:spLocks noChangeShapeType="1"/>
            </p:cNvSpPr>
            <p:nvPr/>
          </p:nvSpPr>
          <p:spPr bwMode="auto">
            <a:xfrm rot="16200000" flipV="1">
              <a:off x="2029" y="2191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40" name="Line 308"/>
            <p:cNvSpPr>
              <a:spLocks noChangeShapeType="1"/>
            </p:cNvSpPr>
            <p:nvPr/>
          </p:nvSpPr>
          <p:spPr bwMode="auto">
            <a:xfrm rot="16200000" flipV="1">
              <a:off x="2010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41" name="Line 309"/>
            <p:cNvSpPr>
              <a:spLocks noChangeShapeType="1"/>
            </p:cNvSpPr>
            <p:nvPr/>
          </p:nvSpPr>
          <p:spPr bwMode="auto">
            <a:xfrm rot="16200000" flipV="1">
              <a:off x="2036" y="2182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42" name="Line 310"/>
            <p:cNvSpPr>
              <a:spLocks noChangeShapeType="1"/>
            </p:cNvSpPr>
            <p:nvPr/>
          </p:nvSpPr>
          <p:spPr bwMode="auto">
            <a:xfrm rot="16200000" flipV="1">
              <a:off x="2020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43" name="Line 311"/>
            <p:cNvSpPr>
              <a:spLocks noChangeShapeType="1"/>
            </p:cNvSpPr>
            <p:nvPr/>
          </p:nvSpPr>
          <p:spPr bwMode="auto">
            <a:xfrm rot="16200000" flipV="1">
              <a:off x="1997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44" name="Line 312"/>
            <p:cNvSpPr>
              <a:spLocks noChangeShapeType="1"/>
            </p:cNvSpPr>
            <p:nvPr/>
          </p:nvSpPr>
          <p:spPr bwMode="auto">
            <a:xfrm rot="16200000" flipV="1">
              <a:off x="2041" y="217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45" name="AutoShape 313"/>
            <p:cNvSpPr>
              <a:spLocks noChangeArrowheads="1"/>
            </p:cNvSpPr>
            <p:nvPr/>
          </p:nvSpPr>
          <p:spPr bwMode="auto">
            <a:xfrm rot="-5400000">
              <a:off x="2135" y="2132"/>
              <a:ext cx="48" cy="11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946" name="Line 314"/>
            <p:cNvSpPr>
              <a:spLocks noChangeShapeType="1"/>
            </p:cNvSpPr>
            <p:nvPr/>
          </p:nvSpPr>
          <p:spPr bwMode="auto">
            <a:xfrm rot="-5400000">
              <a:off x="2157" y="2210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47" name="Line 315"/>
            <p:cNvSpPr>
              <a:spLocks noChangeShapeType="1"/>
            </p:cNvSpPr>
            <p:nvPr/>
          </p:nvSpPr>
          <p:spPr bwMode="auto">
            <a:xfrm rot="-5400000">
              <a:off x="2114" y="2190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48" name="Line 316"/>
            <p:cNvSpPr>
              <a:spLocks noChangeShapeType="1"/>
            </p:cNvSpPr>
            <p:nvPr/>
          </p:nvSpPr>
          <p:spPr bwMode="auto">
            <a:xfrm rot="-5400000">
              <a:off x="2133" y="2204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49" name="Line 317"/>
            <p:cNvSpPr>
              <a:spLocks noChangeShapeType="1"/>
            </p:cNvSpPr>
            <p:nvPr/>
          </p:nvSpPr>
          <p:spPr bwMode="auto">
            <a:xfrm rot="-5400000">
              <a:off x="2109" y="2180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50" name="Line 318"/>
            <p:cNvSpPr>
              <a:spLocks noChangeShapeType="1"/>
            </p:cNvSpPr>
            <p:nvPr/>
          </p:nvSpPr>
          <p:spPr bwMode="auto">
            <a:xfrm rot="-5400000">
              <a:off x="2123" y="2198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51" name="Line 319"/>
            <p:cNvSpPr>
              <a:spLocks noChangeShapeType="1"/>
            </p:cNvSpPr>
            <p:nvPr/>
          </p:nvSpPr>
          <p:spPr bwMode="auto">
            <a:xfrm rot="-5400000">
              <a:off x="2145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52" name="Line 320"/>
            <p:cNvSpPr>
              <a:spLocks noChangeShapeType="1"/>
            </p:cNvSpPr>
            <p:nvPr/>
          </p:nvSpPr>
          <p:spPr bwMode="auto">
            <a:xfrm rot="-5400000">
              <a:off x="2105" y="2171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53" name="Line 321"/>
            <p:cNvSpPr>
              <a:spLocks noChangeShapeType="1"/>
            </p:cNvSpPr>
            <p:nvPr/>
          </p:nvSpPr>
          <p:spPr bwMode="auto">
            <a:xfrm rot="16200000" flipV="1">
              <a:off x="2200" y="2190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54" name="Line 322"/>
            <p:cNvSpPr>
              <a:spLocks noChangeShapeType="1"/>
            </p:cNvSpPr>
            <p:nvPr/>
          </p:nvSpPr>
          <p:spPr bwMode="auto">
            <a:xfrm rot="16200000" flipV="1">
              <a:off x="2181" y="2203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55" name="Line 323"/>
            <p:cNvSpPr>
              <a:spLocks noChangeShapeType="1"/>
            </p:cNvSpPr>
            <p:nvPr/>
          </p:nvSpPr>
          <p:spPr bwMode="auto">
            <a:xfrm rot="16200000" flipV="1">
              <a:off x="2207" y="2180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56" name="Line 324"/>
            <p:cNvSpPr>
              <a:spLocks noChangeShapeType="1"/>
            </p:cNvSpPr>
            <p:nvPr/>
          </p:nvSpPr>
          <p:spPr bwMode="auto">
            <a:xfrm rot="16200000" flipV="1">
              <a:off x="2190" y="2197"/>
              <a:ext cx="5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57" name="Line 325"/>
            <p:cNvSpPr>
              <a:spLocks noChangeShapeType="1"/>
            </p:cNvSpPr>
            <p:nvPr/>
          </p:nvSpPr>
          <p:spPr bwMode="auto">
            <a:xfrm rot="16200000" flipV="1">
              <a:off x="2168" y="2208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58" name="Line 326"/>
            <p:cNvSpPr>
              <a:spLocks noChangeShapeType="1"/>
            </p:cNvSpPr>
            <p:nvPr/>
          </p:nvSpPr>
          <p:spPr bwMode="auto">
            <a:xfrm rot="16200000" flipV="1">
              <a:off x="2212" y="2171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59" name="AutoShape 327"/>
            <p:cNvSpPr>
              <a:spLocks noChangeArrowheads="1"/>
            </p:cNvSpPr>
            <p:nvPr/>
          </p:nvSpPr>
          <p:spPr bwMode="auto">
            <a:xfrm rot="-5400000">
              <a:off x="2313" y="2131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960" name="Line 328"/>
            <p:cNvSpPr>
              <a:spLocks noChangeShapeType="1"/>
            </p:cNvSpPr>
            <p:nvPr/>
          </p:nvSpPr>
          <p:spPr bwMode="auto">
            <a:xfrm rot="-5400000">
              <a:off x="2334" y="2210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61" name="Line 329"/>
            <p:cNvSpPr>
              <a:spLocks noChangeShapeType="1"/>
            </p:cNvSpPr>
            <p:nvPr/>
          </p:nvSpPr>
          <p:spPr bwMode="auto">
            <a:xfrm rot="-5400000">
              <a:off x="2292" y="2189"/>
              <a:ext cx="3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62" name="Line 330"/>
            <p:cNvSpPr>
              <a:spLocks noChangeShapeType="1"/>
            </p:cNvSpPr>
            <p:nvPr/>
          </p:nvSpPr>
          <p:spPr bwMode="auto">
            <a:xfrm rot="-5400000">
              <a:off x="2311" y="2204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63" name="Line 331"/>
            <p:cNvSpPr>
              <a:spLocks noChangeShapeType="1"/>
            </p:cNvSpPr>
            <p:nvPr/>
          </p:nvSpPr>
          <p:spPr bwMode="auto">
            <a:xfrm rot="-5400000">
              <a:off x="2287" y="2180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64" name="Line 332"/>
            <p:cNvSpPr>
              <a:spLocks noChangeShapeType="1"/>
            </p:cNvSpPr>
            <p:nvPr/>
          </p:nvSpPr>
          <p:spPr bwMode="auto">
            <a:xfrm rot="-5400000">
              <a:off x="2300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65" name="Line 333"/>
            <p:cNvSpPr>
              <a:spLocks noChangeShapeType="1"/>
            </p:cNvSpPr>
            <p:nvPr/>
          </p:nvSpPr>
          <p:spPr bwMode="auto">
            <a:xfrm rot="-5400000">
              <a:off x="2323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66" name="Line 334"/>
            <p:cNvSpPr>
              <a:spLocks noChangeShapeType="1"/>
            </p:cNvSpPr>
            <p:nvPr/>
          </p:nvSpPr>
          <p:spPr bwMode="auto">
            <a:xfrm rot="-5400000">
              <a:off x="2282" y="2171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67" name="Line 335"/>
            <p:cNvSpPr>
              <a:spLocks noChangeShapeType="1"/>
            </p:cNvSpPr>
            <p:nvPr/>
          </p:nvSpPr>
          <p:spPr bwMode="auto">
            <a:xfrm rot="16200000" flipV="1">
              <a:off x="2378" y="2190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68" name="Line 336"/>
            <p:cNvSpPr>
              <a:spLocks noChangeShapeType="1"/>
            </p:cNvSpPr>
            <p:nvPr/>
          </p:nvSpPr>
          <p:spPr bwMode="auto">
            <a:xfrm rot="16200000" flipV="1">
              <a:off x="2385" y="2180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69" name="Line 337"/>
            <p:cNvSpPr>
              <a:spLocks noChangeShapeType="1"/>
            </p:cNvSpPr>
            <p:nvPr/>
          </p:nvSpPr>
          <p:spPr bwMode="auto">
            <a:xfrm rot="16200000" flipV="1">
              <a:off x="2368" y="2197"/>
              <a:ext cx="5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70" name="Line 338"/>
            <p:cNvSpPr>
              <a:spLocks noChangeShapeType="1"/>
            </p:cNvSpPr>
            <p:nvPr/>
          </p:nvSpPr>
          <p:spPr bwMode="auto">
            <a:xfrm rot="16200000" flipV="1">
              <a:off x="2345" y="2208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71" name="Line 339"/>
            <p:cNvSpPr>
              <a:spLocks noChangeShapeType="1"/>
            </p:cNvSpPr>
            <p:nvPr/>
          </p:nvSpPr>
          <p:spPr bwMode="auto">
            <a:xfrm rot="16200000" flipV="1">
              <a:off x="2389" y="2171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72" name="AutoShape 340"/>
            <p:cNvSpPr>
              <a:spLocks noChangeArrowheads="1"/>
            </p:cNvSpPr>
            <p:nvPr/>
          </p:nvSpPr>
          <p:spPr bwMode="auto">
            <a:xfrm rot="-5400000">
              <a:off x="2489" y="2133"/>
              <a:ext cx="48" cy="11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973" name="Line 341"/>
            <p:cNvSpPr>
              <a:spLocks noChangeShapeType="1"/>
            </p:cNvSpPr>
            <p:nvPr/>
          </p:nvSpPr>
          <p:spPr bwMode="auto">
            <a:xfrm rot="-5400000">
              <a:off x="2511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74" name="Line 342"/>
            <p:cNvSpPr>
              <a:spLocks noChangeShapeType="1"/>
            </p:cNvSpPr>
            <p:nvPr/>
          </p:nvSpPr>
          <p:spPr bwMode="auto">
            <a:xfrm rot="-5400000">
              <a:off x="2468" y="2191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75" name="Line 343"/>
            <p:cNvSpPr>
              <a:spLocks noChangeShapeType="1"/>
            </p:cNvSpPr>
            <p:nvPr/>
          </p:nvSpPr>
          <p:spPr bwMode="auto">
            <a:xfrm rot="-5400000">
              <a:off x="2487" y="2205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76" name="Line 344"/>
            <p:cNvSpPr>
              <a:spLocks noChangeShapeType="1"/>
            </p:cNvSpPr>
            <p:nvPr/>
          </p:nvSpPr>
          <p:spPr bwMode="auto">
            <a:xfrm rot="-5400000">
              <a:off x="2463" y="2182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77" name="Line 345"/>
            <p:cNvSpPr>
              <a:spLocks noChangeShapeType="1"/>
            </p:cNvSpPr>
            <p:nvPr/>
          </p:nvSpPr>
          <p:spPr bwMode="auto">
            <a:xfrm rot="-5400000">
              <a:off x="2476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78" name="Line 346"/>
            <p:cNvSpPr>
              <a:spLocks noChangeShapeType="1"/>
            </p:cNvSpPr>
            <p:nvPr/>
          </p:nvSpPr>
          <p:spPr bwMode="auto">
            <a:xfrm rot="-5400000">
              <a:off x="2499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79" name="Line 347"/>
            <p:cNvSpPr>
              <a:spLocks noChangeShapeType="1"/>
            </p:cNvSpPr>
            <p:nvPr/>
          </p:nvSpPr>
          <p:spPr bwMode="auto">
            <a:xfrm rot="-5400000">
              <a:off x="2459" y="2173"/>
              <a:ext cx="1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80" name="Line 348"/>
            <p:cNvSpPr>
              <a:spLocks noChangeShapeType="1"/>
            </p:cNvSpPr>
            <p:nvPr/>
          </p:nvSpPr>
          <p:spPr bwMode="auto">
            <a:xfrm rot="16200000" flipV="1">
              <a:off x="2554" y="2191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81" name="Line 349"/>
            <p:cNvSpPr>
              <a:spLocks noChangeShapeType="1"/>
            </p:cNvSpPr>
            <p:nvPr/>
          </p:nvSpPr>
          <p:spPr bwMode="auto">
            <a:xfrm rot="16200000" flipV="1">
              <a:off x="2535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82" name="Line 350"/>
            <p:cNvSpPr>
              <a:spLocks noChangeShapeType="1"/>
            </p:cNvSpPr>
            <p:nvPr/>
          </p:nvSpPr>
          <p:spPr bwMode="auto">
            <a:xfrm rot="16200000" flipV="1">
              <a:off x="2561" y="2182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83" name="Line 351"/>
            <p:cNvSpPr>
              <a:spLocks noChangeShapeType="1"/>
            </p:cNvSpPr>
            <p:nvPr/>
          </p:nvSpPr>
          <p:spPr bwMode="auto">
            <a:xfrm rot="16200000" flipV="1">
              <a:off x="2545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84" name="Line 352"/>
            <p:cNvSpPr>
              <a:spLocks noChangeShapeType="1"/>
            </p:cNvSpPr>
            <p:nvPr/>
          </p:nvSpPr>
          <p:spPr bwMode="auto">
            <a:xfrm rot="16200000" flipV="1">
              <a:off x="2522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85" name="Line 353"/>
            <p:cNvSpPr>
              <a:spLocks noChangeShapeType="1"/>
            </p:cNvSpPr>
            <p:nvPr/>
          </p:nvSpPr>
          <p:spPr bwMode="auto">
            <a:xfrm rot="16200000" flipV="1">
              <a:off x="2566" y="217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86" name="AutoShape 354"/>
            <p:cNvSpPr>
              <a:spLocks noChangeArrowheads="1"/>
            </p:cNvSpPr>
            <p:nvPr/>
          </p:nvSpPr>
          <p:spPr bwMode="auto">
            <a:xfrm rot="-5400000">
              <a:off x="2667" y="2132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987" name="Line 355"/>
            <p:cNvSpPr>
              <a:spLocks noChangeShapeType="1"/>
            </p:cNvSpPr>
            <p:nvPr/>
          </p:nvSpPr>
          <p:spPr bwMode="auto">
            <a:xfrm rot="-5400000">
              <a:off x="2688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88" name="Line 356"/>
            <p:cNvSpPr>
              <a:spLocks noChangeShapeType="1"/>
            </p:cNvSpPr>
            <p:nvPr/>
          </p:nvSpPr>
          <p:spPr bwMode="auto">
            <a:xfrm rot="-5400000">
              <a:off x="2646" y="2190"/>
              <a:ext cx="4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89" name="Line 357"/>
            <p:cNvSpPr>
              <a:spLocks noChangeShapeType="1"/>
            </p:cNvSpPr>
            <p:nvPr/>
          </p:nvSpPr>
          <p:spPr bwMode="auto">
            <a:xfrm rot="-5400000">
              <a:off x="2665" y="2205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90" name="Line 358"/>
            <p:cNvSpPr>
              <a:spLocks noChangeShapeType="1"/>
            </p:cNvSpPr>
            <p:nvPr/>
          </p:nvSpPr>
          <p:spPr bwMode="auto">
            <a:xfrm rot="-5400000">
              <a:off x="2641" y="218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91" name="Line 359"/>
            <p:cNvSpPr>
              <a:spLocks noChangeShapeType="1"/>
            </p:cNvSpPr>
            <p:nvPr/>
          </p:nvSpPr>
          <p:spPr bwMode="auto">
            <a:xfrm rot="-5400000">
              <a:off x="2654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92" name="Line 360"/>
            <p:cNvSpPr>
              <a:spLocks noChangeShapeType="1"/>
            </p:cNvSpPr>
            <p:nvPr/>
          </p:nvSpPr>
          <p:spPr bwMode="auto">
            <a:xfrm rot="-5400000">
              <a:off x="2677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93" name="Line 361"/>
            <p:cNvSpPr>
              <a:spLocks noChangeShapeType="1"/>
            </p:cNvSpPr>
            <p:nvPr/>
          </p:nvSpPr>
          <p:spPr bwMode="auto">
            <a:xfrm rot="-5400000">
              <a:off x="2636" y="2173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94" name="Line 362"/>
            <p:cNvSpPr>
              <a:spLocks noChangeShapeType="1"/>
            </p:cNvSpPr>
            <p:nvPr/>
          </p:nvSpPr>
          <p:spPr bwMode="auto">
            <a:xfrm rot="16200000" flipV="1">
              <a:off x="2732" y="2191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95" name="Line 363"/>
            <p:cNvSpPr>
              <a:spLocks noChangeShapeType="1"/>
            </p:cNvSpPr>
            <p:nvPr/>
          </p:nvSpPr>
          <p:spPr bwMode="auto">
            <a:xfrm rot="16200000" flipV="1">
              <a:off x="2712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96" name="Line 364"/>
            <p:cNvSpPr>
              <a:spLocks noChangeShapeType="1"/>
            </p:cNvSpPr>
            <p:nvPr/>
          </p:nvSpPr>
          <p:spPr bwMode="auto">
            <a:xfrm rot="16200000" flipV="1">
              <a:off x="2739" y="2182"/>
              <a:ext cx="1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97" name="Line 365"/>
            <p:cNvSpPr>
              <a:spLocks noChangeShapeType="1"/>
            </p:cNvSpPr>
            <p:nvPr/>
          </p:nvSpPr>
          <p:spPr bwMode="auto">
            <a:xfrm rot="16200000" flipV="1">
              <a:off x="2723" y="2198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98" name="Line 366"/>
            <p:cNvSpPr>
              <a:spLocks noChangeShapeType="1"/>
            </p:cNvSpPr>
            <p:nvPr/>
          </p:nvSpPr>
          <p:spPr bwMode="auto">
            <a:xfrm rot="16200000" flipV="1">
              <a:off x="2699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9999" name="Line 367"/>
            <p:cNvSpPr>
              <a:spLocks noChangeShapeType="1"/>
            </p:cNvSpPr>
            <p:nvPr/>
          </p:nvSpPr>
          <p:spPr bwMode="auto">
            <a:xfrm rot="16200000" flipV="1">
              <a:off x="2743" y="2172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0000" name="Line 368"/>
            <p:cNvSpPr>
              <a:spLocks noChangeShapeType="1"/>
            </p:cNvSpPr>
            <p:nvPr/>
          </p:nvSpPr>
          <p:spPr bwMode="auto">
            <a:xfrm flipH="1">
              <a:off x="2336" y="2219"/>
              <a:ext cx="166" cy="32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70001" name="Rectangle 369"/>
            <p:cNvSpPr>
              <a:spLocks noChangeArrowheads="1"/>
            </p:cNvSpPr>
            <p:nvPr/>
          </p:nvSpPr>
          <p:spPr bwMode="auto">
            <a:xfrm>
              <a:off x="2109" y="2251"/>
              <a:ext cx="363" cy="2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0002" name="Group 370"/>
          <p:cNvGrpSpPr>
            <a:grpSpLocks/>
          </p:cNvGrpSpPr>
          <p:nvPr/>
        </p:nvGrpSpPr>
        <p:grpSpPr bwMode="auto">
          <a:xfrm>
            <a:off x="7632700" y="2843213"/>
            <a:ext cx="2016125" cy="730250"/>
            <a:chOff x="1814" y="2556"/>
            <a:chExt cx="1066" cy="324"/>
          </a:xfrm>
        </p:grpSpPr>
        <p:grpSp>
          <p:nvGrpSpPr>
            <p:cNvPr id="70003" name="Group 371"/>
            <p:cNvGrpSpPr>
              <a:grpSpLocks/>
            </p:cNvGrpSpPr>
            <p:nvPr/>
          </p:nvGrpSpPr>
          <p:grpSpPr bwMode="auto">
            <a:xfrm>
              <a:off x="2085" y="2557"/>
              <a:ext cx="48" cy="322"/>
              <a:chOff x="2725" y="1795"/>
              <a:chExt cx="163" cy="1080"/>
            </a:xfrm>
          </p:grpSpPr>
          <p:sp>
            <p:nvSpPr>
              <p:cNvPr id="70004" name="AutoShape 372"/>
              <p:cNvSpPr>
                <a:spLocks noChangeArrowheads="1"/>
              </p:cNvSpPr>
              <p:nvPr/>
            </p:nvSpPr>
            <p:spPr bwMode="auto">
              <a:xfrm>
                <a:off x="2725" y="268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05" name="AutoShape 373"/>
              <p:cNvSpPr>
                <a:spLocks noChangeArrowheads="1"/>
              </p:cNvSpPr>
              <p:nvPr/>
            </p:nvSpPr>
            <p:spPr bwMode="auto">
              <a:xfrm>
                <a:off x="2725" y="256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06" name="AutoShape 374"/>
              <p:cNvSpPr>
                <a:spLocks noChangeArrowheads="1"/>
              </p:cNvSpPr>
              <p:nvPr/>
            </p:nvSpPr>
            <p:spPr bwMode="auto">
              <a:xfrm>
                <a:off x="2725" y="2433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07" name="AutoShape 375"/>
              <p:cNvSpPr>
                <a:spLocks noChangeArrowheads="1"/>
              </p:cNvSpPr>
              <p:nvPr/>
            </p:nvSpPr>
            <p:spPr bwMode="auto">
              <a:xfrm>
                <a:off x="2725" y="2306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08" name="AutoShape 376"/>
              <p:cNvSpPr>
                <a:spLocks noChangeArrowheads="1"/>
              </p:cNvSpPr>
              <p:nvPr/>
            </p:nvSpPr>
            <p:spPr bwMode="auto">
              <a:xfrm>
                <a:off x="2725" y="217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09" name="AutoShape 377"/>
              <p:cNvSpPr>
                <a:spLocks noChangeArrowheads="1"/>
              </p:cNvSpPr>
              <p:nvPr/>
            </p:nvSpPr>
            <p:spPr bwMode="auto">
              <a:xfrm>
                <a:off x="2725" y="2051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10" name="AutoShape 378"/>
              <p:cNvSpPr>
                <a:spLocks noChangeArrowheads="1"/>
              </p:cNvSpPr>
              <p:nvPr/>
            </p:nvSpPr>
            <p:spPr bwMode="auto">
              <a:xfrm>
                <a:off x="2725" y="192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11" name="AutoShape 379"/>
              <p:cNvSpPr>
                <a:spLocks noChangeArrowheads="1"/>
              </p:cNvSpPr>
              <p:nvPr/>
            </p:nvSpPr>
            <p:spPr bwMode="auto">
              <a:xfrm>
                <a:off x="2725" y="179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70012" name="Group 380"/>
            <p:cNvGrpSpPr>
              <a:grpSpLocks/>
            </p:cNvGrpSpPr>
            <p:nvPr/>
          </p:nvGrpSpPr>
          <p:grpSpPr bwMode="auto">
            <a:xfrm>
              <a:off x="2625" y="2556"/>
              <a:ext cx="48" cy="321"/>
              <a:chOff x="1361" y="975"/>
              <a:chExt cx="163" cy="1080"/>
            </a:xfrm>
          </p:grpSpPr>
          <p:sp>
            <p:nvSpPr>
              <p:cNvPr id="70013" name="AutoShape 381"/>
              <p:cNvSpPr>
                <a:spLocks noChangeArrowheads="1"/>
              </p:cNvSpPr>
              <p:nvPr/>
            </p:nvSpPr>
            <p:spPr bwMode="auto">
              <a:xfrm>
                <a:off x="1361" y="186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14" name="AutoShape 382"/>
              <p:cNvSpPr>
                <a:spLocks noChangeArrowheads="1"/>
              </p:cNvSpPr>
              <p:nvPr/>
            </p:nvSpPr>
            <p:spPr bwMode="auto">
              <a:xfrm>
                <a:off x="1361" y="174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15" name="AutoShape 383"/>
              <p:cNvSpPr>
                <a:spLocks noChangeArrowheads="1"/>
              </p:cNvSpPr>
              <p:nvPr/>
            </p:nvSpPr>
            <p:spPr bwMode="auto">
              <a:xfrm>
                <a:off x="1361" y="1613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16" name="AutoShape 384"/>
              <p:cNvSpPr>
                <a:spLocks noChangeArrowheads="1"/>
              </p:cNvSpPr>
              <p:nvPr/>
            </p:nvSpPr>
            <p:spPr bwMode="auto">
              <a:xfrm>
                <a:off x="1361" y="148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17" name="AutoShape 385"/>
              <p:cNvSpPr>
                <a:spLocks noChangeArrowheads="1"/>
              </p:cNvSpPr>
              <p:nvPr/>
            </p:nvSpPr>
            <p:spPr bwMode="auto">
              <a:xfrm>
                <a:off x="1361" y="1358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18" name="AutoShape 386"/>
              <p:cNvSpPr>
                <a:spLocks noChangeArrowheads="1"/>
              </p:cNvSpPr>
              <p:nvPr/>
            </p:nvSpPr>
            <p:spPr bwMode="auto">
              <a:xfrm>
                <a:off x="1361" y="1231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19" name="AutoShape 387"/>
              <p:cNvSpPr>
                <a:spLocks noChangeArrowheads="1"/>
              </p:cNvSpPr>
              <p:nvPr/>
            </p:nvSpPr>
            <p:spPr bwMode="auto">
              <a:xfrm>
                <a:off x="1361" y="1103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20" name="AutoShape 388"/>
              <p:cNvSpPr>
                <a:spLocks noChangeArrowheads="1"/>
              </p:cNvSpPr>
              <p:nvPr/>
            </p:nvSpPr>
            <p:spPr bwMode="auto">
              <a:xfrm>
                <a:off x="1361" y="97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70021" name="Group 389"/>
            <p:cNvGrpSpPr>
              <a:grpSpLocks/>
            </p:cNvGrpSpPr>
            <p:nvPr/>
          </p:nvGrpSpPr>
          <p:grpSpPr bwMode="auto">
            <a:xfrm>
              <a:off x="2302" y="2557"/>
              <a:ext cx="48" cy="322"/>
              <a:chOff x="998" y="975"/>
              <a:chExt cx="163" cy="1080"/>
            </a:xfrm>
          </p:grpSpPr>
          <p:sp>
            <p:nvSpPr>
              <p:cNvPr id="70022" name="AutoShape 390"/>
              <p:cNvSpPr>
                <a:spLocks noChangeArrowheads="1"/>
              </p:cNvSpPr>
              <p:nvPr/>
            </p:nvSpPr>
            <p:spPr bwMode="auto">
              <a:xfrm>
                <a:off x="998" y="18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23" name="AutoShape 391"/>
              <p:cNvSpPr>
                <a:spLocks noChangeArrowheads="1"/>
              </p:cNvSpPr>
              <p:nvPr/>
            </p:nvSpPr>
            <p:spPr bwMode="auto">
              <a:xfrm>
                <a:off x="998" y="174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24" name="AutoShape 392"/>
              <p:cNvSpPr>
                <a:spLocks noChangeArrowheads="1"/>
              </p:cNvSpPr>
              <p:nvPr/>
            </p:nvSpPr>
            <p:spPr bwMode="auto">
              <a:xfrm>
                <a:off x="998" y="1613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25" name="AutoShape 393"/>
              <p:cNvSpPr>
                <a:spLocks noChangeArrowheads="1"/>
              </p:cNvSpPr>
              <p:nvPr/>
            </p:nvSpPr>
            <p:spPr bwMode="auto">
              <a:xfrm>
                <a:off x="998" y="148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26" name="AutoShape 394"/>
              <p:cNvSpPr>
                <a:spLocks noChangeArrowheads="1"/>
              </p:cNvSpPr>
              <p:nvPr/>
            </p:nvSpPr>
            <p:spPr bwMode="auto">
              <a:xfrm>
                <a:off x="998" y="135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27" name="AutoShape 395"/>
              <p:cNvSpPr>
                <a:spLocks noChangeArrowheads="1"/>
              </p:cNvSpPr>
              <p:nvPr/>
            </p:nvSpPr>
            <p:spPr bwMode="auto">
              <a:xfrm>
                <a:off x="998" y="1231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28" name="AutoShape 396"/>
              <p:cNvSpPr>
                <a:spLocks noChangeArrowheads="1"/>
              </p:cNvSpPr>
              <p:nvPr/>
            </p:nvSpPr>
            <p:spPr bwMode="auto">
              <a:xfrm>
                <a:off x="998" y="110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29" name="AutoShape 397"/>
              <p:cNvSpPr>
                <a:spLocks noChangeArrowheads="1"/>
              </p:cNvSpPr>
              <p:nvPr/>
            </p:nvSpPr>
            <p:spPr bwMode="auto">
              <a:xfrm>
                <a:off x="998" y="97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70030" name="Group 398"/>
            <p:cNvGrpSpPr>
              <a:grpSpLocks/>
            </p:cNvGrpSpPr>
            <p:nvPr/>
          </p:nvGrpSpPr>
          <p:grpSpPr bwMode="auto">
            <a:xfrm>
              <a:off x="2517" y="2556"/>
              <a:ext cx="48" cy="321"/>
              <a:chOff x="1152" y="1202"/>
              <a:chExt cx="163" cy="1080"/>
            </a:xfrm>
          </p:grpSpPr>
          <p:sp>
            <p:nvSpPr>
              <p:cNvPr id="70031" name="AutoShape 399"/>
              <p:cNvSpPr>
                <a:spLocks noChangeArrowheads="1"/>
              </p:cNvSpPr>
              <p:nvPr/>
            </p:nvSpPr>
            <p:spPr bwMode="auto">
              <a:xfrm>
                <a:off x="1152" y="209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32" name="AutoShape 400"/>
              <p:cNvSpPr>
                <a:spLocks noChangeArrowheads="1"/>
              </p:cNvSpPr>
              <p:nvPr/>
            </p:nvSpPr>
            <p:spPr bwMode="auto">
              <a:xfrm>
                <a:off x="1152" y="19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33" name="AutoShape 401"/>
              <p:cNvSpPr>
                <a:spLocks noChangeArrowheads="1"/>
              </p:cNvSpPr>
              <p:nvPr/>
            </p:nvSpPr>
            <p:spPr bwMode="auto">
              <a:xfrm>
                <a:off x="1152" y="1840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34" name="AutoShape 402"/>
              <p:cNvSpPr>
                <a:spLocks noChangeArrowheads="1"/>
              </p:cNvSpPr>
              <p:nvPr/>
            </p:nvSpPr>
            <p:spPr bwMode="auto">
              <a:xfrm>
                <a:off x="1152" y="171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35" name="AutoShape 403"/>
              <p:cNvSpPr>
                <a:spLocks noChangeArrowheads="1"/>
              </p:cNvSpPr>
              <p:nvPr/>
            </p:nvSpPr>
            <p:spPr bwMode="auto">
              <a:xfrm>
                <a:off x="1152" y="158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36" name="AutoShape 404"/>
              <p:cNvSpPr>
                <a:spLocks noChangeArrowheads="1"/>
              </p:cNvSpPr>
              <p:nvPr/>
            </p:nvSpPr>
            <p:spPr bwMode="auto">
              <a:xfrm>
                <a:off x="1152" y="1458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37" name="AutoShape 405"/>
              <p:cNvSpPr>
                <a:spLocks noChangeArrowheads="1"/>
              </p:cNvSpPr>
              <p:nvPr/>
            </p:nvSpPr>
            <p:spPr bwMode="auto">
              <a:xfrm>
                <a:off x="1152" y="1330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38" name="AutoShape 406"/>
              <p:cNvSpPr>
                <a:spLocks noChangeArrowheads="1"/>
              </p:cNvSpPr>
              <p:nvPr/>
            </p:nvSpPr>
            <p:spPr bwMode="auto">
              <a:xfrm>
                <a:off x="1152" y="120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70039" name="Group 407"/>
            <p:cNvGrpSpPr>
              <a:grpSpLocks/>
            </p:cNvGrpSpPr>
            <p:nvPr/>
          </p:nvGrpSpPr>
          <p:grpSpPr bwMode="auto">
            <a:xfrm>
              <a:off x="2409" y="2557"/>
              <a:ext cx="48" cy="322"/>
              <a:chOff x="952" y="1428"/>
              <a:chExt cx="163" cy="1080"/>
            </a:xfrm>
          </p:grpSpPr>
          <p:sp>
            <p:nvSpPr>
              <p:cNvPr id="70040" name="AutoShape 408"/>
              <p:cNvSpPr>
                <a:spLocks noChangeArrowheads="1"/>
              </p:cNvSpPr>
              <p:nvPr/>
            </p:nvSpPr>
            <p:spPr bwMode="auto">
              <a:xfrm>
                <a:off x="95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41" name="AutoShape 409"/>
              <p:cNvSpPr>
                <a:spLocks noChangeArrowheads="1"/>
              </p:cNvSpPr>
              <p:nvPr/>
            </p:nvSpPr>
            <p:spPr bwMode="auto">
              <a:xfrm>
                <a:off x="95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42" name="AutoShape 410"/>
              <p:cNvSpPr>
                <a:spLocks noChangeArrowheads="1"/>
              </p:cNvSpPr>
              <p:nvPr/>
            </p:nvSpPr>
            <p:spPr bwMode="auto">
              <a:xfrm>
                <a:off x="95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43" name="AutoShape 411"/>
              <p:cNvSpPr>
                <a:spLocks noChangeArrowheads="1"/>
              </p:cNvSpPr>
              <p:nvPr/>
            </p:nvSpPr>
            <p:spPr bwMode="auto">
              <a:xfrm>
                <a:off x="952" y="193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44" name="AutoShape 412"/>
              <p:cNvSpPr>
                <a:spLocks noChangeArrowheads="1"/>
              </p:cNvSpPr>
              <p:nvPr/>
            </p:nvSpPr>
            <p:spPr bwMode="auto">
              <a:xfrm>
                <a:off x="952" y="1811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45" name="AutoShape 413"/>
              <p:cNvSpPr>
                <a:spLocks noChangeArrowheads="1"/>
              </p:cNvSpPr>
              <p:nvPr/>
            </p:nvSpPr>
            <p:spPr bwMode="auto">
              <a:xfrm>
                <a:off x="952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46" name="AutoShape 414"/>
              <p:cNvSpPr>
                <a:spLocks noChangeArrowheads="1"/>
              </p:cNvSpPr>
              <p:nvPr/>
            </p:nvSpPr>
            <p:spPr bwMode="auto">
              <a:xfrm>
                <a:off x="952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47" name="AutoShape 415"/>
              <p:cNvSpPr>
                <a:spLocks noChangeArrowheads="1"/>
              </p:cNvSpPr>
              <p:nvPr/>
            </p:nvSpPr>
            <p:spPr bwMode="auto">
              <a:xfrm>
                <a:off x="95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70048" name="Group 416"/>
            <p:cNvGrpSpPr>
              <a:grpSpLocks/>
            </p:cNvGrpSpPr>
            <p:nvPr/>
          </p:nvGrpSpPr>
          <p:grpSpPr bwMode="auto">
            <a:xfrm>
              <a:off x="2194" y="2558"/>
              <a:ext cx="49" cy="322"/>
              <a:chOff x="590" y="1428"/>
              <a:chExt cx="163" cy="1080"/>
            </a:xfrm>
          </p:grpSpPr>
          <p:sp>
            <p:nvSpPr>
              <p:cNvPr id="70049" name="AutoShape 417"/>
              <p:cNvSpPr>
                <a:spLocks noChangeArrowheads="1"/>
              </p:cNvSpPr>
              <p:nvPr/>
            </p:nvSpPr>
            <p:spPr bwMode="auto">
              <a:xfrm>
                <a:off x="590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50" name="AutoShape 418"/>
              <p:cNvSpPr>
                <a:spLocks noChangeArrowheads="1"/>
              </p:cNvSpPr>
              <p:nvPr/>
            </p:nvSpPr>
            <p:spPr bwMode="auto">
              <a:xfrm>
                <a:off x="590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51" name="AutoShape 419"/>
              <p:cNvSpPr>
                <a:spLocks noChangeArrowheads="1"/>
              </p:cNvSpPr>
              <p:nvPr/>
            </p:nvSpPr>
            <p:spPr bwMode="auto">
              <a:xfrm>
                <a:off x="590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52" name="AutoShape 420"/>
              <p:cNvSpPr>
                <a:spLocks noChangeArrowheads="1"/>
              </p:cNvSpPr>
              <p:nvPr/>
            </p:nvSpPr>
            <p:spPr bwMode="auto">
              <a:xfrm>
                <a:off x="590" y="193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53" name="AutoShape 421"/>
              <p:cNvSpPr>
                <a:spLocks noChangeArrowheads="1"/>
              </p:cNvSpPr>
              <p:nvPr/>
            </p:nvSpPr>
            <p:spPr bwMode="auto">
              <a:xfrm>
                <a:off x="590" y="1811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54" name="AutoShape 422"/>
              <p:cNvSpPr>
                <a:spLocks noChangeArrowheads="1"/>
              </p:cNvSpPr>
              <p:nvPr/>
            </p:nvSpPr>
            <p:spPr bwMode="auto">
              <a:xfrm>
                <a:off x="590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55" name="AutoShape 423"/>
              <p:cNvSpPr>
                <a:spLocks noChangeArrowheads="1"/>
              </p:cNvSpPr>
              <p:nvPr/>
            </p:nvSpPr>
            <p:spPr bwMode="auto">
              <a:xfrm>
                <a:off x="590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56" name="AutoShape 424"/>
              <p:cNvSpPr>
                <a:spLocks noChangeArrowheads="1"/>
              </p:cNvSpPr>
              <p:nvPr/>
            </p:nvSpPr>
            <p:spPr bwMode="auto">
              <a:xfrm>
                <a:off x="590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70057" name="Group 425"/>
            <p:cNvGrpSpPr>
              <a:grpSpLocks/>
            </p:cNvGrpSpPr>
            <p:nvPr/>
          </p:nvGrpSpPr>
          <p:grpSpPr bwMode="auto">
            <a:xfrm>
              <a:off x="1978" y="2557"/>
              <a:ext cx="49" cy="322"/>
              <a:chOff x="472" y="1202"/>
              <a:chExt cx="163" cy="1080"/>
            </a:xfrm>
          </p:grpSpPr>
          <p:sp>
            <p:nvSpPr>
              <p:cNvPr id="70058" name="AutoShape 426"/>
              <p:cNvSpPr>
                <a:spLocks noChangeArrowheads="1"/>
              </p:cNvSpPr>
              <p:nvPr/>
            </p:nvSpPr>
            <p:spPr bwMode="auto">
              <a:xfrm>
                <a:off x="472" y="209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59" name="AutoShape 427"/>
              <p:cNvSpPr>
                <a:spLocks noChangeArrowheads="1"/>
              </p:cNvSpPr>
              <p:nvPr/>
            </p:nvSpPr>
            <p:spPr bwMode="auto">
              <a:xfrm>
                <a:off x="472" y="19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60" name="AutoShape 428"/>
              <p:cNvSpPr>
                <a:spLocks noChangeArrowheads="1"/>
              </p:cNvSpPr>
              <p:nvPr/>
            </p:nvSpPr>
            <p:spPr bwMode="auto">
              <a:xfrm>
                <a:off x="472" y="1840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61" name="AutoShape 429"/>
              <p:cNvSpPr>
                <a:spLocks noChangeArrowheads="1"/>
              </p:cNvSpPr>
              <p:nvPr/>
            </p:nvSpPr>
            <p:spPr bwMode="auto">
              <a:xfrm>
                <a:off x="472" y="171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62" name="AutoShape 430"/>
              <p:cNvSpPr>
                <a:spLocks noChangeArrowheads="1"/>
              </p:cNvSpPr>
              <p:nvPr/>
            </p:nvSpPr>
            <p:spPr bwMode="auto">
              <a:xfrm>
                <a:off x="472" y="158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63" name="AutoShape 431"/>
              <p:cNvSpPr>
                <a:spLocks noChangeArrowheads="1"/>
              </p:cNvSpPr>
              <p:nvPr/>
            </p:nvSpPr>
            <p:spPr bwMode="auto">
              <a:xfrm>
                <a:off x="472" y="1458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64" name="AutoShape 432"/>
              <p:cNvSpPr>
                <a:spLocks noChangeArrowheads="1"/>
              </p:cNvSpPr>
              <p:nvPr/>
            </p:nvSpPr>
            <p:spPr bwMode="auto">
              <a:xfrm>
                <a:off x="472" y="1330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65" name="AutoShape 433"/>
              <p:cNvSpPr>
                <a:spLocks noChangeArrowheads="1"/>
              </p:cNvSpPr>
              <p:nvPr/>
            </p:nvSpPr>
            <p:spPr bwMode="auto">
              <a:xfrm>
                <a:off x="472" y="120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70066" name="Group 434"/>
            <p:cNvGrpSpPr>
              <a:grpSpLocks/>
            </p:cNvGrpSpPr>
            <p:nvPr/>
          </p:nvGrpSpPr>
          <p:grpSpPr bwMode="auto">
            <a:xfrm>
              <a:off x="1869" y="2558"/>
              <a:ext cx="49" cy="321"/>
              <a:chOff x="272" y="1428"/>
              <a:chExt cx="163" cy="1080"/>
            </a:xfrm>
          </p:grpSpPr>
          <p:sp>
            <p:nvSpPr>
              <p:cNvPr id="70067" name="AutoShape 435"/>
              <p:cNvSpPr>
                <a:spLocks noChangeArrowheads="1"/>
              </p:cNvSpPr>
              <p:nvPr/>
            </p:nvSpPr>
            <p:spPr bwMode="auto">
              <a:xfrm>
                <a:off x="27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68" name="AutoShape 436"/>
              <p:cNvSpPr>
                <a:spLocks noChangeArrowheads="1"/>
              </p:cNvSpPr>
              <p:nvPr/>
            </p:nvSpPr>
            <p:spPr bwMode="auto">
              <a:xfrm>
                <a:off x="27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69" name="AutoShape 437"/>
              <p:cNvSpPr>
                <a:spLocks noChangeArrowheads="1"/>
              </p:cNvSpPr>
              <p:nvPr/>
            </p:nvSpPr>
            <p:spPr bwMode="auto">
              <a:xfrm>
                <a:off x="27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70" name="AutoShape 438"/>
              <p:cNvSpPr>
                <a:spLocks noChangeArrowheads="1"/>
              </p:cNvSpPr>
              <p:nvPr/>
            </p:nvSpPr>
            <p:spPr bwMode="auto">
              <a:xfrm>
                <a:off x="272" y="193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71" name="AutoShape 439"/>
              <p:cNvSpPr>
                <a:spLocks noChangeArrowheads="1"/>
              </p:cNvSpPr>
              <p:nvPr/>
            </p:nvSpPr>
            <p:spPr bwMode="auto">
              <a:xfrm>
                <a:off x="272" y="1811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72" name="AutoShape 440"/>
              <p:cNvSpPr>
                <a:spLocks noChangeArrowheads="1"/>
              </p:cNvSpPr>
              <p:nvPr/>
            </p:nvSpPr>
            <p:spPr bwMode="auto">
              <a:xfrm>
                <a:off x="272" y="1684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73" name="AutoShape 441"/>
              <p:cNvSpPr>
                <a:spLocks noChangeArrowheads="1"/>
              </p:cNvSpPr>
              <p:nvPr/>
            </p:nvSpPr>
            <p:spPr bwMode="auto">
              <a:xfrm>
                <a:off x="272" y="1556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74" name="AutoShape 442"/>
              <p:cNvSpPr>
                <a:spLocks noChangeArrowheads="1"/>
              </p:cNvSpPr>
              <p:nvPr/>
            </p:nvSpPr>
            <p:spPr bwMode="auto">
              <a:xfrm>
                <a:off x="27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70075" name="Line 443"/>
            <p:cNvSpPr>
              <a:spLocks noChangeShapeType="1"/>
            </p:cNvSpPr>
            <p:nvPr/>
          </p:nvSpPr>
          <p:spPr bwMode="auto">
            <a:xfrm>
              <a:off x="1814" y="2880"/>
              <a:ext cx="9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70076" name="Line 444"/>
            <p:cNvSpPr>
              <a:spLocks noChangeShapeType="1"/>
            </p:cNvSpPr>
            <p:nvPr/>
          </p:nvSpPr>
          <p:spPr bwMode="auto">
            <a:xfrm flipV="1">
              <a:off x="1834" y="2745"/>
              <a:ext cx="978" cy="2"/>
            </a:xfrm>
            <a:prstGeom prst="line">
              <a:avLst/>
            </a:prstGeom>
            <a:noFill/>
            <a:ln w="6350">
              <a:solidFill>
                <a:srgbClr val="FF5050"/>
              </a:solidFill>
              <a:prstDash val="sysDot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grpSp>
          <p:nvGrpSpPr>
            <p:cNvPr id="70077" name="Group 445"/>
            <p:cNvGrpSpPr>
              <a:grpSpLocks/>
            </p:cNvGrpSpPr>
            <p:nvPr/>
          </p:nvGrpSpPr>
          <p:grpSpPr bwMode="auto">
            <a:xfrm>
              <a:off x="2832" y="2556"/>
              <a:ext cx="48" cy="321"/>
              <a:chOff x="952" y="1428"/>
              <a:chExt cx="163" cy="1080"/>
            </a:xfrm>
          </p:grpSpPr>
          <p:sp>
            <p:nvSpPr>
              <p:cNvPr id="70078" name="AutoShape 446"/>
              <p:cNvSpPr>
                <a:spLocks noChangeArrowheads="1"/>
              </p:cNvSpPr>
              <p:nvPr/>
            </p:nvSpPr>
            <p:spPr bwMode="auto">
              <a:xfrm>
                <a:off x="95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79" name="AutoShape 447"/>
              <p:cNvSpPr>
                <a:spLocks noChangeArrowheads="1"/>
              </p:cNvSpPr>
              <p:nvPr/>
            </p:nvSpPr>
            <p:spPr bwMode="auto">
              <a:xfrm>
                <a:off x="95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80" name="AutoShape 448"/>
              <p:cNvSpPr>
                <a:spLocks noChangeArrowheads="1"/>
              </p:cNvSpPr>
              <p:nvPr/>
            </p:nvSpPr>
            <p:spPr bwMode="auto">
              <a:xfrm>
                <a:off x="95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81" name="AutoShape 449"/>
              <p:cNvSpPr>
                <a:spLocks noChangeArrowheads="1"/>
              </p:cNvSpPr>
              <p:nvPr/>
            </p:nvSpPr>
            <p:spPr bwMode="auto">
              <a:xfrm>
                <a:off x="952" y="193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82" name="AutoShape 450"/>
              <p:cNvSpPr>
                <a:spLocks noChangeArrowheads="1"/>
              </p:cNvSpPr>
              <p:nvPr/>
            </p:nvSpPr>
            <p:spPr bwMode="auto">
              <a:xfrm>
                <a:off x="952" y="1811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83" name="AutoShape 451"/>
              <p:cNvSpPr>
                <a:spLocks noChangeArrowheads="1"/>
              </p:cNvSpPr>
              <p:nvPr/>
            </p:nvSpPr>
            <p:spPr bwMode="auto">
              <a:xfrm>
                <a:off x="952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84" name="AutoShape 452"/>
              <p:cNvSpPr>
                <a:spLocks noChangeArrowheads="1"/>
              </p:cNvSpPr>
              <p:nvPr/>
            </p:nvSpPr>
            <p:spPr bwMode="auto">
              <a:xfrm>
                <a:off x="952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70085" name="AutoShape 453"/>
              <p:cNvSpPr>
                <a:spLocks noChangeArrowheads="1"/>
              </p:cNvSpPr>
              <p:nvPr/>
            </p:nvSpPr>
            <p:spPr bwMode="auto">
              <a:xfrm>
                <a:off x="95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pic>
        <p:nvPicPr>
          <p:cNvPr id="70086" name="Picture 454" descr="n1_GRAY-MRP-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4141788"/>
            <a:ext cx="1439863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087" name="Group 455"/>
          <p:cNvGrpSpPr>
            <a:grpSpLocks/>
          </p:cNvGrpSpPr>
          <p:nvPr/>
        </p:nvGrpSpPr>
        <p:grpSpPr bwMode="auto">
          <a:xfrm>
            <a:off x="6686550" y="6372225"/>
            <a:ext cx="3033713" cy="504825"/>
            <a:chOff x="311" y="3319"/>
            <a:chExt cx="5540" cy="923"/>
          </a:xfrm>
        </p:grpSpPr>
        <p:sp>
          <p:nvSpPr>
            <p:cNvPr id="70088" name="Rectangle 456"/>
            <p:cNvSpPr>
              <a:spLocks noChangeArrowheads="1"/>
            </p:cNvSpPr>
            <p:nvPr/>
          </p:nvSpPr>
          <p:spPr bwMode="auto">
            <a:xfrm>
              <a:off x="1088" y="3651"/>
              <a:ext cx="3629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800" b="1" i="1">
                  <a:solidFill>
                    <a:schemeClr val="bg2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MATEMATICAL FRAMEWORK BEHIND THE MODEL</a:t>
              </a:r>
            </a:p>
          </p:txBody>
        </p:sp>
        <p:sp>
          <p:nvSpPr>
            <p:cNvPr id="70089" name="Rectangle 457"/>
            <p:cNvSpPr>
              <a:spLocks noChangeArrowheads="1"/>
            </p:cNvSpPr>
            <p:nvPr/>
          </p:nvSpPr>
          <p:spPr bwMode="auto">
            <a:xfrm>
              <a:off x="1088" y="3924"/>
              <a:ext cx="3765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800" b="1" i="1">
                  <a:solidFill>
                    <a:schemeClr val="bg2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GENERALIZED ALGORITHM</a:t>
              </a:r>
            </a:p>
          </p:txBody>
        </p:sp>
        <p:sp>
          <p:nvSpPr>
            <p:cNvPr id="70090" name="Text Box 458"/>
            <p:cNvSpPr txBox="1">
              <a:spLocks noChangeArrowheads="1"/>
            </p:cNvSpPr>
            <p:nvPr/>
          </p:nvSpPr>
          <p:spPr bwMode="auto">
            <a:xfrm>
              <a:off x="311" y="3319"/>
              <a:ext cx="5540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8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FUTURE RESEARCH:</a:t>
              </a:r>
            </a:p>
          </p:txBody>
        </p:sp>
        <p:grpSp>
          <p:nvGrpSpPr>
            <p:cNvPr id="70091" name="Group 459"/>
            <p:cNvGrpSpPr>
              <a:grpSpLocks/>
            </p:cNvGrpSpPr>
            <p:nvPr/>
          </p:nvGrpSpPr>
          <p:grpSpPr bwMode="auto">
            <a:xfrm rot="498828">
              <a:off x="1014" y="3738"/>
              <a:ext cx="89" cy="88"/>
              <a:chOff x="1281" y="579"/>
              <a:chExt cx="3187" cy="3172"/>
            </a:xfrm>
          </p:grpSpPr>
          <p:sp>
            <p:nvSpPr>
              <p:cNvPr id="70092" name="Oval 46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800">
                  <a:solidFill>
                    <a:schemeClr val="bg2"/>
                  </a:solidFill>
                </a:endParaRPr>
              </a:p>
            </p:txBody>
          </p:sp>
          <p:sp>
            <p:nvSpPr>
              <p:cNvPr id="70093" name="AutoShape 46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094" name="AutoShape 46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095" name="AutoShape 46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096" name="AutoShape 46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097" name="AutoShape 46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098" name="AutoShape 46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099" name="AutoShape 46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100" name="AutoShape 46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70101" name="Group 469"/>
            <p:cNvGrpSpPr>
              <a:grpSpLocks/>
            </p:cNvGrpSpPr>
            <p:nvPr/>
          </p:nvGrpSpPr>
          <p:grpSpPr bwMode="auto">
            <a:xfrm rot="498828">
              <a:off x="1014" y="4022"/>
              <a:ext cx="88" cy="87"/>
              <a:chOff x="1281" y="579"/>
              <a:chExt cx="3187" cy="3172"/>
            </a:xfrm>
          </p:grpSpPr>
          <p:sp>
            <p:nvSpPr>
              <p:cNvPr id="70102" name="Oval 47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800">
                  <a:solidFill>
                    <a:schemeClr val="bg2"/>
                  </a:solidFill>
                </a:endParaRPr>
              </a:p>
            </p:txBody>
          </p:sp>
          <p:sp>
            <p:nvSpPr>
              <p:cNvPr id="70103" name="AutoShape 47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104" name="AutoShape 47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105" name="AutoShape 47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106" name="AutoShape 47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107" name="AutoShape 47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108" name="AutoShape 47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109" name="AutoShape 47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110" name="AutoShape 47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sp>
        <p:nvSpPr>
          <p:cNvPr id="70111" name="Rectangle 479"/>
          <p:cNvSpPr>
            <a:spLocks noChangeArrowheads="1"/>
          </p:cNvSpPr>
          <p:nvPr/>
        </p:nvSpPr>
        <p:spPr bwMode="auto">
          <a:xfrm>
            <a:off x="4103688" y="1116013"/>
            <a:ext cx="2016125" cy="15843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70112" name="Rectangle 480"/>
          <p:cNvSpPr>
            <a:spLocks noChangeArrowheads="1"/>
          </p:cNvSpPr>
          <p:nvPr/>
        </p:nvSpPr>
        <p:spPr bwMode="auto">
          <a:xfrm>
            <a:off x="7561263" y="2627313"/>
            <a:ext cx="2232025" cy="115411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70113" name="Rectangle 481"/>
          <p:cNvSpPr>
            <a:spLocks noChangeArrowheads="1"/>
          </p:cNvSpPr>
          <p:nvPr/>
        </p:nvSpPr>
        <p:spPr bwMode="auto">
          <a:xfrm>
            <a:off x="6624638" y="3997325"/>
            <a:ext cx="1655762" cy="11525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70114" name="Rectangle 482"/>
          <p:cNvSpPr>
            <a:spLocks noChangeArrowheads="1"/>
          </p:cNvSpPr>
          <p:nvPr/>
        </p:nvSpPr>
        <p:spPr bwMode="auto">
          <a:xfrm>
            <a:off x="6696075" y="6229350"/>
            <a:ext cx="3384550" cy="7207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70115" name="Rectangle 483"/>
          <p:cNvSpPr>
            <a:spLocks noChangeArrowheads="1"/>
          </p:cNvSpPr>
          <p:nvPr/>
        </p:nvSpPr>
        <p:spPr bwMode="auto">
          <a:xfrm>
            <a:off x="431800" y="1258888"/>
            <a:ext cx="9361488" cy="28098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0116" name="Rectangle 484"/>
          <p:cNvSpPr>
            <a:spLocks noChangeArrowheads="1"/>
          </p:cNvSpPr>
          <p:nvPr/>
        </p:nvSpPr>
        <p:spPr bwMode="auto">
          <a:xfrm>
            <a:off x="4176713" y="5365750"/>
            <a:ext cx="5903912" cy="18002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6769100" y="1042988"/>
            <a:ext cx="17272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“Portrait” image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5 DWT levels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9/7 filter-taps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64x64 codeblocks</a:t>
            </a:r>
          </a:p>
        </p:txBody>
      </p:sp>
      <p:pic>
        <p:nvPicPr>
          <p:cNvPr id="71685" name="Picture 5" descr="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755650"/>
            <a:ext cx="1208087" cy="1511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SIGNIFICANCE CODING</a:t>
            </a: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503238" y="6086475"/>
            <a:ext cx="43926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600" b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SIGNIFICANCE PROPAGATION PASS</a:t>
            </a: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5472113" y="6086475"/>
            <a:ext cx="43926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600" b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CLEANUP PASS</a:t>
            </a:r>
          </a:p>
        </p:txBody>
      </p:sp>
      <p:pic>
        <p:nvPicPr>
          <p:cNvPr id="71689" name="Picture 9" descr="n1_GRAY-SPP-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5713"/>
            <a:ext cx="5084763" cy="35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0" name="Picture 10" descr="n1_GRAY-CPP-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2503488"/>
            <a:ext cx="5111750" cy="35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6769100" y="1042988"/>
            <a:ext cx="17272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“Portrait” image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5 DWT levels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9/7 filter-taps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64x64 codeblocks</a:t>
            </a:r>
          </a:p>
        </p:txBody>
      </p:sp>
      <p:pic>
        <p:nvPicPr>
          <p:cNvPr id="73733" name="Picture 5" descr="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755650"/>
            <a:ext cx="1208087" cy="1511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SIGNIFICANCE CODING</a:t>
            </a: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503238" y="6086475"/>
            <a:ext cx="43926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600" b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SIGNIFICANCE PROPAGATION PASS</a:t>
            </a: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5472113" y="6086475"/>
            <a:ext cx="43926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600" b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CLEANUP PASS</a:t>
            </a:r>
          </a:p>
        </p:txBody>
      </p:sp>
      <p:pic>
        <p:nvPicPr>
          <p:cNvPr id="73737" name="Picture 9" descr="n1_GRAY-SPP-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5713"/>
            <a:ext cx="5084763" cy="35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8" name="Picture 10" descr="n1_GRAY-CPP-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2506663"/>
            <a:ext cx="5111750" cy="35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6769100" y="1042988"/>
            <a:ext cx="17272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“Portrait” image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5 DWT levels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9/7 filter-taps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64x64 codeblocks</a:t>
            </a:r>
          </a:p>
        </p:txBody>
      </p:sp>
      <p:pic>
        <p:nvPicPr>
          <p:cNvPr id="75781" name="Picture 5" descr="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755650"/>
            <a:ext cx="1208087" cy="1511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SIGNIFICANCE CODING</a:t>
            </a: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503238" y="6086475"/>
            <a:ext cx="43926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600" b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SIGNIFICANCE PROPAGATION PASS</a:t>
            </a:r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5472113" y="6086475"/>
            <a:ext cx="43926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600" b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CLEANUP PASS</a:t>
            </a:r>
          </a:p>
        </p:txBody>
      </p:sp>
      <p:pic>
        <p:nvPicPr>
          <p:cNvPr id="75785" name="Picture 9" descr="n1_GRAY-SPP-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5713"/>
            <a:ext cx="5084763" cy="35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6" name="Picture 10" descr="n1_GRAY-CPP-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2506663"/>
            <a:ext cx="5111750" cy="35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6769100" y="1042988"/>
            <a:ext cx="17272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“Portrait” image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5 DWT levels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9/7 filter-taps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64x64 codeblocks</a:t>
            </a:r>
          </a:p>
        </p:txBody>
      </p:sp>
      <p:pic>
        <p:nvPicPr>
          <p:cNvPr id="77829" name="Picture 5" descr="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755650"/>
            <a:ext cx="1208087" cy="1511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REFINEMENT CODING</a:t>
            </a:r>
          </a:p>
        </p:txBody>
      </p:sp>
      <p:pic>
        <p:nvPicPr>
          <p:cNvPr id="77831" name="Picture 7" descr="n1_GRAY-MRP-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2195513"/>
            <a:ext cx="5724525" cy="40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2952750" y="6086475"/>
            <a:ext cx="43926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600" b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MAGNITUDE REFINEMENT PASS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6769100" y="1042988"/>
            <a:ext cx="17272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“Portrait” image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5 DWT levels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9/7 filter-taps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64x64 codeblocks</a:t>
            </a:r>
          </a:p>
        </p:txBody>
      </p:sp>
      <p:pic>
        <p:nvPicPr>
          <p:cNvPr id="79877" name="Picture 5" descr="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755650"/>
            <a:ext cx="1208087" cy="1511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REFINEMENT CODING</a:t>
            </a:r>
          </a:p>
        </p:txBody>
      </p:sp>
      <p:pic>
        <p:nvPicPr>
          <p:cNvPr id="79879" name="Picture 7" descr="n1_GRAY-MRP-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2195513"/>
            <a:ext cx="5724525" cy="40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2952750" y="6086475"/>
            <a:ext cx="43926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600" b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MAGNITUDE REFINEMENT PASS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6769100" y="1042988"/>
            <a:ext cx="17272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“Portrait” image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5 DWT levels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9/7 filter-taps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64x64 codeblocks</a:t>
            </a:r>
          </a:p>
        </p:txBody>
      </p:sp>
      <p:pic>
        <p:nvPicPr>
          <p:cNvPr id="81925" name="Picture 5" descr="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755650"/>
            <a:ext cx="1208087" cy="1511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REFINEMENT CODING</a:t>
            </a:r>
          </a:p>
        </p:txBody>
      </p:sp>
      <p:pic>
        <p:nvPicPr>
          <p:cNvPr id="81927" name="Picture 7" descr="n1_GRAY-MRP-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2195513"/>
            <a:ext cx="5724525" cy="40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2952750" y="6086475"/>
            <a:ext cx="43926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600" b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MAGNITUDE REFINEMENT PASS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LOSSY IMAGE CODING SYSTEM</a:t>
            </a: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1728788" y="2195513"/>
            <a:ext cx="4032250" cy="4035425"/>
            <a:chOff x="1270" y="1383"/>
            <a:chExt cx="2540" cy="2541"/>
          </a:xfrm>
        </p:grpSpPr>
        <p:pic>
          <p:nvPicPr>
            <p:cNvPr id="10244" name="Picture 4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5" name="Rectangle 5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3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ORIGINAL IMAGE</a:t>
            </a:r>
            <a:endParaRPr lang="es-ES" sz="1300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CODING EFFICIENCY</a:t>
            </a:r>
          </a:p>
        </p:txBody>
      </p:sp>
      <p:graphicFrame>
        <p:nvGraphicFramePr>
          <p:cNvPr id="84046" name="Group 78"/>
          <p:cNvGraphicFramePr>
            <a:graphicFrameLocks noGrp="1"/>
          </p:cNvGraphicFramePr>
          <p:nvPr>
            <p:ph/>
          </p:nvPr>
        </p:nvGraphicFramePr>
        <p:xfrm>
          <a:off x="652463" y="2898775"/>
          <a:ext cx="9067800" cy="3976690"/>
        </p:xfrm>
        <a:graphic>
          <a:graphicData uri="http://schemas.openxmlformats.org/drawingml/2006/table">
            <a:tbl>
              <a:tblPr/>
              <a:tblGrid>
                <a:gridCol w="1727200"/>
                <a:gridCol w="917575"/>
                <a:gridCol w="917575"/>
                <a:gridCol w="917575"/>
                <a:gridCol w="917575"/>
                <a:gridCol w="917575"/>
                <a:gridCol w="917575"/>
                <a:gridCol w="917575"/>
                <a:gridCol w="917575"/>
              </a:tblGrid>
              <a:tr h="795338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PSNR (in dB)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27.21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34.92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43.71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55.34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24.47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33.64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43.98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56.05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raw coding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0.27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1.06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2.65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5.04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0.66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1.94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3.89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6.20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single context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0.58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1.85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4.18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0.32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1.21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2.90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5.23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JPEG2000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0.56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1.80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4.11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0.30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1.14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2.80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5.12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L-AVE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0.56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1.78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4.04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0.30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1.15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2.78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5.03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4035" name="Line 67"/>
          <p:cNvSpPr>
            <a:spLocks noChangeShapeType="1"/>
          </p:cNvSpPr>
          <p:nvPr/>
        </p:nvSpPr>
        <p:spPr bwMode="auto">
          <a:xfrm flipV="1">
            <a:off x="2376488" y="2124075"/>
            <a:ext cx="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84036" name="Line 68"/>
          <p:cNvSpPr>
            <a:spLocks noChangeShapeType="1"/>
          </p:cNvSpPr>
          <p:nvPr/>
        </p:nvSpPr>
        <p:spPr bwMode="auto">
          <a:xfrm flipV="1">
            <a:off x="6048375" y="2124075"/>
            <a:ext cx="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84037" name="Line 69"/>
          <p:cNvSpPr>
            <a:spLocks noChangeShapeType="1"/>
          </p:cNvSpPr>
          <p:nvPr/>
        </p:nvSpPr>
        <p:spPr bwMode="auto">
          <a:xfrm flipV="1">
            <a:off x="9720263" y="2124075"/>
            <a:ext cx="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84038" name="Rectangle 70"/>
          <p:cNvSpPr>
            <a:spLocks noChangeArrowheads="1"/>
          </p:cNvSpPr>
          <p:nvPr/>
        </p:nvSpPr>
        <p:spPr bwMode="auto">
          <a:xfrm>
            <a:off x="503238" y="6075363"/>
            <a:ext cx="9361487" cy="863600"/>
          </a:xfrm>
          <a:prstGeom prst="rect">
            <a:avLst/>
          </a:prstGeom>
          <a:solidFill>
            <a:srgbClr val="FFFFFF">
              <a:alpha val="8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84039" name="Rectangle 71"/>
          <p:cNvSpPr>
            <a:spLocks noChangeArrowheads="1"/>
          </p:cNvSpPr>
          <p:nvPr/>
        </p:nvSpPr>
        <p:spPr bwMode="auto">
          <a:xfrm>
            <a:off x="503238" y="5283200"/>
            <a:ext cx="9361487" cy="792163"/>
          </a:xfrm>
          <a:prstGeom prst="rect">
            <a:avLst/>
          </a:prstGeom>
          <a:solidFill>
            <a:srgbClr val="FFFFFF">
              <a:alpha val="8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84040" name="Rectangle 72"/>
          <p:cNvSpPr>
            <a:spLocks noChangeArrowheads="1"/>
          </p:cNvSpPr>
          <p:nvPr/>
        </p:nvSpPr>
        <p:spPr bwMode="auto">
          <a:xfrm>
            <a:off x="503238" y="4491038"/>
            <a:ext cx="9361487" cy="792162"/>
          </a:xfrm>
          <a:prstGeom prst="rect">
            <a:avLst/>
          </a:prstGeom>
          <a:solidFill>
            <a:srgbClr val="FFFFFF">
              <a:alpha val="8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84041" name="Rectangle 73"/>
          <p:cNvSpPr>
            <a:spLocks noChangeArrowheads="1"/>
          </p:cNvSpPr>
          <p:nvPr/>
        </p:nvSpPr>
        <p:spPr bwMode="auto">
          <a:xfrm>
            <a:off x="542925" y="3708400"/>
            <a:ext cx="9361488" cy="793750"/>
          </a:xfrm>
          <a:prstGeom prst="rect">
            <a:avLst/>
          </a:prstGeom>
          <a:solidFill>
            <a:srgbClr val="FFFFFF">
              <a:alpha val="8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84042" name="Rectangle 74"/>
          <p:cNvSpPr>
            <a:spLocks noChangeArrowheads="1"/>
          </p:cNvSpPr>
          <p:nvPr/>
        </p:nvSpPr>
        <p:spPr bwMode="auto">
          <a:xfrm>
            <a:off x="5472113" y="6938963"/>
            <a:ext cx="46085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results reported in bits per sample (bps)</a:t>
            </a:r>
            <a:endParaRPr lang="es-ES" sz="1400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84043" name="Picture 75" descr="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3" y="1476375"/>
            <a:ext cx="1033462" cy="12938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044" name="Picture 76" descr="n2_GR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1476375"/>
            <a:ext cx="1036638" cy="1295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4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4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4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4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38" grpId="0" animBg="1"/>
      <p:bldP spid="84039" grpId="0" animBg="1"/>
      <p:bldP spid="84040" grpId="0" animBg="1"/>
      <p:bldP spid="8404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CODING EFFICIENCY</a:t>
            </a:r>
          </a:p>
        </p:txBody>
      </p:sp>
      <p:graphicFrame>
        <p:nvGraphicFramePr>
          <p:cNvPr id="86102" name="Group 86"/>
          <p:cNvGraphicFramePr>
            <a:graphicFrameLocks noGrp="1"/>
          </p:cNvGraphicFramePr>
          <p:nvPr>
            <p:ph/>
          </p:nvPr>
        </p:nvGraphicFramePr>
        <p:xfrm>
          <a:off x="652463" y="2898775"/>
          <a:ext cx="9067800" cy="3976690"/>
        </p:xfrm>
        <a:graphic>
          <a:graphicData uri="http://schemas.openxmlformats.org/drawingml/2006/table">
            <a:tbl>
              <a:tblPr/>
              <a:tblGrid>
                <a:gridCol w="1727200"/>
                <a:gridCol w="917575"/>
                <a:gridCol w="917575"/>
                <a:gridCol w="917575"/>
                <a:gridCol w="917575"/>
                <a:gridCol w="917575"/>
                <a:gridCol w="917575"/>
                <a:gridCol w="917575"/>
                <a:gridCol w="917575"/>
              </a:tblGrid>
              <a:tr h="795338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PSNR (in dB)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27.21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34.92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43.71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55.34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24.47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33.64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43.98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56.05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raw coding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0.27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1.06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2.65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5.04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0.66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1.94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3.89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6.20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single context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0.58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1.85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4.18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0.32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1.21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2.90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5.23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JPEG2000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0.56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1.80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4.11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0.30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1.14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2.80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5.12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L-AVE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0.56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1.78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4.04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0.30</a:t>
                      </a:r>
                    </a:p>
                  </a:txBody>
                  <a:tcPr marL="90000" marR="90000" marT="45000" marB="45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Arial" charset="0"/>
                        </a:rPr>
                        <a:t>1.15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2.78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5.03</a:t>
                      </a:r>
                    </a:p>
                  </a:txBody>
                  <a:tcPr marL="90000" marR="90000" marT="45000" marB="45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6083" name="Picture 67" descr="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3" y="1476375"/>
            <a:ext cx="1033462" cy="12938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84" name="Line 68"/>
          <p:cNvSpPr>
            <a:spLocks noChangeShapeType="1"/>
          </p:cNvSpPr>
          <p:nvPr/>
        </p:nvSpPr>
        <p:spPr bwMode="auto">
          <a:xfrm flipV="1">
            <a:off x="2376488" y="2124075"/>
            <a:ext cx="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86085" name="Line 69"/>
          <p:cNvSpPr>
            <a:spLocks noChangeShapeType="1"/>
          </p:cNvSpPr>
          <p:nvPr/>
        </p:nvSpPr>
        <p:spPr bwMode="auto">
          <a:xfrm flipV="1">
            <a:off x="6048375" y="2124075"/>
            <a:ext cx="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86086" name="Line 70"/>
          <p:cNvSpPr>
            <a:spLocks noChangeShapeType="1"/>
          </p:cNvSpPr>
          <p:nvPr/>
        </p:nvSpPr>
        <p:spPr bwMode="auto">
          <a:xfrm flipV="1">
            <a:off x="9720263" y="2124075"/>
            <a:ext cx="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pic>
        <p:nvPicPr>
          <p:cNvPr id="86087" name="Picture 71" descr="n2_GR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1476375"/>
            <a:ext cx="1036638" cy="1295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088" name="Group 72"/>
          <p:cNvGrpSpPr>
            <a:grpSpLocks/>
          </p:cNvGrpSpPr>
          <p:nvPr/>
        </p:nvGrpSpPr>
        <p:grpSpPr bwMode="auto">
          <a:xfrm>
            <a:off x="5832475" y="4860925"/>
            <a:ext cx="503238" cy="863600"/>
            <a:chOff x="3674" y="3061"/>
            <a:chExt cx="317" cy="544"/>
          </a:xfrm>
        </p:grpSpPr>
        <p:sp>
          <p:nvSpPr>
            <p:cNvPr id="86089" name="AutoShape 73"/>
            <p:cNvSpPr>
              <a:spLocks noChangeArrowheads="1"/>
            </p:cNvSpPr>
            <p:nvPr/>
          </p:nvSpPr>
          <p:spPr bwMode="auto">
            <a:xfrm>
              <a:off x="3674" y="3061"/>
              <a:ext cx="181" cy="544"/>
            </a:xfrm>
            <a:prstGeom prst="curvedLeftArrow">
              <a:avLst>
                <a:gd name="adj1" fmla="val 33784"/>
                <a:gd name="adj2" fmla="val 93895"/>
                <a:gd name="adj3" fmla="val 33333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6090" name="Rectangle 74"/>
            <p:cNvSpPr>
              <a:spLocks noChangeArrowheads="1"/>
            </p:cNvSpPr>
            <p:nvPr/>
          </p:nvSpPr>
          <p:spPr bwMode="auto">
            <a:xfrm>
              <a:off x="3674" y="3222"/>
              <a:ext cx="317" cy="171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ca-ES" sz="1700" b="1" i="1">
                  <a:ea typeface="Lucida Sans Unicode" pitchFamily="34" charset="0"/>
                  <a:cs typeface="Lucida Sans Unicode" pitchFamily="34" charset="0"/>
                </a:rPr>
                <a:t>0.07</a:t>
              </a:r>
            </a:p>
          </p:txBody>
        </p:sp>
      </p:grpSp>
      <p:grpSp>
        <p:nvGrpSpPr>
          <p:cNvPr id="86091" name="Group 75"/>
          <p:cNvGrpSpPr>
            <a:grpSpLocks/>
          </p:cNvGrpSpPr>
          <p:nvPr/>
        </p:nvGrpSpPr>
        <p:grpSpPr bwMode="auto">
          <a:xfrm>
            <a:off x="5832475" y="5726113"/>
            <a:ext cx="503238" cy="863600"/>
            <a:chOff x="3674" y="3606"/>
            <a:chExt cx="317" cy="544"/>
          </a:xfrm>
        </p:grpSpPr>
        <p:sp>
          <p:nvSpPr>
            <p:cNvPr id="86092" name="AutoShape 76"/>
            <p:cNvSpPr>
              <a:spLocks noChangeArrowheads="1"/>
            </p:cNvSpPr>
            <p:nvPr/>
          </p:nvSpPr>
          <p:spPr bwMode="auto">
            <a:xfrm>
              <a:off x="3720" y="3606"/>
              <a:ext cx="181" cy="544"/>
            </a:xfrm>
            <a:prstGeom prst="curvedLeftArrow">
              <a:avLst>
                <a:gd name="adj1" fmla="val 33784"/>
                <a:gd name="adj2" fmla="val 93895"/>
                <a:gd name="adj3" fmla="val 33333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6093" name="Rectangle 77"/>
            <p:cNvSpPr>
              <a:spLocks noChangeArrowheads="1"/>
            </p:cNvSpPr>
            <p:nvPr/>
          </p:nvSpPr>
          <p:spPr bwMode="auto">
            <a:xfrm>
              <a:off x="3674" y="3756"/>
              <a:ext cx="317" cy="171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ca-ES" sz="1700" b="1" i="1">
                  <a:ea typeface="Lucida Sans Unicode" pitchFamily="34" charset="0"/>
                  <a:cs typeface="Lucida Sans Unicode" pitchFamily="34" charset="0"/>
                </a:rPr>
                <a:t>0.07</a:t>
              </a:r>
            </a:p>
          </p:txBody>
        </p:sp>
      </p:grpSp>
      <p:grpSp>
        <p:nvGrpSpPr>
          <p:cNvPr id="86094" name="Group 78"/>
          <p:cNvGrpSpPr>
            <a:grpSpLocks/>
          </p:cNvGrpSpPr>
          <p:nvPr/>
        </p:nvGrpSpPr>
        <p:grpSpPr bwMode="auto">
          <a:xfrm>
            <a:off x="9505950" y="4860925"/>
            <a:ext cx="503238" cy="863600"/>
            <a:chOff x="5988" y="3061"/>
            <a:chExt cx="317" cy="544"/>
          </a:xfrm>
        </p:grpSpPr>
        <p:sp>
          <p:nvSpPr>
            <p:cNvPr id="86095" name="AutoShape 79"/>
            <p:cNvSpPr>
              <a:spLocks noChangeArrowheads="1"/>
            </p:cNvSpPr>
            <p:nvPr/>
          </p:nvSpPr>
          <p:spPr bwMode="auto">
            <a:xfrm>
              <a:off x="5988" y="3061"/>
              <a:ext cx="181" cy="544"/>
            </a:xfrm>
            <a:prstGeom prst="curvedLeftArrow">
              <a:avLst>
                <a:gd name="adj1" fmla="val 33784"/>
                <a:gd name="adj2" fmla="val 93895"/>
                <a:gd name="adj3" fmla="val 33333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6096" name="Rectangle 80"/>
            <p:cNvSpPr>
              <a:spLocks noChangeArrowheads="1"/>
            </p:cNvSpPr>
            <p:nvPr/>
          </p:nvSpPr>
          <p:spPr bwMode="auto">
            <a:xfrm>
              <a:off x="5988" y="3222"/>
              <a:ext cx="317" cy="171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ca-ES" sz="1700" b="1" i="1">
                  <a:ea typeface="Lucida Sans Unicode" pitchFamily="34" charset="0"/>
                  <a:cs typeface="Lucida Sans Unicode" pitchFamily="34" charset="0"/>
                </a:rPr>
                <a:t>0.11</a:t>
              </a:r>
            </a:p>
          </p:txBody>
        </p:sp>
      </p:grpSp>
      <p:grpSp>
        <p:nvGrpSpPr>
          <p:cNvPr id="86097" name="Group 81"/>
          <p:cNvGrpSpPr>
            <a:grpSpLocks/>
          </p:cNvGrpSpPr>
          <p:nvPr/>
        </p:nvGrpSpPr>
        <p:grpSpPr bwMode="auto">
          <a:xfrm>
            <a:off x="9505950" y="5726113"/>
            <a:ext cx="503238" cy="863600"/>
            <a:chOff x="5988" y="3606"/>
            <a:chExt cx="317" cy="544"/>
          </a:xfrm>
        </p:grpSpPr>
        <p:sp>
          <p:nvSpPr>
            <p:cNvPr id="86098" name="AutoShape 82"/>
            <p:cNvSpPr>
              <a:spLocks noChangeArrowheads="1"/>
            </p:cNvSpPr>
            <p:nvPr/>
          </p:nvSpPr>
          <p:spPr bwMode="auto">
            <a:xfrm>
              <a:off x="6034" y="3606"/>
              <a:ext cx="181" cy="544"/>
            </a:xfrm>
            <a:prstGeom prst="curvedLeftArrow">
              <a:avLst>
                <a:gd name="adj1" fmla="val 33784"/>
                <a:gd name="adj2" fmla="val 93895"/>
                <a:gd name="adj3" fmla="val 33333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6099" name="Rectangle 83"/>
            <p:cNvSpPr>
              <a:spLocks noChangeArrowheads="1"/>
            </p:cNvSpPr>
            <p:nvPr/>
          </p:nvSpPr>
          <p:spPr bwMode="auto">
            <a:xfrm>
              <a:off x="5988" y="3756"/>
              <a:ext cx="317" cy="171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ca-ES" sz="1700" b="1" i="1">
                  <a:ea typeface="Lucida Sans Unicode" pitchFamily="34" charset="0"/>
                  <a:cs typeface="Lucida Sans Unicode" pitchFamily="34" charset="0"/>
                </a:rPr>
                <a:t>0.09</a:t>
              </a:r>
            </a:p>
          </p:txBody>
        </p:sp>
      </p:grpSp>
      <p:sp>
        <p:nvSpPr>
          <p:cNvPr id="86100" name="Rectangle 84"/>
          <p:cNvSpPr>
            <a:spLocks noChangeArrowheads="1"/>
          </p:cNvSpPr>
          <p:nvPr/>
        </p:nvSpPr>
        <p:spPr bwMode="auto">
          <a:xfrm>
            <a:off x="5472113" y="6938963"/>
            <a:ext cx="46085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4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results reported in bits per sample (bps)</a:t>
            </a:r>
            <a:endParaRPr lang="es-ES" sz="1400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0" y="7165975"/>
            <a:ext cx="10080625" cy="395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TABLE OF CONTENTS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673475" y="4313238"/>
            <a:ext cx="53276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5903913" y="5797550"/>
            <a:ext cx="38163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CONCLUSIONS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2016125" y="2771775"/>
            <a:ext cx="6985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LOCAL AVERAGE-BASED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    MODEL OF PROBABILITIES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1008063" y="1403350"/>
            <a:ext cx="3744912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88072" name="Group 8"/>
          <p:cNvGrpSpPr>
            <a:grpSpLocks/>
          </p:cNvGrpSpPr>
          <p:nvPr/>
        </p:nvGrpSpPr>
        <p:grpSpPr bwMode="auto">
          <a:xfrm>
            <a:off x="663575" y="1498600"/>
            <a:ext cx="366713" cy="254000"/>
            <a:chOff x="313" y="911"/>
            <a:chExt cx="308" cy="213"/>
          </a:xfrm>
        </p:grpSpPr>
        <p:grpSp>
          <p:nvGrpSpPr>
            <p:cNvPr id="88073" name="Group 9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88074" name="Oval 1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88075" name="AutoShape 1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76" name="AutoShape 1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77" name="AutoShape 1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78" name="AutoShape 1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79" name="AutoShape 1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80" name="AutoShape 1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81" name="AutoShape 1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82" name="AutoShape 1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88083" name="Group 19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88084" name="Oval 2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88085" name="AutoShape 2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86" name="AutoShape 2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87" name="AutoShape 2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88" name="AutoShape 2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89" name="AutoShape 2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90" name="AutoShape 2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91" name="AutoShape 2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92" name="AutoShape 2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88093" name="Group 29"/>
          <p:cNvGrpSpPr>
            <a:grpSpLocks/>
          </p:cNvGrpSpPr>
          <p:nvPr/>
        </p:nvGrpSpPr>
        <p:grpSpPr bwMode="auto">
          <a:xfrm>
            <a:off x="1700213" y="2860675"/>
            <a:ext cx="366712" cy="254000"/>
            <a:chOff x="313" y="911"/>
            <a:chExt cx="308" cy="213"/>
          </a:xfrm>
        </p:grpSpPr>
        <p:grpSp>
          <p:nvGrpSpPr>
            <p:cNvPr id="88094" name="Group 30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88095" name="Oval 31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88096" name="AutoShape 32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97" name="AutoShape 33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98" name="AutoShape 34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099" name="AutoShape 35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00" name="AutoShape 36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01" name="AutoShape 37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02" name="AutoShape 38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03" name="AutoShape 39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88104" name="Group 40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88105" name="Oval 41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88106" name="AutoShape 42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07" name="AutoShape 43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08" name="AutoShape 44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09" name="AutoShape 45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10" name="AutoShape 46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11" name="AutoShape 47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12" name="AutoShape 48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13" name="AutoShape 49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88114" name="Group 50"/>
          <p:cNvGrpSpPr>
            <a:grpSpLocks/>
          </p:cNvGrpSpPr>
          <p:nvPr/>
        </p:nvGrpSpPr>
        <p:grpSpPr bwMode="auto">
          <a:xfrm>
            <a:off x="3344863" y="4413250"/>
            <a:ext cx="366712" cy="254000"/>
            <a:chOff x="313" y="911"/>
            <a:chExt cx="308" cy="213"/>
          </a:xfrm>
        </p:grpSpPr>
        <p:grpSp>
          <p:nvGrpSpPr>
            <p:cNvPr id="88115" name="Group 51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88116" name="Oval 52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88117" name="AutoShape 53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18" name="AutoShape 54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19" name="AutoShape 55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20" name="AutoShape 56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21" name="AutoShape 57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22" name="AutoShape 58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23" name="AutoShape 59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24" name="AutoShape 60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88125" name="Group 61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88126" name="Oval 62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88127" name="AutoShape 63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28" name="AutoShape 64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29" name="AutoShape 65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30" name="AutoShape 66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31" name="AutoShape 67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32" name="AutoShape 68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33" name="AutoShape 69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34" name="AutoShape 70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88135" name="Group 71"/>
          <p:cNvGrpSpPr>
            <a:grpSpLocks/>
          </p:cNvGrpSpPr>
          <p:nvPr/>
        </p:nvGrpSpPr>
        <p:grpSpPr bwMode="auto">
          <a:xfrm>
            <a:off x="5578475" y="5881688"/>
            <a:ext cx="366713" cy="254000"/>
            <a:chOff x="313" y="911"/>
            <a:chExt cx="308" cy="213"/>
          </a:xfrm>
        </p:grpSpPr>
        <p:grpSp>
          <p:nvGrpSpPr>
            <p:cNvPr id="88136" name="Group 72"/>
            <p:cNvGrpSpPr>
              <a:grpSpLocks/>
            </p:cNvGrpSpPr>
            <p:nvPr/>
          </p:nvGrpSpPr>
          <p:grpSpPr bwMode="auto">
            <a:xfrm rot="498828">
              <a:off x="459" y="964"/>
              <a:ext cx="162" cy="160"/>
              <a:chOff x="1281" y="579"/>
              <a:chExt cx="3187" cy="3172"/>
            </a:xfrm>
          </p:grpSpPr>
          <p:sp>
            <p:nvSpPr>
              <p:cNvPr id="88137" name="Oval 7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88138" name="AutoShape 7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39" name="AutoShape 7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40" name="AutoShape 7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41" name="AutoShape 7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42" name="AutoShape 7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43" name="AutoShape 7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44" name="AutoShape 8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45" name="AutoShape 8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88146" name="Group 82"/>
            <p:cNvGrpSpPr>
              <a:grpSpLocks/>
            </p:cNvGrpSpPr>
            <p:nvPr/>
          </p:nvGrpSpPr>
          <p:grpSpPr bwMode="auto">
            <a:xfrm rot="-862884">
              <a:off x="313" y="911"/>
              <a:ext cx="162" cy="160"/>
              <a:chOff x="1281" y="579"/>
              <a:chExt cx="3187" cy="3172"/>
            </a:xfrm>
          </p:grpSpPr>
          <p:sp>
            <p:nvSpPr>
              <p:cNvPr id="88147" name="Oval 8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88148" name="AutoShape 8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49" name="AutoShape 8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50" name="AutoShape 8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51" name="AutoShape 8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52" name="AutoShape 8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53" name="AutoShape 8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54" name="AutoShape 9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55" name="AutoShape 9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88156" name="Group 92"/>
          <p:cNvGrpSpPr>
            <a:grpSpLocks/>
          </p:cNvGrpSpPr>
          <p:nvPr/>
        </p:nvGrpSpPr>
        <p:grpSpPr bwMode="auto">
          <a:xfrm>
            <a:off x="4246563" y="1331913"/>
            <a:ext cx="1441450" cy="1190625"/>
            <a:chOff x="1746" y="1616"/>
            <a:chExt cx="1043" cy="862"/>
          </a:xfrm>
        </p:grpSpPr>
        <p:sp>
          <p:nvSpPr>
            <p:cNvPr id="88157" name="Oval 93"/>
            <p:cNvSpPr>
              <a:spLocks noChangeArrowheads="1"/>
            </p:cNvSpPr>
            <p:nvPr/>
          </p:nvSpPr>
          <p:spPr bwMode="auto">
            <a:xfrm rot="825044">
              <a:off x="2321" y="1791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158" name="AutoShape 94"/>
            <p:cNvSpPr>
              <a:spLocks noChangeArrowheads="1"/>
            </p:cNvSpPr>
            <p:nvPr/>
          </p:nvSpPr>
          <p:spPr bwMode="auto">
            <a:xfrm>
              <a:off x="2251" y="1744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159" name="Oval 95"/>
            <p:cNvSpPr>
              <a:spLocks noChangeArrowheads="1"/>
            </p:cNvSpPr>
            <p:nvPr/>
          </p:nvSpPr>
          <p:spPr bwMode="auto">
            <a:xfrm rot="825044">
              <a:off x="2321" y="1790"/>
              <a:ext cx="29" cy="28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88160" name="Group 96"/>
            <p:cNvGrpSpPr>
              <a:grpSpLocks/>
            </p:cNvGrpSpPr>
            <p:nvPr/>
          </p:nvGrpSpPr>
          <p:grpSpPr bwMode="auto">
            <a:xfrm rot="498828">
              <a:off x="2147" y="2284"/>
              <a:ext cx="158" cy="151"/>
              <a:chOff x="1281" y="579"/>
              <a:chExt cx="3187" cy="3172"/>
            </a:xfrm>
          </p:grpSpPr>
          <p:sp>
            <p:nvSpPr>
              <p:cNvPr id="88161" name="Oval 97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88162" name="AutoShape 98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63" name="AutoShape 99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64" name="AutoShape 100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65" name="AutoShape 101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66" name="AutoShape 102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67" name="AutoShape 103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68" name="AutoShape 104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69" name="AutoShape 105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88170" name="Group 106"/>
            <p:cNvGrpSpPr>
              <a:grpSpLocks/>
            </p:cNvGrpSpPr>
            <p:nvPr/>
          </p:nvGrpSpPr>
          <p:grpSpPr bwMode="auto">
            <a:xfrm rot="1606593">
              <a:off x="2290" y="2341"/>
              <a:ext cx="131" cy="125"/>
              <a:chOff x="1281" y="579"/>
              <a:chExt cx="3187" cy="3172"/>
            </a:xfrm>
          </p:grpSpPr>
          <p:sp>
            <p:nvSpPr>
              <p:cNvPr id="88171" name="Oval 107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88172" name="AutoShape 108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73" name="AutoShape 109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74" name="AutoShape 110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75" name="AutoShape 111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76" name="AutoShape 112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77" name="AutoShape 113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78" name="AutoShape 114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179" name="AutoShape 115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88180" name="AutoShape 116"/>
            <p:cNvSpPr>
              <a:spLocks noChangeArrowheads="1"/>
            </p:cNvSpPr>
            <p:nvPr/>
          </p:nvSpPr>
          <p:spPr bwMode="auto">
            <a:xfrm>
              <a:off x="1977" y="1616"/>
              <a:ext cx="584" cy="337"/>
            </a:xfrm>
            <a:prstGeom prst="parallelogram">
              <a:avLst>
                <a:gd name="adj" fmla="val 26941"/>
              </a:avLst>
            </a:prstGeom>
            <a:noFill/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88181" name="Group 117"/>
            <p:cNvGrpSpPr>
              <a:grpSpLocks/>
            </p:cNvGrpSpPr>
            <p:nvPr/>
          </p:nvGrpSpPr>
          <p:grpSpPr bwMode="auto">
            <a:xfrm rot="825044">
              <a:off x="2042" y="1622"/>
              <a:ext cx="29" cy="323"/>
              <a:chOff x="3765" y="975"/>
              <a:chExt cx="91" cy="1043"/>
            </a:xfrm>
          </p:grpSpPr>
          <p:sp>
            <p:nvSpPr>
              <p:cNvPr id="88182" name="Oval 11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183" name="Oval 11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184" name="Oval 12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185" name="Oval 12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186" name="Oval 12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187" name="Oval 12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188" name="Oval 12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189" name="Oval 12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8190" name="Group 126"/>
            <p:cNvGrpSpPr>
              <a:grpSpLocks/>
            </p:cNvGrpSpPr>
            <p:nvPr/>
          </p:nvGrpSpPr>
          <p:grpSpPr bwMode="auto">
            <a:xfrm rot="825044">
              <a:off x="2089" y="1623"/>
              <a:ext cx="30" cy="322"/>
              <a:chOff x="3765" y="975"/>
              <a:chExt cx="91" cy="1043"/>
            </a:xfrm>
          </p:grpSpPr>
          <p:sp>
            <p:nvSpPr>
              <p:cNvPr id="88191" name="Oval 12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192" name="Oval 12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193" name="Oval 12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194" name="Oval 13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195" name="Oval 13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196" name="Oval 13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197" name="Oval 13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198" name="Oval 13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8199" name="Group 135"/>
            <p:cNvGrpSpPr>
              <a:grpSpLocks/>
            </p:cNvGrpSpPr>
            <p:nvPr/>
          </p:nvGrpSpPr>
          <p:grpSpPr bwMode="auto">
            <a:xfrm rot="825044">
              <a:off x="2138" y="1623"/>
              <a:ext cx="29" cy="322"/>
              <a:chOff x="3765" y="975"/>
              <a:chExt cx="91" cy="1043"/>
            </a:xfrm>
          </p:grpSpPr>
          <p:sp>
            <p:nvSpPr>
              <p:cNvPr id="88200" name="Oval 13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01" name="Oval 13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02" name="Oval 13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03" name="Oval 13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04" name="Oval 14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05" name="Oval 14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06" name="Oval 14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07" name="Oval 14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8208" name="Group 144"/>
            <p:cNvGrpSpPr>
              <a:grpSpLocks/>
            </p:cNvGrpSpPr>
            <p:nvPr/>
          </p:nvGrpSpPr>
          <p:grpSpPr bwMode="auto">
            <a:xfrm rot="825044">
              <a:off x="2185" y="1623"/>
              <a:ext cx="30" cy="322"/>
              <a:chOff x="3765" y="975"/>
              <a:chExt cx="91" cy="1043"/>
            </a:xfrm>
          </p:grpSpPr>
          <p:sp>
            <p:nvSpPr>
              <p:cNvPr id="88209" name="Oval 14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10" name="Oval 14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11" name="Oval 14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12" name="Oval 14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13" name="Oval 14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14" name="Oval 15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15" name="Oval 15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16" name="Oval 15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8217" name="Group 153"/>
            <p:cNvGrpSpPr>
              <a:grpSpLocks/>
            </p:cNvGrpSpPr>
            <p:nvPr/>
          </p:nvGrpSpPr>
          <p:grpSpPr bwMode="auto">
            <a:xfrm rot="825044">
              <a:off x="2231" y="1623"/>
              <a:ext cx="30" cy="322"/>
              <a:chOff x="3765" y="975"/>
              <a:chExt cx="91" cy="1043"/>
            </a:xfrm>
          </p:grpSpPr>
          <p:sp>
            <p:nvSpPr>
              <p:cNvPr id="88218" name="Oval 15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19" name="Oval 15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20" name="Oval 15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21" name="Oval 15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22" name="Oval 15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23" name="Oval 15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24" name="Oval 16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25" name="Oval 16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88226" name="Oval 162"/>
            <p:cNvSpPr>
              <a:spLocks noChangeArrowheads="1"/>
            </p:cNvSpPr>
            <p:nvPr/>
          </p:nvSpPr>
          <p:spPr bwMode="auto">
            <a:xfrm rot="825044">
              <a:off x="2294" y="1709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27" name="Oval 163"/>
            <p:cNvSpPr>
              <a:spLocks noChangeArrowheads="1"/>
            </p:cNvSpPr>
            <p:nvPr/>
          </p:nvSpPr>
          <p:spPr bwMode="auto">
            <a:xfrm rot="825044">
              <a:off x="2284" y="1749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28" name="Oval 164"/>
            <p:cNvSpPr>
              <a:spLocks noChangeArrowheads="1"/>
            </p:cNvSpPr>
            <p:nvPr/>
          </p:nvSpPr>
          <p:spPr bwMode="auto">
            <a:xfrm rot="825044">
              <a:off x="2273" y="1791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29" name="Oval 165"/>
            <p:cNvSpPr>
              <a:spLocks noChangeArrowheads="1"/>
            </p:cNvSpPr>
            <p:nvPr/>
          </p:nvSpPr>
          <p:spPr bwMode="auto">
            <a:xfrm rot="825044">
              <a:off x="2263" y="1831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30" name="Oval 166"/>
            <p:cNvSpPr>
              <a:spLocks noChangeArrowheads="1"/>
            </p:cNvSpPr>
            <p:nvPr/>
          </p:nvSpPr>
          <p:spPr bwMode="auto">
            <a:xfrm rot="825044">
              <a:off x="2253" y="187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31" name="Oval 167"/>
            <p:cNvSpPr>
              <a:spLocks noChangeArrowheads="1"/>
            </p:cNvSpPr>
            <p:nvPr/>
          </p:nvSpPr>
          <p:spPr bwMode="auto">
            <a:xfrm rot="825044">
              <a:off x="2242" y="1913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32" name="Oval 168"/>
            <p:cNvSpPr>
              <a:spLocks noChangeArrowheads="1"/>
            </p:cNvSpPr>
            <p:nvPr/>
          </p:nvSpPr>
          <p:spPr bwMode="auto">
            <a:xfrm rot="825044">
              <a:off x="2305" y="1668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33" name="Oval 169"/>
            <p:cNvSpPr>
              <a:spLocks noChangeArrowheads="1"/>
            </p:cNvSpPr>
            <p:nvPr/>
          </p:nvSpPr>
          <p:spPr bwMode="auto">
            <a:xfrm rot="825044">
              <a:off x="2315" y="1627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34" name="Oval 170"/>
            <p:cNvSpPr>
              <a:spLocks noChangeArrowheads="1"/>
            </p:cNvSpPr>
            <p:nvPr/>
          </p:nvSpPr>
          <p:spPr bwMode="auto">
            <a:xfrm rot="825044">
              <a:off x="2343" y="1709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35" name="Oval 171"/>
            <p:cNvSpPr>
              <a:spLocks noChangeArrowheads="1"/>
            </p:cNvSpPr>
            <p:nvPr/>
          </p:nvSpPr>
          <p:spPr bwMode="auto">
            <a:xfrm rot="825044">
              <a:off x="2332" y="1749"/>
              <a:ext cx="30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36" name="Oval 172"/>
            <p:cNvSpPr>
              <a:spLocks noChangeArrowheads="1"/>
            </p:cNvSpPr>
            <p:nvPr/>
          </p:nvSpPr>
          <p:spPr bwMode="auto">
            <a:xfrm rot="825044">
              <a:off x="2311" y="1831"/>
              <a:ext cx="30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37" name="Oval 173"/>
            <p:cNvSpPr>
              <a:spLocks noChangeArrowheads="1"/>
            </p:cNvSpPr>
            <p:nvPr/>
          </p:nvSpPr>
          <p:spPr bwMode="auto">
            <a:xfrm rot="825044">
              <a:off x="2301" y="187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38" name="Oval 174"/>
            <p:cNvSpPr>
              <a:spLocks noChangeArrowheads="1"/>
            </p:cNvSpPr>
            <p:nvPr/>
          </p:nvSpPr>
          <p:spPr bwMode="auto">
            <a:xfrm rot="825044">
              <a:off x="2291" y="191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39" name="Oval 175"/>
            <p:cNvSpPr>
              <a:spLocks noChangeArrowheads="1"/>
            </p:cNvSpPr>
            <p:nvPr/>
          </p:nvSpPr>
          <p:spPr bwMode="auto">
            <a:xfrm rot="825044">
              <a:off x="2353" y="1668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40" name="Oval 176"/>
            <p:cNvSpPr>
              <a:spLocks noChangeArrowheads="1"/>
            </p:cNvSpPr>
            <p:nvPr/>
          </p:nvSpPr>
          <p:spPr bwMode="auto">
            <a:xfrm rot="825044">
              <a:off x="2364" y="1627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41" name="Oval 177"/>
            <p:cNvSpPr>
              <a:spLocks noChangeArrowheads="1"/>
            </p:cNvSpPr>
            <p:nvPr/>
          </p:nvSpPr>
          <p:spPr bwMode="auto">
            <a:xfrm rot="825044">
              <a:off x="2390" y="1709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42" name="Oval 178"/>
            <p:cNvSpPr>
              <a:spLocks noChangeArrowheads="1"/>
            </p:cNvSpPr>
            <p:nvPr/>
          </p:nvSpPr>
          <p:spPr bwMode="auto">
            <a:xfrm rot="825044">
              <a:off x="2380" y="1750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43" name="Oval 179"/>
            <p:cNvSpPr>
              <a:spLocks noChangeArrowheads="1"/>
            </p:cNvSpPr>
            <p:nvPr/>
          </p:nvSpPr>
          <p:spPr bwMode="auto">
            <a:xfrm rot="825044">
              <a:off x="2369" y="1791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44" name="Oval 180"/>
            <p:cNvSpPr>
              <a:spLocks noChangeArrowheads="1"/>
            </p:cNvSpPr>
            <p:nvPr/>
          </p:nvSpPr>
          <p:spPr bwMode="auto">
            <a:xfrm rot="825044">
              <a:off x="2359" y="183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45" name="Oval 181"/>
            <p:cNvSpPr>
              <a:spLocks noChangeArrowheads="1"/>
            </p:cNvSpPr>
            <p:nvPr/>
          </p:nvSpPr>
          <p:spPr bwMode="auto">
            <a:xfrm rot="825044">
              <a:off x="2349" y="1872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46" name="Oval 182"/>
            <p:cNvSpPr>
              <a:spLocks noChangeArrowheads="1"/>
            </p:cNvSpPr>
            <p:nvPr/>
          </p:nvSpPr>
          <p:spPr bwMode="auto">
            <a:xfrm rot="825044">
              <a:off x="2338" y="191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47" name="Oval 183"/>
            <p:cNvSpPr>
              <a:spLocks noChangeArrowheads="1"/>
            </p:cNvSpPr>
            <p:nvPr/>
          </p:nvSpPr>
          <p:spPr bwMode="auto">
            <a:xfrm rot="825044">
              <a:off x="2401" y="1668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48" name="Oval 184"/>
            <p:cNvSpPr>
              <a:spLocks noChangeArrowheads="1"/>
            </p:cNvSpPr>
            <p:nvPr/>
          </p:nvSpPr>
          <p:spPr bwMode="auto">
            <a:xfrm rot="825044">
              <a:off x="2411" y="1627"/>
              <a:ext cx="29" cy="29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88249" name="Group 185"/>
            <p:cNvGrpSpPr>
              <a:grpSpLocks/>
            </p:cNvGrpSpPr>
            <p:nvPr/>
          </p:nvGrpSpPr>
          <p:grpSpPr bwMode="auto">
            <a:xfrm rot="825044">
              <a:off x="2418" y="1623"/>
              <a:ext cx="30" cy="322"/>
              <a:chOff x="3765" y="975"/>
              <a:chExt cx="91" cy="1043"/>
            </a:xfrm>
          </p:grpSpPr>
          <p:sp>
            <p:nvSpPr>
              <p:cNvPr id="88250" name="Oval 18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51" name="Oval 18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52" name="Oval 18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53" name="Oval 18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54" name="Oval 19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55" name="Oval 19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56" name="Oval 19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57" name="Oval 19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8258" name="Group 194"/>
            <p:cNvGrpSpPr>
              <a:grpSpLocks/>
            </p:cNvGrpSpPr>
            <p:nvPr/>
          </p:nvGrpSpPr>
          <p:grpSpPr bwMode="auto">
            <a:xfrm rot="825044">
              <a:off x="2466" y="1623"/>
              <a:ext cx="29" cy="322"/>
              <a:chOff x="3765" y="975"/>
              <a:chExt cx="91" cy="1043"/>
            </a:xfrm>
          </p:grpSpPr>
          <p:sp>
            <p:nvSpPr>
              <p:cNvPr id="88259" name="Oval 19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60" name="Oval 19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61" name="Oval 19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62" name="Oval 19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63" name="Oval 19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64" name="Oval 20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65" name="Oval 20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66" name="Oval 20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88267" name="Oval 203"/>
            <p:cNvSpPr>
              <a:spLocks noChangeArrowheads="1"/>
            </p:cNvSpPr>
            <p:nvPr/>
          </p:nvSpPr>
          <p:spPr bwMode="auto">
            <a:xfrm rot="825044">
              <a:off x="2083" y="1789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68" name="Oval 204"/>
            <p:cNvSpPr>
              <a:spLocks noChangeArrowheads="1"/>
            </p:cNvSpPr>
            <p:nvPr/>
          </p:nvSpPr>
          <p:spPr bwMode="auto">
            <a:xfrm rot="825044">
              <a:off x="2200" y="1709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69" name="Oval 205"/>
            <p:cNvSpPr>
              <a:spLocks noChangeArrowheads="1"/>
            </p:cNvSpPr>
            <p:nvPr/>
          </p:nvSpPr>
          <p:spPr bwMode="auto">
            <a:xfrm rot="825044">
              <a:off x="2215" y="1831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70" name="Oval 206"/>
            <p:cNvSpPr>
              <a:spLocks noChangeArrowheads="1"/>
            </p:cNvSpPr>
            <p:nvPr/>
          </p:nvSpPr>
          <p:spPr bwMode="auto">
            <a:xfrm rot="825044">
              <a:off x="2315" y="1627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71" name="Oval 207"/>
            <p:cNvSpPr>
              <a:spLocks noChangeArrowheads="1"/>
            </p:cNvSpPr>
            <p:nvPr/>
          </p:nvSpPr>
          <p:spPr bwMode="auto">
            <a:xfrm rot="825044">
              <a:off x="2332" y="1748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72" name="Oval 208"/>
            <p:cNvSpPr>
              <a:spLocks noChangeArrowheads="1"/>
            </p:cNvSpPr>
            <p:nvPr/>
          </p:nvSpPr>
          <p:spPr bwMode="auto">
            <a:xfrm rot="825044">
              <a:off x="2382" y="191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73" name="Oval 209"/>
            <p:cNvSpPr>
              <a:spLocks noChangeArrowheads="1"/>
            </p:cNvSpPr>
            <p:nvPr/>
          </p:nvSpPr>
          <p:spPr bwMode="auto">
            <a:xfrm rot="825044">
              <a:off x="2113" y="1667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74" name="Oval 210"/>
            <p:cNvSpPr>
              <a:spLocks noChangeArrowheads="1"/>
            </p:cNvSpPr>
            <p:nvPr/>
          </p:nvSpPr>
          <p:spPr bwMode="auto">
            <a:xfrm rot="825044">
              <a:off x="2120" y="1830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75" name="Oval 211"/>
            <p:cNvSpPr>
              <a:spLocks noChangeArrowheads="1"/>
            </p:cNvSpPr>
            <p:nvPr/>
          </p:nvSpPr>
          <p:spPr bwMode="auto">
            <a:xfrm rot="825044">
              <a:off x="2178" y="1791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76" name="Oval 212"/>
            <p:cNvSpPr>
              <a:spLocks noChangeArrowheads="1"/>
            </p:cNvSpPr>
            <p:nvPr/>
          </p:nvSpPr>
          <p:spPr bwMode="auto">
            <a:xfrm rot="825044">
              <a:off x="2294" y="1708"/>
              <a:ext cx="29" cy="29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77" name="Oval 213"/>
            <p:cNvSpPr>
              <a:spLocks noChangeArrowheads="1"/>
            </p:cNvSpPr>
            <p:nvPr/>
          </p:nvSpPr>
          <p:spPr bwMode="auto">
            <a:xfrm rot="825044">
              <a:off x="2310" y="1829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78" name="Oval 214"/>
            <p:cNvSpPr>
              <a:spLocks noChangeArrowheads="1"/>
            </p:cNvSpPr>
            <p:nvPr/>
          </p:nvSpPr>
          <p:spPr bwMode="auto">
            <a:xfrm rot="825044">
              <a:off x="2433" y="1707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79" name="Oval 215"/>
            <p:cNvSpPr>
              <a:spLocks noChangeArrowheads="1"/>
            </p:cNvSpPr>
            <p:nvPr/>
          </p:nvSpPr>
          <p:spPr bwMode="auto">
            <a:xfrm rot="825044">
              <a:off x="2411" y="1628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80" name="Oval 216"/>
            <p:cNvSpPr>
              <a:spLocks noChangeArrowheads="1"/>
            </p:cNvSpPr>
            <p:nvPr/>
          </p:nvSpPr>
          <p:spPr bwMode="auto">
            <a:xfrm rot="825044">
              <a:off x="2412" y="1790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81" name="Oval 217"/>
            <p:cNvSpPr>
              <a:spLocks noChangeArrowheads="1"/>
            </p:cNvSpPr>
            <p:nvPr/>
          </p:nvSpPr>
          <p:spPr bwMode="auto">
            <a:xfrm rot="825044">
              <a:off x="2015" y="1871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82" name="Oval 218"/>
            <p:cNvSpPr>
              <a:spLocks noChangeArrowheads="1"/>
            </p:cNvSpPr>
            <p:nvPr/>
          </p:nvSpPr>
          <p:spPr bwMode="auto">
            <a:xfrm rot="825044">
              <a:off x="2173" y="1626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88283" name="Group 219"/>
            <p:cNvGrpSpPr>
              <a:grpSpLocks/>
            </p:cNvGrpSpPr>
            <p:nvPr/>
          </p:nvGrpSpPr>
          <p:grpSpPr bwMode="auto">
            <a:xfrm>
              <a:off x="2051" y="1627"/>
              <a:ext cx="479" cy="313"/>
              <a:chOff x="2272" y="1238"/>
              <a:chExt cx="1487" cy="1011"/>
            </a:xfrm>
          </p:grpSpPr>
          <p:sp>
            <p:nvSpPr>
              <p:cNvPr id="88284" name="Oval 220"/>
              <p:cNvSpPr>
                <a:spLocks noChangeArrowheads="1"/>
              </p:cNvSpPr>
              <p:nvPr/>
            </p:nvSpPr>
            <p:spPr bwMode="auto">
              <a:xfrm rot="825044">
                <a:off x="2437" y="150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85" name="Oval 221"/>
              <p:cNvSpPr>
                <a:spLocks noChangeArrowheads="1"/>
              </p:cNvSpPr>
              <p:nvPr/>
            </p:nvSpPr>
            <p:spPr bwMode="auto">
              <a:xfrm rot="825044">
                <a:off x="2912" y="1364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86" name="Oval 222"/>
              <p:cNvSpPr>
                <a:spLocks noChangeArrowheads="1"/>
              </p:cNvSpPr>
              <p:nvPr/>
            </p:nvSpPr>
            <p:spPr bwMode="auto">
              <a:xfrm rot="825044">
                <a:off x="2604" y="202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87" name="Oval 223"/>
              <p:cNvSpPr>
                <a:spLocks noChangeArrowheads="1"/>
              </p:cNvSpPr>
              <p:nvPr/>
            </p:nvSpPr>
            <p:spPr bwMode="auto">
              <a:xfrm rot="825044">
                <a:off x="2893" y="202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88" name="Oval 224"/>
              <p:cNvSpPr>
                <a:spLocks noChangeArrowheads="1"/>
              </p:cNvSpPr>
              <p:nvPr/>
            </p:nvSpPr>
            <p:spPr bwMode="auto">
              <a:xfrm rot="825044">
                <a:off x="3359" y="137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89" name="Oval 225"/>
              <p:cNvSpPr>
                <a:spLocks noChangeArrowheads="1"/>
              </p:cNvSpPr>
              <p:nvPr/>
            </p:nvSpPr>
            <p:spPr bwMode="auto">
              <a:xfrm rot="825044">
                <a:off x="3195" y="203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90" name="Oval 226"/>
              <p:cNvSpPr>
                <a:spLocks noChangeArrowheads="1"/>
              </p:cNvSpPr>
              <p:nvPr/>
            </p:nvSpPr>
            <p:spPr bwMode="auto">
              <a:xfrm rot="825044">
                <a:off x="2272" y="215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91" name="Oval 227"/>
              <p:cNvSpPr>
                <a:spLocks noChangeArrowheads="1"/>
              </p:cNvSpPr>
              <p:nvPr/>
            </p:nvSpPr>
            <p:spPr bwMode="auto">
              <a:xfrm rot="825044">
                <a:off x="3668" y="123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92" name="Oval 228"/>
              <p:cNvSpPr>
                <a:spLocks noChangeArrowheads="1"/>
              </p:cNvSpPr>
              <p:nvPr/>
            </p:nvSpPr>
            <p:spPr bwMode="auto">
              <a:xfrm rot="825044">
                <a:off x="2844" y="1632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293" name="Oval 229"/>
              <p:cNvSpPr>
                <a:spLocks noChangeArrowheads="1"/>
              </p:cNvSpPr>
              <p:nvPr/>
            </p:nvSpPr>
            <p:spPr bwMode="auto">
              <a:xfrm rot="825044">
                <a:off x="2590" y="149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88294" name="Line 230"/>
            <p:cNvSpPr>
              <a:spLocks noChangeShapeType="1"/>
            </p:cNvSpPr>
            <p:nvPr/>
          </p:nvSpPr>
          <p:spPr bwMode="auto">
            <a:xfrm>
              <a:off x="2393" y="1864"/>
              <a:ext cx="80" cy="173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88295" name="AutoShape 231"/>
            <p:cNvSpPr>
              <a:spLocks noChangeArrowheads="1"/>
            </p:cNvSpPr>
            <p:nvPr/>
          </p:nvSpPr>
          <p:spPr bwMode="auto">
            <a:xfrm>
              <a:off x="1918" y="2037"/>
              <a:ext cx="169" cy="121"/>
            </a:xfrm>
            <a:prstGeom prst="parallelogram">
              <a:avLst>
                <a:gd name="adj" fmla="val 24862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96" name="Oval 232"/>
            <p:cNvSpPr>
              <a:spLocks noChangeArrowheads="1"/>
            </p:cNvSpPr>
            <p:nvPr/>
          </p:nvSpPr>
          <p:spPr bwMode="auto">
            <a:xfrm rot="825044">
              <a:off x="1950" y="2042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97" name="Oval 233"/>
            <p:cNvSpPr>
              <a:spLocks noChangeArrowheads="1"/>
            </p:cNvSpPr>
            <p:nvPr/>
          </p:nvSpPr>
          <p:spPr bwMode="auto">
            <a:xfrm rot="825044">
              <a:off x="1940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98" name="Oval 234"/>
            <p:cNvSpPr>
              <a:spLocks noChangeArrowheads="1"/>
            </p:cNvSpPr>
            <p:nvPr/>
          </p:nvSpPr>
          <p:spPr bwMode="auto">
            <a:xfrm rot="825044">
              <a:off x="1929" y="2124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299" name="Oval 235"/>
            <p:cNvSpPr>
              <a:spLocks noChangeArrowheads="1"/>
            </p:cNvSpPr>
            <p:nvPr/>
          </p:nvSpPr>
          <p:spPr bwMode="auto">
            <a:xfrm rot="825044">
              <a:off x="2046" y="2042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00" name="Oval 236"/>
            <p:cNvSpPr>
              <a:spLocks noChangeArrowheads="1"/>
            </p:cNvSpPr>
            <p:nvPr/>
          </p:nvSpPr>
          <p:spPr bwMode="auto">
            <a:xfrm rot="825044">
              <a:off x="2036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01" name="Oval 237"/>
            <p:cNvSpPr>
              <a:spLocks noChangeArrowheads="1"/>
            </p:cNvSpPr>
            <p:nvPr/>
          </p:nvSpPr>
          <p:spPr bwMode="auto">
            <a:xfrm rot="825044">
              <a:off x="2025" y="2124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02" name="Oval 238"/>
            <p:cNvSpPr>
              <a:spLocks noChangeArrowheads="1"/>
            </p:cNvSpPr>
            <p:nvPr/>
          </p:nvSpPr>
          <p:spPr bwMode="auto">
            <a:xfrm rot="825044">
              <a:off x="1998" y="2040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03" name="Oval 239"/>
            <p:cNvSpPr>
              <a:spLocks noChangeArrowheads="1"/>
            </p:cNvSpPr>
            <p:nvPr/>
          </p:nvSpPr>
          <p:spPr bwMode="auto">
            <a:xfrm rot="825044">
              <a:off x="1977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04" name="AutoShape 240"/>
            <p:cNvSpPr>
              <a:spLocks noChangeArrowheads="1"/>
            </p:cNvSpPr>
            <p:nvPr/>
          </p:nvSpPr>
          <p:spPr bwMode="auto">
            <a:xfrm>
              <a:off x="2091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05" name="Oval 241"/>
            <p:cNvSpPr>
              <a:spLocks noChangeArrowheads="1"/>
            </p:cNvSpPr>
            <p:nvPr/>
          </p:nvSpPr>
          <p:spPr bwMode="auto">
            <a:xfrm rot="825044">
              <a:off x="2124" y="204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06" name="Oval 242"/>
            <p:cNvSpPr>
              <a:spLocks noChangeArrowheads="1"/>
            </p:cNvSpPr>
            <p:nvPr/>
          </p:nvSpPr>
          <p:spPr bwMode="auto">
            <a:xfrm rot="825044">
              <a:off x="2113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07" name="Oval 243"/>
            <p:cNvSpPr>
              <a:spLocks noChangeArrowheads="1"/>
            </p:cNvSpPr>
            <p:nvPr/>
          </p:nvSpPr>
          <p:spPr bwMode="auto">
            <a:xfrm rot="825044">
              <a:off x="2103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08" name="Oval 244"/>
            <p:cNvSpPr>
              <a:spLocks noChangeArrowheads="1"/>
            </p:cNvSpPr>
            <p:nvPr/>
          </p:nvSpPr>
          <p:spPr bwMode="auto">
            <a:xfrm rot="825044">
              <a:off x="2220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09" name="Oval 245"/>
            <p:cNvSpPr>
              <a:spLocks noChangeArrowheads="1"/>
            </p:cNvSpPr>
            <p:nvPr/>
          </p:nvSpPr>
          <p:spPr bwMode="auto">
            <a:xfrm rot="825044">
              <a:off x="2209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10" name="Oval 246"/>
            <p:cNvSpPr>
              <a:spLocks noChangeArrowheads="1"/>
            </p:cNvSpPr>
            <p:nvPr/>
          </p:nvSpPr>
          <p:spPr bwMode="auto">
            <a:xfrm rot="825044">
              <a:off x="2199" y="2124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11" name="Oval 247"/>
            <p:cNvSpPr>
              <a:spLocks noChangeArrowheads="1"/>
            </p:cNvSpPr>
            <p:nvPr/>
          </p:nvSpPr>
          <p:spPr bwMode="auto">
            <a:xfrm rot="825044">
              <a:off x="2172" y="2040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12" name="Oval 248"/>
            <p:cNvSpPr>
              <a:spLocks noChangeArrowheads="1"/>
            </p:cNvSpPr>
            <p:nvPr/>
          </p:nvSpPr>
          <p:spPr bwMode="auto">
            <a:xfrm rot="825044">
              <a:off x="2150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13" name="AutoShape 249"/>
            <p:cNvSpPr>
              <a:spLocks noChangeArrowheads="1"/>
            </p:cNvSpPr>
            <p:nvPr/>
          </p:nvSpPr>
          <p:spPr bwMode="auto">
            <a:xfrm>
              <a:off x="2269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14" name="Oval 250"/>
            <p:cNvSpPr>
              <a:spLocks noChangeArrowheads="1"/>
            </p:cNvSpPr>
            <p:nvPr/>
          </p:nvSpPr>
          <p:spPr bwMode="auto">
            <a:xfrm rot="825044">
              <a:off x="2301" y="2042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15" name="Oval 251"/>
            <p:cNvSpPr>
              <a:spLocks noChangeArrowheads="1"/>
            </p:cNvSpPr>
            <p:nvPr/>
          </p:nvSpPr>
          <p:spPr bwMode="auto">
            <a:xfrm rot="825044">
              <a:off x="2291" y="2083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16" name="Oval 252"/>
            <p:cNvSpPr>
              <a:spLocks noChangeArrowheads="1"/>
            </p:cNvSpPr>
            <p:nvPr/>
          </p:nvSpPr>
          <p:spPr bwMode="auto">
            <a:xfrm rot="825044">
              <a:off x="2281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17" name="Oval 253"/>
            <p:cNvSpPr>
              <a:spLocks noChangeArrowheads="1"/>
            </p:cNvSpPr>
            <p:nvPr/>
          </p:nvSpPr>
          <p:spPr bwMode="auto">
            <a:xfrm rot="825044">
              <a:off x="2396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18" name="Oval 254"/>
            <p:cNvSpPr>
              <a:spLocks noChangeArrowheads="1"/>
            </p:cNvSpPr>
            <p:nvPr/>
          </p:nvSpPr>
          <p:spPr bwMode="auto">
            <a:xfrm rot="825044">
              <a:off x="2385" y="2083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19" name="Oval 255"/>
            <p:cNvSpPr>
              <a:spLocks noChangeArrowheads="1"/>
            </p:cNvSpPr>
            <p:nvPr/>
          </p:nvSpPr>
          <p:spPr bwMode="auto">
            <a:xfrm rot="825044">
              <a:off x="2376" y="2124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20" name="Oval 256"/>
            <p:cNvSpPr>
              <a:spLocks noChangeArrowheads="1"/>
            </p:cNvSpPr>
            <p:nvPr/>
          </p:nvSpPr>
          <p:spPr bwMode="auto">
            <a:xfrm rot="825044">
              <a:off x="2349" y="2040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21" name="Oval 257"/>
            <p:cNvSpPr>
              <a:spLocks noChangeArrowheads="1"/>
            </p:cNvSpPr>
            <p:nvPr/>
          </p:nvSpPr>
          <p:spPr bwMode="auto">
            <a:xfrm rot="825044">
              <a:off x="2328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22" name="AutoShape 258"/>
            <p:cNvSpPr>
              <a:spLocks noChangeArrowheads="1"/>
            </p:cNvSpPr>
            <p:nvPr/>
          </p:nvSpPr>
          <p:spPr bwMode="auto">
            <a:xfrm>
              <a:off x="2443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23" name="Oval 259"/>
            <p:cNvSpPr>
              <a:spLocks noChangeArrowheads="1"/>
            </p:cNvSpPr>
            <p:nvPr/>
          </p:nvSpPr>
          <p:spPr bwMode="auto">
            <a:xfrm rot="825044">
              <a:off x="2476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24" name="Oval 260"/>
            <p:cNvSpPr>
              <a:spLocks noChangeArrowheads="1"/>
            </p:cNvSpPr>
            <p:nvPr/>
          </p:nvSpPr>
          <p:spPr bwMode="auto">
            <a:xfrm rot="825044">
              <a:off x="2465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25" name="Oval 261"/>
            <p:cNvSpPr>
              <a:spLocks noChangeArrowheads="1"/>
            </p:cNvSpPr>
            <p:nvPr/>
          </p:nvSpPr>
          <p:spPr bwMode="auto">
            <a:xfrm rot="825044">
              <a:off x="2455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26" name="Oval 262"/>
            <p:cNvSpPr>
              <a:spLocks noChangeArrowheads="1"/>
            </p:cNvSpPr>
            <p:nvPr/>
          </p:nvSpPr>
          <p:spPr bwMode="auto">
            <a:xfrm rot="825044">
              <a:off x="2571" y="2042"/>
              <a:ext cx="30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27" name="Oval 263"/>
            <p:cNvSpPr>
              <a:spLocks noChangeArrowheads="1"/>
            </p:cNvSpPr>
            <p:nvPr/>
          </p:nvSpPr>
          <p:spPr bwMode="auto">
            <a:xfrm rot="825044">
              <a:off x="2561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28" name="Oval 264"/>
            <p:cNvSpPr>
              <a:spLocks noChangeArrowheads="1"/>
            </p:cNvSpPr>
            <p:nvPr/>
          </p:nvSpPr>
          <p:spPr bwMode="auto">
            <a:xfrm rot="825044">
              <a:off x="2551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29" name="Oval 265"/>
            <p:cNvSpPr>
              <a:spLocks noChangeArrowheads="1"/>
            </p:cNvSpPr>
            <p:nvPr/>
          </p:nvSpPr>
          <p:spPr bwMode="auto">
            <a:xfrm rot="825044">
              <a:off x="2524" y="2040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30" name="Oval 266"/>
            <p:cNvSpPr>
              <a:spLocks noChangeArrowheads="1"/>
            </p:cNvSpPr>
            <p:nvPr/>
          </p:nvSpPr>
          <p:spPr bwMode="auto">
            <a:xfrm rot="825044">
              <a:off x="2502" y="212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31" name="AutoShape 267"/>
            <p:cNvSpPr>
              <a:spLocks noChangeArrowheads="1"/>
            </p:cNvSpPr>
            <p:nvPr/>
          </p:nvSpPr>
          <p:spPr bwMode="auto">
            <a:xfrm>
              <a:off x="2619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32" name="Oval 268"/>
            <p:cNvSpPr>
              <a:spLocks noChangeArrowheads="1"/>
            </p:cNvSpPr>
            <p:nvPr/>
          </p:nvSpPr>
          <p:spPr bwMode="auto">
            <a:xfrm rot="825044">
              <a:off x="2652" y="204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33" name="Oval 269"/>
            <p:cNvSpPr>
              <a:spLocks noChangeArrowheads="1"/>
            </p:cNvSpPr>
            <p:nvPr/>
          </p:nvSpPr>
          <p:spPr bwMode="auto">
            <a:xfrm rot="825044">
              <a:off x="2641" y="2083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34" name="Oval 270"/>
            <p:cNvSpPr>
              <a:spLocks noChangeArrowheads="1"/>
            </p:cNvSpPr>
            <p:nvPr/>
          </p:nvSpPr>
          <p:spPr bwMode="auto">
            <a:xfrm rot="825044">
              <a:off x="2631" y="2124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35" name="Oval 271"/>
            <p:cNvSpPr>
              <a:spLocks noChangeArrowheads="1"/>
            </p:cNvSpPr>
            <p:nvPr/>
          </p:nvSpPr>
          <p:spPr bwMode="auto">
            <a:xfrm rot="825044">
              <a:off x="2748" y="2042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36" name="Oval 272"/>
            <p:cNvSpPr>
              <a:spLocks noChangeArrowheads="1"/>
            </p:cNvSpPr>
            <p:nvPr/>
          </p:nvSpPr>
          <p:spPr bwMode="auto">
            <a:xfrm rot="825044">
              <a:off x="2737" y="2083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37" name="Oval 273"/>
            <p:cNvSpPr>
              <a:spLocks noChangeArrowheads="1"/>
            </p:cNvSpPr>
            <p:nvPr/>
          </p:nvSpPr>
          <p:spPr bwMode="auto">
            <a:xfrm rot="825044">
              <a:off x="2727" y="2124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38" name="Oval 274"/>
            <p:cNvSpPr>
              <a:spLocks noChangeArrowheads="1"/>
            </p:cNvSpPr>
            <p:nvPr/>
          </p:nvSpPr>
          <p:spPr bwMode="auto">
            <a:xfrm rot="825044">
              <a:off x="2700" y="2040"/>
              <a:ext cx="29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39" name="Oval 275"/>
            <p:cNvSpPr>
              <a:spLocks noChangeArrowheads="1"/>
            </p:cNvSpPr>
            <p:nvPr/>
          </p:nvSpPr>
          <p:spPr bwMode="auto">
            <a:xfrm rot="825044">
              <a:off x="2678" y="2122"/>
              <a:ext cx="30" cy="28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40" name="AutoShape 276"/>
            <p:cNvSpPr>
              <a:spLocks noChangeArrowheads="1"/>
            </p:cNvSpPr>
            <p:nvPr/>
          </p:nvSpPr>
          <p:spPr bwMode="auto">
            <a:xfrm>
              <a:off x="1746" y="2037"/>
              <a:ext cx="170" cy="121"/>
            </a:xfrm>
            <a:prstGeom prst="parallelogram">
              <a:avLst>
                <a:gd name="adj" fmla="val 25010"/>
              </a:avLst>
            </a:prstGeom>
            <a:solidFill>
              <a:srgbClr val="B2B2B2"/>
            </a:solidFill>
            <a:ln w="317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41" name="Oval 277"/>
            <p:cNvSpPr>
              <a:spLocks noChangeArrowheads="1"/>
            </p:cNvSpPr>
            <p:nvPr/>
          </p:nvSpPr>
          <p:spPr bwMode="auto">
            <a:xfrm rot="825044">
              <a:off x="1779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42" name="Oval 278"/>
            <p:cNvSpPr>
              <a:spLocks noChangeArrowheads="1"/>
            </p:cNvSpPr>
            <p:nvPr/>
          </p:nvSpPr>
          <p:spPr bwMode="auto">
            <a:xfrm rot="825044">
              <a:off x="1768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43" name="Oval 279"/>
            <p:cNvSpPr>
              <a:spLocks noChangeArrowheads="1"/>
            </p:cNvSpPr>
            <p:nvPr/>
          </p:nvSpPr>
          <p:spPr bwMode="auto">
            <a:xfrm rot="825044">
              <a:off x="1758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44" name="Oval 280"/>
            <p:cNvSpPr>
              <a:spLocks noChangeArrowheads="1"/>
            </p:cNvSpPr>
            <p:nvPr/>
          </p:nvSpPr>
          <p:spPr bwMode="auto">
            <a:xfrm rot="825044">
              <a:off x="1875" y="204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45" name="Oval 281"/>
            <p:cNvSpPr>
              <a:spLocks noChangeArrowheads="1"/>
            </p:cNvSpPr>
            <p:nvPr/>
          </p:nvSpPr>
          <p:spPr bwMode="auto">
            <a:xfrm rot="825044">
              <a:off x="1864" y="2083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46" name="Oval 282"/>
            <p:cNvSpPr>
              <a:spLocks noChangeArrowheads="1"/>
            </p:cNvSpPr>
            <p:nvPr/>
          </p:nvSpPr>
          <p:spPr bwMode="auto">
            <a:xfrm rot="825044">
              <a:off x="1854" y="2124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47" name="Oval 283"/>
            <p:cNvSpPr>
              <a:spLocks noChangeArrowheads="1"/>
            </p:cNvSpPr>
            <p:nvPr/>
          </p:nvSpPr>
          <p:spPr bwMode="auto">
            <a:xfrm rot="825044">
              <a:off x="1827" y="2040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48" name="Oval 284"/>
            <p:cNvSpPr>
              <a:spLocks noChangeArrowheads="1"/>
            </p:cNvSpPr>
            <p:nvPr/>
          </p:nvSpPr>
          <p:spPr bwMode="auto">
            <a:xfrm rot="825044">
              <a:off x="1805" y="2122"/>
              <a:ext cx="29" cy="28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88349" name="AutoShape 285"/>
            <p:cNvSpPr>
              <a:spLocks noChangeArrowheads="1"/>
            </p:cNvSpPr>
            <p:nvPr/>
          </p:nvSpPr>
          <p:spPr bwMode="auto">
            <a:xfrm rot="-5400000">
              <a:off x="1791" y="2132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8350" name="Line 286"/>
            <p:cNvSpPr>
              <a:spLocks noChangeShapeType="1"/>
            </p:cNvSpPr>
            <p:nvPr/>
          </p:nvSpPr>
          <p:spPr bwMode="auto">
            <a:xfrm rot="-5400000">
              <a:off x="1812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51" name="Line 287"/>
            <p:cNvSpPr>
              <a:spLocks noChangeShapeType="1"/>
            </p:cNvSpPr>
            <p:nvPr/>
          </p:nvSpPr>
          <p:spPr bwMode="auto">
            <a:xfrm rot="-5400000">
              <a:off x="1769" y="2191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52" name="Line 288"/>
            <p:cNvSpPr>
              <a:spLocks noChangeShapeType="1"/>
            </p:cNvSpPr>
            <p:nvPr/>
          </p:nvSpPr>
          <p:spPr bwMode="auto">
            <a:xfrm rot="-5400000">
              <a:off x="1789" y="2205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53" name="Line 289"/>
            <p:cNvSpPr>
              <a:spLocks noChangeShapeType="1"/>
            </p:cNvSpPr>
            <p:nvPr/>
          </p:nvSpPr>
          <p:spPr bwMode="auto">
            <a:xfrm rot="-5400000">
              <a:off x="1765" y="218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54" name="Line 290"/>
            <p:cNvSpPr>
              <a:spLocks noChangeShapeType="1"/>
            </p:cNvSpPr>
            <p:nvPr/>
          </p:nvSpPr>
          <p:spPr bwMode="auto">
            <a:xfrm rot="-5400000">
              <a:off x="1778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55" name="Line 291"/>
            <p:cNvSpPr>
              <a:spLocks noChangeShapeType="1"/>
            </p:cNvSpPr>
            <p:nvPr/>
          </p:nvSpPr>
          <p:spPr bwMode="auto">
            <a:xfrm rot="-5400000">
              <a:off x="1801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56" name="Line 292"/>
            <p:cNvSpPr>
              <a:spLocks noChangeShapeType="1"/>
            </p:cNvSpPr>
            <p:nvPr/>
          </p:nvSpPr>
          <p:spPr bwMode="auto">
            <a:xfrm rot="-5400000">
              <a:off x="1760" y="2173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57" name="Line 293"/>
            <p:cNvSpPr>
              <a:spLocks noChangeShapeType="1"/>
            </p:cNvSpPr>
            <p:nvPr/>
          </p:nvSpPr>
          <p:spPr bwMode="auto">
            <a:xfrm rot="16200000" flipV="1">
              <a:off x="1856" y="2190"/>
              <a:ext cx="3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58" name="Line 294"/>
            <p:cNvSpPr>
              <a:spLocks noChangeShapeType="1"/>
            </p:cNvSpPr>
            <p:nvPr/>
          </p:nvSpPr>
          <p:spPr bwMode="auto">
            <a:xfrm rot="16200000" flipV="1">
              <a:off x="1836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59" name="Line 295"/>
            <p:cNvSpPr>
              <a:spLocks noChangeShapeType="1"/>
            </p:cNvSpPr>
            <p:nvPr/>
          </p:nvSpPr>
          <p:spPr bwMode="auto">
            <a:xfrm rot="16200000" flipV="1">
              <a:off x="1863" y="2182"/>
              <a:ext cx="1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60" name="Line 296"/>
            <p:cNvSpPr>
              <a:spLocks noChangeShapeType="1"/>
            </p:cNvSpPr>
            <p:nvPr/>
          </p:nvSpPr>
          <p:spPr bwMode="auto">
            <a:xfrm rot="16200000" flipV="1">
              <a:off x="1846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61" name="Line 297"/>
            <p:cNvSpPr>
              <a:spLocks noChangeShapeType="1"/>
            </p:cNvSpPr>
            <p:nvPr/>
          </p:nvSpPr>
          <p:spPr bwMode="auto">
            <a:xfrm rot="16200000" flipV="1">
              <a:off x="1823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62" name="Line 298"/>
            <p:cNvSpPr>
              <a:spLocks noChangeShapeType="1"/>
            </p:cNvSpPr>
            <p:nvPr/>
          </p:nvSpPr>
          <p:spPr bwMode="auto">
            <a:xfrm rot="16200000" flipV="1">
              <a:off x="1867" y="2172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63" name="AutoShape 299"/>
            <p:cNvSpPr>
              <a:spLocks noChangeArrowheads="1"/>
            </p:cNvSpPr>
            <p:nvPr/>
          </p:nvSpPr>
          <p:spPr bwMode="auto">
            <a:xfrm rot="-5400000">
              <a:off x="1965" y="2132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8364" name="Line 300"/>
            <p:cNvSpPr>
              <a:spLocks noChangeShapeType="1"/>
            </p:cNvSpPr>
            <p:nvPr/>
          </p:nvSpPr>
          <p:spPr bwMode="auto">
            <a:xfrm rot="-5400000">
              <a:off x="1986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65" name="Line 301"/>
            <p:cNvSpPr>
              <a:spLocks noChangeShapeType="1"/>
            </p:cNvSpPr>
            <p:nvPr/>
          </p:nvSpPr>
          <p:spPr bwMode="auto">
            <a:xfrm rot="-5400000">
              <a:off x="1943" y="2191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66" name="Line 302"/>
            <p:cNvSpPr>
              <a:spLocks noChangeShapeType="1"/>
            </p:cNvSpPr>
            <p:nvPr/>
          </p:nvSpPr>
          <p:spPr bwMode="auto">
            <a:xfrm rot="-5400000">
              <a:off x="1962" y="2206"/>
              <a:ext cx="5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67" name="Line 303"/>
            <p:cNvSpPr>
              <a:spLocks noChangeShapeType="1"/>
            </p:cNvSpPr>
            <p:nvPr/>
          </p:nvSpPr>
          <p:spPr bwMode="auto">
            <a:xfrm rot="-5400000">
              <a:off x="1939" y="218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68" name="Line 304"/>
            <p:cNvSpPr>
              <a:spLocks noChangeShapeType="1"/>
            </p:cNvSpPr>
            <p:nvPr/>
          </p:nvSpPr>
          <p:spPr bwMode="auto">
            <a:xfrm rot="-5400000">
              <a:off x="1952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69" name="Line 305"/>
            <p:cNvSpPr>
              <a:spLocks noChangeShapeType="1"/>
            </p:cNvSpPr>
            <p:nvPr/>
          </p:nvSpPr>
          <p:spPr bwMode="auto">
            <a:xfrm rot="-5400000">
              <a:off x="1974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70" name="Line 306"/>
            <p:cNvSpPr>
              <a:spLocks noChangeShapeType="1"/>
            </p:cNvSpPr>
            <p:nvPr/>
          </p:nvSpPr>
          <p:spPr bwMode="auto">
            <a:xfrm rot="-5400000">
              <a:off x="1934" y="2173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71" name="Line 307"/>
            <p:cNvSpPr>
              <a:spLocks noChangeShapeType="1"/>
            </p:cNvSpPr>
            <p:nvPr/>
          </p:nvSpPr>
          <p:spPr bwMode="auto">
            <a:xfrm rot="16200000" flipV="1">
              <a:off x="2029" y="2191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72" name="Line 308"/>
            <p:cNvSpPr>
              <a:spLocks noChangeShapeType="1"/>
            </p:cNvSpPr>
            <p:nvPr/>
          </p:nvSpPr>
          <p:spPr bwMode="auto">
            <a:xfrm rot="16200000" flipV="1">
              <a:off x="2010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73" name="Line 309"/>
            <p:cNvSpPr>
              <a:spLocks noChangeShapeType="1"/>
            </p:cNvSpPr>
            <p:nvPr/>
          </p:nvSpPr>
          <p:spPr bwMode="auto">
            <a:xfrm rot="16200000" flipV="1">
              <a:off x="2036" y="2182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74" name="Line 310"/>
            <p:cNvSpPr>
              <a:spLocks noChangeShapeType="1"/>
            </p:cNvSpPr>
            <p:nvPr/>
          </p:nvSpPr>
          <p:spPr bwMode="auto">
            <a:xfrm rot="16200000" flipV="1">
              <a:off x="2020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75" name="Line 311"/>
            <p:cNvSpPr>
              <a:spLocks noChangeShapeType="1"/>
            </p:cNvSpPr>
            <p:nvPr/>
          </p:nvSpPr>
          <p:spPr bwMode="auto">
            <a:xfrm rot="16200000" flipV="1">
              <a:off x="1997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76" name="Line 312"/>
            <p:cNvSpPr>
              <a:spLocks noChangeShapeType="1"/>
            </p:cNvSpPr>
            <p:nvPr/>
          </p:nvSpPr>
          <p:spPr bwMode="auto">
            <a:xfrm rot="16200000" flipV="1">
              <a:off x="2041" y="217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77" name="AutoShape 313"/>
            <p:cNvSpPr>
              <a:spLocks noChangeArrowheads="1"/>
            </p:cNvSpPr>
            <p:nvPr/>
          </p:nvSpPr>
          <p:spPr bwMode="auto">
            <a:xfrm rot="-5400000">
              <a:off x="2135" y="2132"/>
              <a:ext cx="48" cy="11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8378" name="Line 314"/>
            <p:cNvSpPr>
              <a:spLocks noChangeShapeType="1"/>
            </p:cNvSpPr>
            <p:nvPr/>
          </p:nvSpPr>
          <p:spPr bwMode="auto">
            <a:xfrm rot="-5400000">
              <a:off x="2157" y="2210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79" name="Line 315"/>
            <p:cNvSpPr>
              <a:spLocks noChangeShapeType="1"/>
            </p:cNvSpPr>
            <p:nvPr/>
          </p:nvSpPr>
          <p:spPr bwMode="auto">
            <a:xfrm rot="-5400000">
              <a:off x="2114" y="2190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80" name="Line 316"/>
            <p:cNvSpPr>
              <a:spLocks noChangeShapeType="1"/>
            </p:cNvSpPr>
            <p:nvPr/>
          </p:nvSpPr>
          <p:spPr bwMode="auto">
            <a:xfrm rot="-5400000">
              <a:off x="2133" y="2204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81" name="Line 317"/>
            <p:cNvSpPr>
              <a:spLocks noChangeShapeType="1"/>
            </p:cNvSpPr>
            <p:nvPr/>
          </p:nvSpPr>
          <p:spPr bwMode="auto">
            <a:xfrm rot="-5400000">
              <a:off x="2109" y="2180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82" name="Line 318"/>
            <p:cNvSpPr>
              <a:spLocks noChangeShapeType="1"/>
            </p:cNvSpPr>
            <p:nvPr/>
          </p:nvSpPr>
          <p:spPr bwMode="auto">
            <a:xfrm rot="-5400000">
              <a:off x="2123" y="2198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83" name="Line 319"/>
            <p:cNvSpPr>
              <a:spLocks noChangeShapeType="1"/>
            </p:cNvSpPr>
            <p:nvPr/>
          </p:nvSpPr>
          <p:spPr bwMode="auto">
            <a:xfrm rot="-5400000">
              <a:off x="2145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84" name="Line 320"/>
            <p:cNvSpPr>
              <a:spLocks noChangeShapeType="1"/>
            </p:cNvSpPr>
            <p:nvPr/>
          </p:nvSpPr>
          <p:spPr bwMode="auto">
            <a:xfrm rot="-5400000">
              <a:off x="2105" y="2171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85" name="Line 321"/>
            <p:cNvSpPr>
              <a:spLocks noChangeShapeType="1"/>
            </p:cNvSpPr>
            <p:nvPr/>
          </p:nvSpPr>
          <p:spPr bwMode="auto">
            <a:xfrm rot="16200000" flipV="1">
              <a:off x="2200" y="2190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86" name="Line 322"/>
            <p:cNvSpPr>
              <a:spLocks noChangeShapeType="1"/>
            </p:cNvSpPr>
            <p:nvPr/>
          </p:nvSpPr>
          <p:spPr bwMode="auto">
            <a:xfrm rot="16200000" flipV="1">
              <a:off x="2181" y="2203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87" name="Line 323"/>
            <p:cNvSpPr>
              <a:spLocks noChangeShapeType="1"/>
            </p:cNvSpPr>
            <p:nvPr/>
          </p:nvSpPr>
          <p:spPr bwMode="auto">
            <a:xfrm rot="16200000" flipV="1">
              <a:off x="2207" y="2180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88" name="Line 324"/>
            <p:cNvSpPr>
              <a:spLocks noChangeShapeType="1"/>
            </p:cNvSpPr>
            <p:nvPr/>
          </p:nvSpPr>
          <p:spPr bwMode="auto">
            <a:xfrm rot="16200000" flipV="1">
              <a:off x="2190" y="2197"/>
              <a:ext cx="5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89" name="Line 325"/>
            <p:cNvSpPr>
              <a:spLocks noChangeShapeType="1"/>
            </p:cNvSpPr>
            <p:nvPr/>
          </p:nvSpPr>
          <p:spPr bwMode="auto">
            <a:xfrm rot="16200000" flipV="1">
              <a:off x="2168" y="2208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90" name="Line 326"/>
            <p:cNvSpPr>
              <a:spLocks noChangeShapeType="1"/>
            </p:cNvSpPr>
            <p:nvPr/>
          </p:nvSpPr>
          <p:spPr bwMode="auto">
            <a:xfrm rot="16200000" flipV="1">
              <a:off x="2212" y="2171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91" name="AutoShape 327"/>
            <p:cNvSpPr>
              <a:spLocks noChangeArrowheads="1"/>
            </p:cNvSpPr>
            <p:nvPr/>
          </p:nvSpPr>
          <p:spPr bwMode="auto">
            <a:xfrm rot="-5400000">
              <a:off x="2313" y="2131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8392" name="Line 328"/>
            <p:cNvSpPr>
              <a:spLocks noChangeShapeType="1"/>
            </p:cNvSpPr>
            <p:nvPr/>
          </p:nvSpPr>
          <p:spPr bwMode="auto">
            <a:xfrm rot="-5400000">
              <a:off x="2334" y="2210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93" name="Line 329"/>
            <p:cNvSpPr>
              <a:spLocks noChangeShapeType="1"/>
            </p:cNvSpPr>
            <p:nvPr/>
          </p:nvSpPr>
          <p:spPr bwMode="auto">
            <a:xfrm rot="-5400000">
              <a:off x="2292" y="2189"/>
              <a:ext cx="3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94" name="Line 330"/>
            <p:cNvSpPr>
              <a:spLocks noChangeShapeType="1"/>
            </p:cNvSpPr>
            <p:nvPr/>
          </p:nvSpPr>
          <p:spPr bwMode="auto">
            <a:xfrm rot="-5400000">
              <a:off x="2311" y="2204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95" name="Line 331"/>
            <p:cNvSpPr>
              <a:spLocks noChangeShapeType="1"/>
            </p:cNvSpPr>
            <p:nvPr/>
          </p:nvSpPr>
          <p:spPr bwMode="auto">
            <a:xfrm rot="-5400000">
              <a:off x="2287" y="2180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96" name="Line 332"/>
            <p:cNvSpPr>
              <a:spLocks noChangeShapeType="1"/>
            </p:cNvSpPr>
            <p:nvPr/>
          </p:nvSpPr>
          <p:spPr bwMode="auto">
            <a:xfrm rot="-5400000">
              <a:off x="2300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97" name="Line 333"/>
            <p:cNvSpPr>
              <a:spLocks noChangeShapeType="1"/>
            </p:cNvSpPr>
            <p:nvPr/>
          </p:nvSpPr>
          <p:spPr bwMode="auto">
            <a:xfrm rot="-5400000">
              <a:off x="2323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98" name="Line 334"/>
            <p:cNvSpPr>
              <a:spLocks noChangeShapeType="1"/>
            </p:cNvSpPr>
            <p:nvPr/>
          </p:nvSpPr>
          <p:spPr bwMode="auto">
            <a:xfrm rot="-5400000">
              <a:off x="2282" y="2171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399" name="Line 335"/>
            <p:cNvSpPr>
              <a:spLocks noChangeShapeType="1"/>
            </p:cNvSpPr>
            <p:nvPr/>
          </p:nvSpPr>
          <p:spPr bwMode="auto">
            <a:xfrm rot="16200000" flipV="1">
              <a:off x="2378" y="2190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00" name="Line 336"/>
            <p:cNvSpPr>
              <a:spLocks noChangeShapeType="1"/>
            </p:cNvSpPr>
            <p:nvPr/>
          </p:nvSpPr>
          <p:spPr bwMode="auto">
            <a:xfrm rot="16200000" flipV="1">
              <a:off x="2385" y="2180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01" name="Line 337"/>
            <p:cNvSpPr>
              <a:spLocks noChangeShapeType="1"/>
            </p:cNvSpPr>
            <p:nvPr/>
          </p:nvSpPr>
          <p:spPr bwMode="auto">
            <a:xfrm rot="16200000" flipV="1">
              <a:off x="2368" y="2197"/>
              <a:ext cx="5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02" name="Line 338"/>
            <p:cNvSpPr>
              <a:spLocks noChangeShapeType="1"/>
            </p:cNvSpPr>
            <p:nvPr/>
          </p:nvSpPr>
          <p:spPr bwMode="auto">
            <a:xfrm rot="16200000" flipV="1">
              <a:off x="2345" y="2208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03" name="Line 339"/>
            <p:cNvSpPr>
              <a:spLocks noChangeShapeType="1"/>
            </p:cNvSpPr>
            <p:nvPr/>
          </p:nvSpPr>
          <p:spPr bwMode="auto">
            <a:xfrm rot="16200000" flipV="1">
              <a:off x="2389" y="2171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04" name="AutoShape 340"/>
            <p:cNvSpPr>
              <a:spLocks noChangeArrowheads="1"/>
            </p:cNvSpPr>
            <p:nvPr/>
          </p:nvSpPr>
          <p:spPr bwMode="auto">
            <a:xfrm rot="-5400000">
              <a:off x="2489" y="2133"/>
              <a:ext cx="48" cy="11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8405" name="Line 341"/>
            <p:cNvSpPr>
              <a:spLocks noChangeShapeType="1"/>
            </p:cNvSpPr>
            <p:nvPr/>
          </p:nvSpPr>
          <p:spPr bwMode="auto">
            <a:xfrm rot="-5400000">
              <a:off x="2511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06" name="Line 342"/>
            <p:cNvSpPr>
              <a:spLocks noChangeShapeType="1"/>
            </p:cNvSpPr>
            <p:nvPr/>
          </p:nvSpPr>
          <p:spPr bwMode="auto">
            <a:xfrm rot="-5400000">
              <a:off x="2468" y="2191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07" name="Line 343"/>
            <p:cNvSpPr>
              <a:spLocks noChangeShapeType="1"/>
            </p:cNvSpPr>
            <p:nvPr/>
          </p:nvSpPr>
          <p:spPr bwMode="auto">
            <a:xfrm rot="-5400000">
              <a:off x="2487" y="2205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08" name="Line 344"/>
            <p:cNvSpPr>
              <a:spLocks noChangeShapeType="1"/>
            </p:cNvSpPr>
            <p:nvPr/>
          </p:nvSpPr>
          <p:spPr bwMode="auto">
            <a:xfrm rot="-5400000">
              <a:off x="2463" y="2182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09" name="Line 345"/>
            <p:cNvSpPr>
              <a:spLocks noChangeShapeType="1"/>
            </p:cNvSpPr>
            <p:nvPr/>
          </p:nvSpPr>
          <p:spPr bwMode="auto">
            <a:xfrm rot="-5400000">
              <a:off x="2476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10" name="Line 346"/>
            <p:cNvSpPr>
              <a:spLocks noChangeShapeType="1"/>
            </p:cNvSpPr>
            <p:nvPr/>
          </p:nvSpPr>
          <p:spPr bwMode="auto">
            <a:xfrm rot="-5400000">
              <a:off x="2499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11" name="Line 347"/>
            <p:cNvSpPr>
              <a:spLocks noChangeShapeType="1"/>
            </p:cNvSpPr>
            <p:nvPr/>
          </p:nvSpPr>
          <p:spPr bwMode="auto">
            <a:xfrm rot="-5400000">
              <a:off x="2459" y="2173"/>
              <a:ext cx="1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12" name="Line 348"/>
            <p:cNvSpPr>
              <a:spLocks noChangeShapeType="1"/>
            </p:cNvSpPr>
            <p:nvPr/>
          </p:nvSpPr>
          <p:spPr bwMode="auto">
            <a:xfrm rot="16200000" flipV="1">
              <a:off x="2554" y="2191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13" name="Line 349"/>
            <p:cNvSpPr>
              <a:spLocks noChangeShapeType="1"/>
            </p:cNvSpPr>
            <p:nvPr/>
          </p:nvSpPr>
          <p:spPr bwMode="auto">
            <a:xfrm rot="16200000" flipV="1">
              <a:off x="2535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14" name="Line 350"/>
            <p:cNvSpPr>
              <a:spLocks noChangeShapeType="1"/>
            </p:cNvSpPr>
            <p:nvPr/>
          </p:nvSpPr>
          <p:spPr bwMode="auto">
            <a:xfrm rot="16200000" flipV="1">
              <a:off x="2561" y="2182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15" name="Line 351"/>
            <p:cNvSpPr>
              <a:spLocks noChangeShapeType="1"/>
            </p:cNvSpPr>
            <p:nvPr/>
          </p:nvSpPr>
          <p:spPr bwMode="auto">
            <a:xfrm rot="16200000" flipV="1">
              <a:off x="2545" y="2198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16" name="Line 352"/>
            <p:cNvSpPr>
              <a:spLocks noChangeShapeType="1"/>
            </p:cNvSpPr>
            <p:nvPr/>
          </p:nvSpPr>
          <p:spPr bwMode="auto">
            <a:xfrm rot="16200000" flipV="1">
              <a:off x="2522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17" name="Line 353"/>
            <p:cNvSpPr>
              <a:spLocks noChangeShapeType="1"/>
            </p:cNvSpPr>
            <p:nvPr/>
          </p:nvSpPr>
          <p:spPr bwMode="auto">
            <a:xfrm rot="16200000" flipV="1">
              <a:off x="2566" y="217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18" name="AutoShape 354"/>
            <p:cNvSpPr>
              <a:spLocks noChangeArrowheads="1"/>
            </p:cNvSpPr>
            <p:nvPr/>
          </p:nvSpPr>
          <p:spPr bwMode="auto">
            <a:xfrm rot="-5400000">
              <a:off x="2667" y="2132"/>
              <a:ext cx="48" cy="115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8419" name="Line 355"/>
            <p:cNvSpPr>
              <a:spLocks noChangeShapeType="1"/>
            </p:cNvSpPr>
            <p:nvPr/>
          </p:nvSpPr>
          <p:spPr bwMode="auto">
            <a:xfrm rot="-5400000">
              <a:off x="2688" y="2211"/>
              <a:ext cx="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20" name="Line 356"/>
            <p:cNvSpPr>
              <a:spLocks noChangeShapeType="1"/>
            </p:cNvSpPr>
            <p:nvPr/>
          </p:nvSpPr>
          <p:spPr bwMode="auto">
            <a:xfrm rot="-5400000">
              <a:off x="2646" y="2190"/>
              <a:ext cx="4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21" name="Line 357"/>
            <p:cNvSpPr>
              <a:spLocks noChangeShapeType="1"/>
            </p:cNvSpPr>
            <p:nvPr/>
          </p:nvSpPr>
          <p:spPr bwMode="auto">
            <a:xfrm rot="-5400000">
              <a:off x="2665" y="2205"/>
              <a:ext cx="5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22" name="Line 358"/>
            <p:cNvSpPr>
              <a:spLocks noChangeShapeType="1"/>
            </p:cNvSpPr>
            <p:nvPr/>
          </p:nvSpPr>
          <p:spPr bwMode="auto">
            <a:xfrm rot="-5400000">
              <a:off x="2641" y="2182"/>
              <a:ext cx="2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23" name="Line 359"/>
            <p:cNvSpPr>
              <a:spLocks noChangeShapeType="1"/>
            </p:cNvSpPr>
            <p:nvPr/>
          </p:nvSpPr>
          <p:spPr bwMode="auto">
            <a:xfrm rot="-5400000">
              <a:off x="2654" y="2199"/>
              <a:ext cx="4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24" name="Line 360"/>
            <p:cNvSpPr>
              <a:spLocks noChangeShapeType="1"/>
            </p:cNvSpPr>
            <p:nvPr/>
          </p:nvSpPr>
          <p:spPr bwMode="auto">
            <a:xfrm rot="-5400000">
              <a:off x="2677" y="2210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25" name="Line 361"/>
            <p:cNvSpPr>
              <a:spLocks noChangeShapeType="1"/>
            </p:cNvSpPr>
            <p:nvPr/>
          </p:nvSpPr>
          <p:spPr bwMode="auto">
            <a:xfrm rot="-5400000">
              <a:off x="2636" y="2173"/>
              <a:ext cx="1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26" name="Line 362"/>
            <p:cNvSpPr>
              <a:spLocks noChangeShapeType="1"/>
            </p:cNvSpPr>
            <p:nvPr/>
          </p:nvSpPr>
          <p:spPr bwMode="auto">
            <a:xfrm rot="16200000" flipV="1">
              <a:off x="2732" y="2191"/>
              <a:ext cx="3" cy="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27" name="Line 363"/>
            <p:cNvSpPr>
              <a:spLocks noChangeShapeType="1"/>
            </p:cNvSpPr>
            <p:nvPr/>
          </p:nvSpPr>
          <p:spPr bwMode="auto">
            <a:xfrm rot="16200000" flipV="1">
              <a:off x="2712" y="2204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28" name="Line 364"/>
            <p:cNvSpPr>
              <a:spLocks noChangeShapeType="1"/>
            </p:cNvSpPr>
            <p:nvPr/>
          </p:nvSpPr>
          <p:spPr bwMode="auto">
            <a:xfrm rot="16200000" flipV="1">
              <a:off x="2739" y="2182"/>
              <a:ext cx="1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29" name="Line 365"/>
            <p:cNvSpPr>
              <a:spLocks noChangeShapeType="1"/>
            </p:cNvSpPr>
            <p:nvPr/>
          </p:nvSpPr>
          <p:spPr bwMode="auto">
            <a:xfrm rot="16200000" flipV="1">
              <a:off x="2723" y="2198"/>
              <a:ext cx="4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30" name="Line 366"/>
            <p:cNvSpPr>
              <a:spLocks noChangeShapeType="1"/>
            </p:cNvSpPr>
            <p:nvPr/>
          </p:nvSpPr>
          <p:spPr bwMode="auto">
            <a:xfrm rot="16200000" flipV="1">
              <a:off x="2699" y="2209"/>
              <a:ext cx="5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31" name="Line 367"/>
            <p:cNvSpPr>
              <a:spLocks noChangeShapeType="1"/>
            </p:cNvSpPr>
            <p:nvPr/>
          </p:nvSpPr>
          <p:spPr bwMode="auto">
            <a:xfrm rot="16200000" flipV="1">
              <a:off x="2743" y="2172"/>
              <a:ext cx="2" cy="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8432" name="Line 368"/>
            <p:cNvSpPr>
              <a:spLocks noChangeShapeType="1"/>
            </p:cNvSpPr>
            <p:nvPr/>
          </p:nvSpPr>
          <p:spPr bwMode="auto">
            <a:xfrm flipH="1">
              <a:off x="2336" y="2219"/>
              <a:ext cx="166" cy="32"/>
            </a:xfrm>
            <a:prstGeom prst="line">
              <a:avLst/>
            </a:prstGeom>
            <a:noFill/>
            <a:ln w="317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88433" name="Rectangle 369"/>
            <p:cNvSpPr>
              <a:spLocks noChangeArrowheads="1"/>
            </p:cNvSpPr>
            <p:nvPr/>
          </p:nvSpPr>
          <p:spPr bwMode="auto">
            <a:xfrm>
              <a:off x="2109" y="2251"/>
              <a:ext cx="363" cy="2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88434" name="Group 370"/>
          <p:cNvGrpSpPr>
            <a:grpSpLocks/>
          </p:cNvGrpSpPr>
          <p:nvPr/>
        </p:nvGrpSpPr>
        <p:grpSpPr bwMode="auto">
          <a:xfrm>
            <a:off x="7632700" y="2843213"/>
            <a:ext cx="2016125" cy="730250"/>
            <a:chOff x="1814" y="2556"/>
            <a:chExt cx="1066" cy="324"/>
          </a:xfrm>
        </p:grpSpPr>
        <p:grpSp>
          <p:nvGrpSpPr>
            <p:cNvPr id="88435" name="Group 371"/>
            <p:cNvGrpSpPr>
              <a:grpSpLocks/>
            </p:cNvGrpSpPr>
            <p:nvPr/>
          </p:nvGrpSpPr>
          <p:grpSpPr bwMode="auto">
            <a:xfrm>
              <a:off x="2085" y="2557"/>
              <a:ext cx="48" cy="322"/>
              <a:chOff x="2725" y="1795"/>
              <a:chExt cx="163" cy="1080"/>
            </a:xfrm>
          </p:grpSpPr>
          <p:sp>
            <p:nvSpPr>
              <p:cNvPr id="88436" name="AutoShape 372"/>
              <p:cNvSpPr>
                <a:spLocks noChangeArrowheads="1"/>
              </p:cNvSpPr>
              <p:nvPr/>
            </p:nvSpPr>
            <p:spPr bwMode="auto">
              <a:xfrm>
                <a:off x="2725" y="268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37" name="AutoShape 373"/>
              <p:cNvSpPr>
                <a:spLocks noChangeArrowheads="1"/>
              </p:cNvSpPr>
              <p:nvPr/>
            </p:nvSpPr>
            <p:spPr bwMode="auto">
              <a:xfrm>
                <a:off x="2725" y="256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38" name="AutoShape 374"/>
              <p:cNvSpPr>
                <a:spLocks noChangeArrowheads="1"/>
              </p:cNvSpPr>
              <p:nvPr/>
            </p:nvSpPr>
            <p:spPr bwMode="auto">
              <a:xfrm>
                <a:off x="2725" y="2433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39" name="AutoShape 375"/>
              <p:cNvSpPr>
                <a:spLocks noChangeArrowheads="1"/>
              </p:cNvSpPr>
              <p:nvPr/>
            </p:nvSpPr>
            <p:spPr bwMode="auto">
              <a:xfrm>
                <a:off x="2725" y="2306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40" name="AutoShape 376"/>
              <p:cNvSpPr>
                <a:spLocks noChangeArrowheads="1"/>
              </p:cNvSpPr>
              <p:nvPr/>
            </p:nvSpPr>
            <p:spPr bwMode="auto">
              <a:xfrm>
                <a:off x="2725" y="217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41" name="AutoShape 377"/>
              <p:cNvSpPr>
                <a:spLocks noChangeArrowheads="1"/>
              </p:cNvSpPr>
              <p:nvPr/>
            </p:nvSpPr>
            <p:spPr bwMode="auto">
              <a:xfrm>
                <a:off x="2725" y="2051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42" name="AutoShape 378"/>
              <p:cNvSpPr>
                <a:spLocks noChangeArrowheads="1"/>
              </p:cNvSpPr>
              <p:nvPr/>
            </p:nvSpPr>
            <p:spPr bwMode="auto">
              <a:xfrm>
                <a:off x="2725" y="192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43" name="AutoShape 379"/>
              <p:cNvSpPr>
                <a:spLocks noChangeArrowheads="1"/>
              </p:cNvSpPr>
              <p:nvPr/>
            </p:nvSpPr>
            <p:spPr bwMode="auto">
              <a:xfrm>
                <a:off x="2725" y="179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8444" name="Group 380"/>
            <p:cNvGrpSpPr>
              <a:grpSpLocks/>
            </p:cNvGrpSpPr>
            <p:nvPr/>
          </p:nvGrpSpPr>
          <p:grpSpPr bwMode="auto">
            <a:xfrm>
              <a:off x="2625" y="2556"/>
              <a:ext cx="48" cy="321"/>
              <a:chOff x="1361" y="975"/>
              <a:chExt cx="163" cy="1080"/>
            </a:xfrm>
          </p:grpSpPr>
          <p:sp>
            <p:nvSpPr>
              <p:cNvPr id="88445" name="AutoShape 381"/>
              <p:cNvSpPr>
                <a:spLocks noChangeArrowheads="1"/>
              </p:cNvSpPr>
              <p:nvPr/>
            </p:nvSpPr>
            <p:spPr bwMode="auto">
              <a:xfrm>
                <a:off x="1361" y="186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46" name="AutoShape 382"/>
              <p:cNvSpPr>
                <a:spLocks noChangeArrowheads="1"/>
              </p:cNvSpPr>
              <p:nvPr/>
            </p:nvSpPr>
            <p:spPr bwMode="auto">
              <a:xfrm>
                <a:off x="1361" y="174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47" name="AutoShape 383"/>
              <p:cNvSpPr>
                <a:spLocks noChangeArrowheads="1"/>
              </p:cNvSpPr>
              <p:nvPr/>
            </p:nvSpPr>
            <p:spPr bwMode="auto">
              <a:xfrm>
                <a:off x="1361" y="1613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48" name="AutoShape 384"/>
              <p:cNvSpPr>
                <a:spLocks noChangeArrowheads="1"/>
              </p:cNvSpPr>
              <p:nvPr/>
            </p:nvSpPr>
            <p:spPr bwMode="auto">
              <a:xfrm>
                <a:off x="1361" y="148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49" name="AutoShape 385"/>
              <p:cNvSpPr>
                <a:spLocks noChangeArrowheads="1"/>
              </p:cNvSpPr>
              <p:nvPr/>
            </p:nvSpPr>
            <p:spPr bwMode="auto">
              <a:xfrm>
                <a:off x="1361" y="1358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50" name="AutoShape 386"/>
              <p:cNvSpPr>
                <a:spLocks noChangeArrowheads="1"/>
              </p:cNvSpPr>
              <p:nvPr/>
            </p:nvSpPr>
            <p:spPr bwMode="auto">
              <a:xfrm>
                <a:off x="1361" y="1231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51" name="AutoShape 387"/>
              <p:cNvSpPr>
                <a:spLocks noChangeArrowheads="1"/>
              </p:cNvSpPr>
              <p:nvPr/>
            </p:nvSpPr>
            <p:spPr bwMode="auto">
              <a:xfrm>
                <a:off x="1361" y="1103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52" name="AutoShape 388"/>
              <p:cNvSpPr>
                <a:spLocks noChangeArrowheads="1"/>
              </p:cNvSpPr>
              <p:nvPr/>
            </p:nvSpPr>
            <p:spPr bwMode="auto">
              <a:xfrm>
                <a:off x="1361" y="97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8453" name="Group 389"/>
            <p:cNvGrpSpPr>
              <a:grpSpLocks/>
            </p:cNvGrpSpPr>
            <p:nvPr/>
          </p:nvGrpSpPr>
          <p:grpSpPr bwMode="auto">
            <a:xfrm>
              <a:off x="2302" y="2557"/>
              <a:ext cx="48" cy="322"/>
              <a:chOff x="998" y="975"/>
              <a:chExt cx="163" cy="1080"/>
            </a:xfrm>
          </p:grpSpPr>
          <p:sp>
            <p:nvSpPr>
              <p:cNvPr id="88454" name="AutoShape 390"/>
              <p:cNvSpPr>
                <a:spLocks noChangeArrowheads="1"/>
              </p:cNvSpPr>
              <p:nvPr/>
            </p:nvSpPr>
            <p:spPr bwMode="auto">
              <a:xfrm>
                <a:off x="998" y="18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55" name="AutoShape 391"/>
              <p:cNvSpPr>
                <a:spLocks noChangeArrowheads="1"/>
              </p:cNvSpPr>
              <p:nvPr/>
            </p:nvSpPr>
            <p:spPr bwMode="auto">
              <a:xfrm>
                <a:off x="998" y="174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56" name="AutoShape 392"/>
              <p:cNvSpPr>
                <a:spLocks noChangeArrowheads="1"/>
              </p:cNvSpPr>
              <p:nvPr/>
            </p:nvSpPr>
            <p:spPr bwMode="auto">
              <a:xfrm>
                <a:off x="998" y="1613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57" name="AutoShape 393"/>
              <p:cNvSpPr>
                <a:spLocks noChangeArrowheads="1"/>
              </p:cNvSpPr>
              <p:nvPr/>
            </p:nvSpPr>
            <p:spPr bwMode="auto">
              <a:xfrm>
                <a:off x="998" y="148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58" name="AutoShape 394"/>
              <p:cNvSpPr>
                <a:spLocks noChangeArrowheads="1"/>
              </p:cNvSpPr>
              <p:nvPr/>
            </p:nvSpPr>
            <p:spPr bwMode="auto">
              <a:xfrm>
                <a:off x="998" y="135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59" name="AutoShape 395"/>
              <p:cNvSpPr>
                <a:spLocks noChangeArrowheads="1"/>
              </p:cNvSpPr>
              <p:nvPr/>
            </p:nvSpPr>
            <p:spPr bwMode="auto">
              <a:xfrm>
                <a:off x="998" y="1231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60" name="AutoShape 396"/>
              <p:cNvSpPr>
                <a:spLocks noChangeArrowheads="1"/>
              </p:cNvSpPr>
              <p:nvPr/>
            </p:nvSpPr>
            <p:spPr bwMode="auto">
              <a:xfrm>
                <a:off x="998" y="110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61" name="AutoShape 397"/>
              <p:cNvSpPr>
                <a:spLocks noChangeArrowheads="1"/>
              </p:cNvSpPr>
              <p:nvPr/>
            </p:nvSpPr>
            <p:spPr bwMode="auto">
              <a:xfrm>
                <a:off x="998" y="97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8462" name="Group 398"/>
            <p:cNvGrpSpPr>
              <a:grpSpLocks/>
            </p:cNvGrpSpPr>
            <p:nvPr/>
          </p:nvGrpSpPr>
          <p:grpSpPr bwMode="auto">
            <a:xfrm>
              <a:off x="2517" y="2556"/>
              <a:ext cx="48" cy="321"/>
              <a:chOff x="1152" y="1202"/>
              <a:chExt cx="163" cy="1080"/>
            </a:xfrm>
          </p:grpSpPr>
          <p:sp>
            <p:nvSpPr>
              <p:cNvPr id="88463" name="AutoShape 399"/>
              <p:cNvSpPr>
                <a:spLocks noChangeArrowheads="1"/>
              </p:cNvSpPr>
              <p:nvPr/>
            </p:nvSpPr>
            <p:spPr bwMode="auto">
              <a:xfrm>
                <a:off x="1152" y="209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64" name="AutoShape 400"/>
              <p:cNvSpPr>
                <a:spLocks noChangeArrowheads="1"/>
              </p:cNvSpPr>
              <p:nvPr/>
            </p:nvSpPr>
            <p:spPr bwMode="auto">
              <a:xfrm>
                <a:off x="1152" y="19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65" name="AutoShape 401"/>
              <p:cNvSpPr>
                <a:spLocks noChangeArrowheads="1"/>
              </p:cNvSpPr>
              <p:nvPr/>
            </p:nvSpPr>
            <p:spPr bwMode="auto">
              <a:xfrm>
                <a:off x="1152" y="1840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66" name="AutoShape 402"/>
              <p:cNvSpPr>
                <a:spLocks noChangeArrowheads="1"/>
              </p:cNvSpPr>
              <p:nvPr/>
            </p:nvSpPr>
            <p:spPr bwMode="auto">
              <a:xfrm>
                <a:off x="1152" y="171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67" name="AutoShape 403"/>
              <p:cNvSpPr>
                <a:spLocks noChangeArrowheads="1"/>
              </p:cNvSpPr>
              <p:nvPr/>
            </p:nvSpPr>
            <p:spPr bwMode="auto">
              <a:xfrm>
                <a:off x="1152" y="158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68" name="AutoShape 404"/>
              <p:cNvSpPr>
                <a:spLocks noChangeArrowheads="1"/>
              </p:cNvSpPr>
              <p:nvPr/>
            </p:nvSpPr>
            <p:spPr bwMode="auto">
              <a:xfrm>
                <a:off x="1152" y="1458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69" name="AutoShape 405"/>
              <p:cNvSpPr>
                <a:spLocks noChangeArrowheads="1"/>
              </p:cNvSpPr>
              <p:nvPr/>
            </p:nvSpPr>
            <p:spPr bwMode="auto">
              <a:xfrm>
                <a:off x="1152" y="1330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70" name="AutoShape 406"/>
              <p:cNvSpPr>
                <a:spLocks noChangeArrowheads="1"/>
              </p:cNvSpPr>
              <p:nvPr/>
            </p:nvSpPr>
            <p:spPr bwMode="auto">
              <a:xfrm>
                <a:off x="1152" y="120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8471" name="Group 407"/>
            <p:cNvGrpSpPr>
              <a:grpSpLocks/>
            </p:cNvGrpSpPr>
            <p:nvPr/>
          </p:nvGrpSpPr>
          <p:grpSpPr bwMode="auto">
            <a:xfrm>
              <a:off x="2409" y="2557"/>
              <a:ext cx="48" cy="322"/>
              <a:chOff x="952" y="1428"/>
              <a:chExt cx="163" cy="1080"/>
            </a:xfrm>
          </p:grpSpPr>
          <p:sp>
            <p:nvSpPr>
              <p:cNvPr id="88472" name="AutoShape 408"/>
              <p:cNvSpPr>
                <a:spLocks noChangeArrowheads="1"/>
              </p:cNvSpPr>
              <p:nvPr/>
            </p:nvSpPr>
            <p:spPr bwMode="auto">
              <a:xfrm>
                <a:off x="95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73" name="AutoShape 409"/>
              <p:cNvSpPr>
                <a:spLocks noChangeArrowheads="1"/>
              </p:cNvSpPr>
              <p:nvPr/>
            </p:nvSpPr>
            <p:spPr bwMode="auto">
              <a:xfrm>
                <a:off x="95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74" name="AutoShape 410"/>
              <p:cNvSpPr>
                <a:spLocks noChangeArrowheads="1"/>
              </p:cNvSpPr>
              <p:nvPr/>
            </p:nvSpPr>
            <p:spPr bwMode="auto">
              <a:xfrm>
                <a:off x="95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75" name="AutoShape 411"/>
              <p:cNvSpPr>
                <a:spLocks noChangeArrowheads="1"/>
              </p:cNvSpPr>
              <p:nvPr/>
            </p:nvSpPr>
            <p:spPr bwMode="auto">
              <a:xfrm>
                <a:off x="952" y="193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76" name="AutoShape 412"/>
              <p:cNvSpPr>
                <a:spLocks noChangeArrowheads="1"/>
              </p:cNvSpPr>
              <p:nvPr/>
            </p:nvSpPr>
            <p:spPr bwMode="auto">
              <a:xfrm>
                <a:off x="952" y="1811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77" name="AutoShape 413"/>
              <p:cNvSpPr>
                <a:spLocks noChangeArrowheads="1"/>
              </p:cNvSpPr>
              <p:nvPr/>
            </p:nvSpPr>
            <p:spPr bwMode="auto">
              <a:xfrm>
                <a:off x="952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78" name="AutoShape 414"/>
              <p:cNvSpPr>
                <a:spLocks noChangeArrowheads="1"/>
              </p:cNvSpPr>
              <p:nvPr/>
            </p:nvSpPr>
            <p:spPr bwMode="auto">
              <a:xfrm>
                <a:off x="952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79" name="AutoShape 415"/>
              <p:cNvSpPr>
                <a:spLocks noChangeArrowheads="1"/>
              </p:cNvSpPr>
              <p:nvPr/>
            </p:nvSpPr>
            <p:spPr bwMode="auto">
              <a:xfrm>
                <a:off x="95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8480" name="Group 416"/>
            <p:cNvGrpSpPr>
              <a:grpSpLocks/>
            </p:cNvGrpSpPr>
            <p:nvPr/>
          </p:nvGrpSpPr>
          <p:grpSpPr bwMode="auto">
            <a:xfrm>
              <a:off x="2194" y="2558"/>
              <a:ext cx="49" cy="322"/>
              <a:chOff x="590" y="1428"/>
              <a:chExt cx="163" cy="1080"/>
            </a:xfrm>
          </p:grpSpPr>
          <p:sp>
            <p:nvSpPr>
              <p:cNvPr id="88481" name="AutoShape 417"/>
              <p:cNvSpPr>
                <a:spLocks noChangeArrowheads="1"/>
              </p:cNvSpPr>
              <p:nvPr/>
            </p:nvSpPr>
            <p:spPr bwMode="auto">
              <a:xfrm>
                <a:off x="590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82" name="AutoShape 418"/>
              <p:cNvSpPr>
                <a:spLocks noChangeArrowheads="1"/>
              </p:cNvSpPr>
              <p:nvPr/>
            </p:nvSpPr>
            <p:spPr bwMode="auto">
              <a:xfrm>
                <a:off x="590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83" name="AutoShape 419"/>
              <p:cNvSpPr>
                <a:spLocks noChangeArrowheads="1"/>
              </p:cNvSpPr>
              <p:nvPr/>
            </p:nvSpPr>
            <p:spPr bwMode="auto">
              <a:xfrm>
                <a:off x="590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84" name="AutoShape 420"/>
              <p:cNvSpPr>
                <a:spLocks noChangeArrowheads="1"/>
              </p:cNvSpPr>
              <p:nvPr/>
            </p:nvSpPr>
            <p:spPr bwMode="auto">
              <a:xfrm>
                <a:off x="590" y="193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85" name="AutoShape 421"/>
              <p:cNvSpPr>
                <a:spLocks noChangeArrowheads="1"/>
              </p:cNvSpPr>
              <p:nvPr/>
            </p:nvSpPr>
            <p:spPr bwMode="auto">
              <a:xfrm>
                <a:off x="590" y="1811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86" name="AutoShape 422"/>
              <p:cNvSpPr>
                <a:spLocks noChangeArrowheads="1"/>
              </p:cNvSpPr>
              <p:nvPr/>
            </p:nvSpPr>
            <p:spPr bwMode="auto">
              <a:xfrm>
                <a:off x="590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87" name="AutoShape 423"/>
              <p:cNvSpPr>
                <a:spLocks noChangeArrowheads="1"/>
              </p:cNvSpPr>
              <p:nvPr/>
            </p:nvSpPr>
            <p:spPr bwMode="auto">
              <a:xfrm>
                <a:off x="590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88" name="AutoShape 424"/>
              <p:cNvSpPr>
                <a:spLocks noChangeArrowheads="1"/>
              </p:cNvSpPr>
              <p:nvPr/>
            </p:nvSpPr>
            <p:spPr bwMode="auto">
              <a:xfrm>
                <a:off x="590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8489" name="Group 425"/>
            <p:cNvGrpSpPr>
              <a:grpSpLocks/>
            </p:cNvGrpSpPr>
            <p:nvPr/>
          </p:nvGrpSpPr>
          <p:grpSpPr bwMode="auto">
            <a:xfrm>
              <a:off x="1978" y="2557"/>
              <a:ext cx="49" cy="322"/>
              <a:chOff x="472" y="1202"/>
              <a:chExt cx="163" cy="1080"/>
            </a:xfrm>
          </p:grpSpPr>
          <p:sp>
            <p:nvSpPr>
              <p:cNvPr id="88490" name="AutoShape 426"/>
              <p:cNvSpPr>
                <a:spLocks noChangeArrowheads="1"/>
              </p:cNvSpPr>
              <p:nvPr/>
            </p:nvSpPr>
            <p:spPr bwMode="auto">
              <a:xfrm>
                <a:off x="472" y="209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91" name="AutoShape 427"/>
              <p:cNvSpPr>
                <a:spLocks noChangeArrowheads="1"/>
              </p:cNvSpPr>
              <p:nvPr/>
            </p:nvSpPr>
            <p:spPr bwMode="auto">
              <a:xfrm>
                <a:off x="472" y="19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92" name="AutoShape 428"/>
              <p:cNvSpPr>
                <a:spLocks noChangeArrowheads="1"/>
              </p:cNvSpPr>
              <p:nvPr/>
            </p:nvSpPr>
            <p:spPr bwMode="auto">
              <a:xfrm>
                <a:off x="472" y="1840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93" name="AutoShape 429"/>
              <p:cNvSpPr>
                <a:spLocks noChangeArrowheads="1"/>
              </p:cNvSpPr>
              <p:nvPr/>
            </p:nvSpPr>
            <p:spPr bwMode="auto">
              <a:xfrm>
                <a:off x="472" y="171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94" name="AutoShape 430"/>
              <p:cNvSpPr>
                <a:spLocks noChangeArrowheads="1"/>
              </p:cNvSpPr>
              <p:nvPr/>
            </p:nvSpPr>
            <p:spPr bwMode="auto">
              <a:xfrm>
                <a:off x="472" y="158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95" name="AutoShape 431"/>
              <p:cNvSpPr>
                <a:spLocks noChangeArrowheads="1"/>
              </p:cNvSpPr>
              <p:nvPr/>
            </p:nvSpPr>
            <p:spPr bwMode="auto">
              <a:xfrm>
                <a:off x="472" y="1458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96" name="AutoShape 432"/>
              <p:cNvSpPr>
                <a:spLocks noChangeArrowheads="1"/>
              </p:cNvSpPr>
              <p:nvPr/>
            </p:nvSpPr>
            <p:spPr bwMode="auto">
              <a:xfrm>
                <a:off x="472" y="1330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497" name="AutoShape 433"/>
              <p:cNvSpPr>
                <a:spLocks noChangeArrowheads="1"/>
              </p:cNvSpPr>
              <p:nvPr/>
            </p:nvSpPr>
            <p:spPr bwMode="auto">
              <a:xfrm>
                <a:off x="472" y="120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88498" name="Group 434"/>
            <p:cNvGrpSpPr>
              <a:grpSpLocks/>
            </p:cNvGrpSpPr>
            <p:nvPr/>
          </p:nvGrpSpPr>
          <p:grpSpPr bwMode="auto">
            <a:xfrm>
              <a:off x="1869" y="2558"/>
              <a:ext cx="49" cy="321"/>
              <a:chOff x="272" y="1428"/>
              <a:chExt cx="163" cy="1080"/>
            </a:xfrm>
          </p:grpSpPr>
          <p:sp>
            <p:nvSpPr>
              <p:cNvPr id="88499" name="AutoShape 435"/>
              <p:cNvSpPr>
                <a:spLocks noChangeArrowheads="1"/>
              </p:cNvSpPr>
              <p:nvPr/>
            </p:nvSpPr>
            <p:spPr bwMode="auto">
              <a:xfrm>
                <a:off x="27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500" name="AutoShape 436"/>
              <p:cNvSpPr>
                <a:spLocks noChangeArrowheads="1"/>
              </p:cNvSpPr>
              <p:nvPr/>
            </p:nvSpPr>
            <p:spPr bwMode="auto">
              <a:xfrm>
                <a:off x="27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501" name="AutoShape 437"/>
              <p:cNvSpPr>
                <a:spLocks noChangeArrowheads="1"/>
              </p:cNvSpPr>
              <p:nvPr/>
            </p:nvSpPr>
            <p:spPr bwMode="auto">
              <a:xfrm>
                <a:off x="27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502" name="AutoShape 438"/>
              <p:cNvSpPr>
                <a:spLocks noChangeArrowheads="1"/>
              </p:cNvSpPr>
              <p:nvPr/>
            </p:nvSpPr>
            <p:spPr bwMode="auto">
              <a:xfrm>
                <a:off x="272" y="193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503" name="AutoShape 439"/>
              <p:cNvSpPr>
                <a:spLocks noChangeArrowheads="1"/>
              </p:cNvSpPr>
              <p:nvPr/>
            </p:nvSpPr>
            <p:spPr bwMode="auto">
              <a:xfrm>
                <a:off x="272" y="1811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504" name="AutoShape 440"/>
              <p:cNvSpPr>
                <a:spLocks noChangeArrowheads="1"/>
              </p:cNvSpPr>
              <p:nvPr/>
            </p:nvSpPr>
            <p:spPr bwMode="auto">
              <a:xfrm>
                <a:off x="272" y="1684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505" name="AutoShape 441"/>
              <p:cNvSpPr>
                <a:spLocks noChangeArrowheads="1"/>
              </p:cNvSpPr>
              <p:nvPr/>
            </p:nvSpPr>
            <p:spPr bwMode="auto">
              <a:xfrm>
                <a:off x="272" y="1556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506" name="AutoShape 442"/>
              <p:cNvSpPr>
                <a:spLocks noChangeArrowheads="1"/>
              </p:cNvSpPr>
              <p:nvPr/>
            </p:nvSpPr>
            <p:spPr bwMode="auto">
              <a:xfrm>
                <a:off x="27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88507" name="Line 443"/>
            <p:cNvSpPr>
              <a:spLocks noChangeShapeType="1"/>
            </p:cNvSpPr>
            <p:nvPr/>
          </p:nvSpPr>
          <p:spPr bwMode="auto">
            <a:xfrm>
              <a:off x="1814" y="2880"/>
              <a:ext cx="9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88508" name="Line 444"/>
            <p:cNvSpPr>
              <a:spLocks noChangeShapeType="1"/>
            </p:cNvSpPr>
            <p:nvPr/>
          </p:nvSpPr>
          <p:spPr bwMode="auto">
            <a:xfrm flipV="1">
              <a:off x="1834" y="2745"/>
              <a:ext cx="978" cy="2"/>
            </a:xfrm>
            <a:prstGeom prst="line">
              <a:avLst/>
            </a:prstGeom>
            <a:noFill/>
            <a:ln w="6350">
              <a:solidFill>
                <a:srgbClr val="FF5050"/>
              </a:solidFill>
              <a:prstDash val="sysDot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grpSp>
          <p:nvGrpSpPr>
            <p:cNvPr id="88509" name="Group 445"/>
            <p:cNvGrpSpPr>
              <a:grpSpLocks/>
            </p:cNvGrpSpPr>
            <p:nvPr/>
          </p:nvGrpSpPr>
          <p:grpSpPr bwMode="auto">
            <a:xfrm>
              <a:off x="2832" y="2556"/>
              <a:ext cx="48" cy="321"/>
              <a:chOff x="952" y="1428"/>
              <a:chExt cx="163" cy="1080"/>
            </a:xfrm>
          </p:grpSpPr>
          <p:sp>
            <p:nvSpPr>
              <p:cNvPr id="88510" name="AutoShape 446"/>
              <p:cNvSpPr>
                <a:spLocks noChangeArrowheads="1"/>
              </p:cNvSpPr>
              <p:nvPr/>
            </p:nvSpPr>
            <p:spPr bwMode="auto">
              <a:xfrm>
                <a:off x="95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511" name="AutoShape 447"/>
              <p:cNvSpPr>
                <a:spLocks noChangeArrowheads="1"/>
              </p:cNvSpPr>
              <p:nvPr/>
            </p:nvSpPr>
            <p:spPr bwMode="auto">
              <a:xfrm>
                <a:off x="95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512" name="AutoShape 448"/>
              <p:cNvSpPr>
                <a:spLocks noChangeArrowheads="1"/>
              </p:cNvSpPr>
              <p:nvPr/>
            </p:nvSpPr>
            <p:spPr bwMode="auto">
              <a:xfrm>
                <a:off x="95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513" name="AutoShape 449"/>
              <p:cNvSpPr>
                <a:spLocks noChangeArrowheads="1"/>
              </p:cNvSpPr>
              <p:nvPr/>
            </p:nvSpPr>
            <p:spPr bwMode="auto">
              <a:xfrm>
                <a:off x="952" y="193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514" name="AutoShape 450"/>
              <p:cNvSpPr>
                <a:spLocks noChangeArrowheads="1"/>
              </p:cNvSpPr>
              <p:nvPr/>
            </p:nvSpPr>
            <p:spPr bwMode="auto">
              <a:xfrm>
                <a:off x="952" y="1811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515" name="AutoShape 451"/>
              <p:cNvSpPr>
                <a:spLocks noChangeArrowheads="1"/>
              </p:cNvSpPr>
              <p:nvPr/>
            </p:nvSpPr>
            <p:spPr bwMode="auto">
              <a:xfrm>
                <a:off x="952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516" name="AutoShape 452"/>
              <p:cNvSpPr>
                <a:spLocks noChangeArrowheads="1"/>
              </p:cNvSpPr>
              <p:nvPr/>
            </p:nvSpPr>
            <p:spPr bwMode="auto">
              <a:xfrm>
                <a:off x="952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88517" name="AutoShape 453"/>
              <p:cNvSpPr>
                <a:spLocks noChangeArrowheads="1"/>
              </p:cNvSpPr>
              <p:nvPr/>
            </p:nvSpPr>
            <p:spPr bwMode="auto">
              <a:xfrm>
                <a:off x="95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pic>
        <p:nvPicPr>
          <p:cNvPr id="88518" name="Picture 454" descr="n1_GRAY-MRP-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4141788"/>
            <a:ext cx="1439863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519" name="Group 455"/>
          <p:cNvGrpSpPr>
            <a:grpSpLocks/>
          </p:cNvGrpSpPr>
          <p:nvPr/>
        </p:nvGrpSpPr>
        <p:grpSpPr bwMode="auto">
          <a:xfrm>
            <a:off x="6686550" y="6372225"/>
            <a:ext cx="3033713" cy="504825"/>
            <a:chOff x="311" y="3319"/>
            <a:chExt cx="5540" cy="923"/>
          </a:xfrm>
        </p:grpSpPr>
        <p:sp>
          <p:nvSpPr>
            <p:cNvPr id="88520" name="Rectangle 456"/>
            <p:cNvSpPr>
              <a:spLocks noChangeArrowheads="1"/>
            </p:cNvSpPr>
            <p:nvPr/>
          </p:nvSpPr>
          <p:spPr bwMode="auto">
            <a:xfrm>
              <a:off x="1088" y="3651"/>
              <a:ext cx="3629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800" b="1" i="1">
                  <a:solidFill>
                    <a:schemeClr val="bg2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MATEMATICAL FRAMEWORK BEHIND THE MODEL</a:t>
              </a:r>
            </a:p>
          </p:txBody>
        </p:sp>
        <p:sp>
          <p:nvSpPr>
            <p:cNvPr id="88521" name="Rectangle 457"/>
            <p:cNvSpPr>
              <a:spLocks noChangeArrowheads="1"/>
            </p:cNvSpPr>
            <p:nvPr/>
          </p:nvSpPr>
          <p:spPr bwMode="auto">
            <a:xfrm>
              <a:off x="1088" y="3924"/>
              <a:ext cx="3765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800" b="1" i="1">
                  <a:solidFill>
                    <a:schemeClr val="bg2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GENERALIZED ALGORITHM</a:t>
              </a:r>
            </a:p>
          </p:txBody>
        </p:sp>
        <p:sp>
          <p:nvSpPr>
            <p:cNvPr id="88522" name="Text Box 458"/>
            <p:cNvSpPr txBox="1">
              <a:spLocks noChangeArrowheads="1"/>
            </p:cNvSpPr>
            <p:nvPr/>
          </p:nvSpPr>
          <p:spPr bwMode="auto">
            <a:xfrm>
              <a:off x="311" y="3319"/>
              <a:ext cx="5540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8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FUTURE RESEARCH:</a:t>
              </a:r>
            </a:p>
          </p:txBody>
        </p:sp>
        <p:grpSp>
          <p:nvGrpSpPr>
            <p:cNvPr id="88523" name="Group 459"/>
            <p:cNvGrpSpPr>
              <a:grpSpLocks/>
            </p:cNvGrpSpPr>
            <p:nvPr/>
          </p:nvGrpSpPr>
          <p:grpSpPr bwMode="auto">
            <a:xfrm rot="498828">
              <a:off x="1014" y="3738"/>
              <a:ext cx="89" cy="88"/>
              <a:chOff x="1281" y="579"/>
              <a:chExt cx="3187" cy="3172"/>
            </a:xfrm>
          </p:grpSpPr>
          <p:sp>
            <p:nvSpPr>
              <p:cNvPr id="88524" name="Oval 46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800">
                  <a:solidFill>
                    <a:schemeClr val="bg2"/>
                  </a:solidFill>
                </a:endParaRPr>
              </a:p>
            </p:txBody>
          </p:sp>
          <p:sp>
            <p:nvSpPr>
              <p:cNvPr id="88525" name="AutoShape 46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526" name="AutoShape 46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527" name="AutoShape 46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528" name="AutoShape 46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529" name="AutoShape 46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530" name="AutoShape 46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531" name="AutoShape 46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532" name="AutoShape 46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88533" name="Group 469"/>
            <p:cNvGrpSpPr>
              <a:grpSpLocks/>
            </p:cNvGrpSpPr>
            <p:nvPr/>
          </p:nvGrpSpPr>
          <p:grpSpPr bwMode="auto">
            <a:xfrm rot="498828">
              <a:off x="1014" y="4022"/>
              <a:ext cx="88" cy="87"/>
              <a:chOff x="1281" y="579"/>
              <a:chExt cx="3187" cy="3172"/>
            </a:xfrm>
          </p:grpSpPr>
          <p:sp>
            <p:nvSpPr>
              <p:cNvPr id="88534" name="Oval 47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s-ES" sz="800">
                  <a:solidFill>
                    <a:schemeClr val="bg2"/>
                  </a:solidFill>
                </a:endParaRPr>
              </a:p>
            </p:txBody>
          </p:sp>
          <p:sp>
            <p:nvSpPr>
              <p:cNvPr id="88535" name="AutoShape 47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536" name="AutoShape 47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537" name="AutoShape 47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538" name="AutoShape 47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539" name="AutoShape 47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540" name="AutoShape 47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541" name="AutoShape 47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8542" name="AutoShape 47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sp>
        <p:nvSpPr>
          <p:cNvPr id="88543" name="Rectangle 479"/>
          <p:cNvSpPr>
            <a:spLocks noChangeArrowheads="1"/>
          </p:cNvSpPr>
          <p:nvPr/>
        </p:nvSpPr>
        <p:spPr bwMode="auto">
          <a:xfrm>
            <a:off x="4103688" y="1116013"/>
            <a:ext cx="2016125" cy="15843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88544" name="Rectangle 480"/>
          <p:cNvSpPr>
            <a:spLocks noChangeArrowheads="1"/>
          </p:cNvSpPr>
          <p:nvPr/>
        </p:nvSpPr>
        <p:spPr bwMode="auto">
          <a:xfrm>
            <a:off x="7561263" y="2627313"/>
            <a:ext cx="2232025" cy="115411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88545" name="Rectangle 481"/>
          <p:cNvSpPr>
            <a:spLocks noChangeArrowheads="1"/>
          </p:cNvSpPr>
          <p:nvPr/>
        </p:nvSpPr>
        <p:spPr bwMode="auto">
          <a:xfrm>
            <a:off x="6624638" y="3997325"/>
            <a:ext cx="1655762" cy="11525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  <p:sp>
        <p:nvSpPr>
          <p:cNvPr id="88547" name="Rectangle 483"/>
          <p:cNvSpPr>
            <a:spLocks noChangeArrowheads="1"/>
          </p:cNvSpPr>
          <p:nvPr/>
        </p:nvSpPr>
        <p:spPr bwMode="auto">
          <a:xfrm>
            <a:off x="431800" y="1258888"/>
            <a:ext cx="9361488" cy="4394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CONCLUSIONS</a:t>
            </a:r>
          </a:p>
        </p:txBody>
      </p:sp>
      <p:grpSp>
        <p:nvGrpSpPr>
          <p:cNvPr id="90116" name="Group 4"/>
          <p:cNvGrpSpPr>
            <a:grpSpLocks/>
          </p:cNvGrpSpPr>
          <p:nvPr/>
        </p:nvGrpSpPr>
        <p:grpSpPr bwMode="auto">
          <a:xfrm>
            <a:off x="503238" y="1258888"/>
            <a:ext cx="8197850" cy="1193800"/>
            <a:chOff x="635" y="793"/>
            <a:chExt cx="5164" cy="752"/>
          </a:xfrm>
        </p:grpSpPr>
        <p:sp>
          <p:nvSpPr>
            <p:cNvPr id="90117" name="Text Box 5"/>
            <p:cNvSpPr txBox="1">
              <a:spLocks noChangeArrowheads="1"/>
            </p:cNvSpPr>
            <p:nvPr/>
          </p:nvSpPr>
          <p:spPr bwMode="auto">
            <a:xfrm>
              <a:off x="765" y="793"/>
              <a:ext cx="5034" cy="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NON-ELABORATE CONTEXT MODELS </a:t>
              </a:r>
            </a:p>
            <a:p>
              <a:pPr lvl="1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ACHIEVE SIMILAR CODING EFFICIENCY</a:t>
              </a:r>
            </a:p>
            <a:p>
              <a:pPr lvl="1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AS ELABORATE CONTEXT MODELS</a:t>
              </a:r>
            </a:p>
          </p:txBody>
        </p:sp>
        <p:grpSp>
          <p:nvGrpSpPr>
            <p:cNvPr id="90118" name="Group 6"/>
            <p:cNvGrpSpPr>
              <a:grpSpLocks/>
            </p:cNvGrpSpPr>
            <p:nvPr/>
          </p:nvGrpSpPr>
          <p:grpSpPr bwMode="auto">
            <a:xfrm rot="498828">
              <a:off x="635" y="1074"/>
              <a:ext cx="175" cy="173"/>
              <a:chOff x="1281" y="579"/>
              <a:chExt cx="3187" cy="3172"/>
            </a:xfrm>
          </p:grpSpPr>
          <p:sp>
            <p:nvSpPr>
              <p:cNvPr id="90119" name="Oval 7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0120" name="AutoShape 8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21" name="AutoShape 9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22" name="AutoShape 10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23" name="AutoShape 11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24" name="AutoShape 12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25" name="AutoShape 13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26" name="AutoShape 14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27" name="AutoShape 15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90128" name="Group 16"/>
          <p:cNvGrpSpPr>
            <a:grpSpLocks/>
          </p:cNvGrpSpPr>
          <p:nvPr/>
        </p:nvGrpSpPr>
        <p:grpSpPr bwMode="auto">
          <a:xfrm>
            <a:off x="4103688" y="4068763"/>
            <a:ext cx="1601787" cy="1016000"/>
            <a:chOff x="2455" y="2467"/>
            <a:chExt cx="1009" cy="640"/>
          </a:xfrm>
        </p:grpSpPr>
        <p:grpSp>
          <p:nvGrpSpPr>
            <p:cNvPr id="90129" name="Group 17"/>
            <p:cNvGrpSpPr>
              <a:grpSpLocks/>
            </p:cNvGrpSpPr>
            <p:nvPr/>
          </p:nvGrpSpPr>
          <p:grpSpPr bwMode="auto">
            <a:xfrm rot="498828">
              <a:off x="2643" y="2549"/>
              <a:ext cx="406" cy="405"/>
              <a:chOff x="1281" y="579"/>
              <a:chExt cx="3187" cy="3172"/>
            </a:xfrm>
          </p:grpSpPr>
          <p:sp>
            <p:nvSpPr>
              <p:cNvPr id="90130" name="Oval 18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0131" name="AutoShape 19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32" name="AutoShape 20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33" name="AutoShape 21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34" name="AutoShape 22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35" name="AutoShape 23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36" name="AutoShape 24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37" name="AutoShape 25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38" name="AutoShape 26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90139" name="Group 27"/>
            <p:cNvGrpSpPr>
              <a:grpSpLocks/>
            </p:cNvGrpSpPr>
            <p:nvPr/>
          </p:nvGrpSpPr>
          <p:grpSpPr bwMode="auto">
            <a:xfrm rot="1606593">
              <a:off x="3008" y="2701"/>
              <a:ext cx="337" cy="335"/>
              <a:chOff x="1281" y="579"/>
              <a:chExt cx="3187" cy="3172"/>
            </a:xfrm>
          </p:grpSpPr>
          <p:sp>
            <p:nvSpPr>
              <p:cNvPr id="90140" name="Oval 28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0141" name="AutoShape 29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42" name="AutoShape 30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43" name="AutoShape 31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44" name="AutoShape 32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45" name="AutoShape 33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46" name="AutoShape 34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47" name="AutoShape 35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148" name="AutoShape 36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90149" name="Rectangle 37"/>
            <p:cNvSpPr>
              <a:spLocks noChangeArrowheads="1"/>
            </p:cNvSpPr>
            <p:nvPr/>
          </p:nvSpPr>
          <p:spPr bwMode="auto">
            <a:xfrm>
              <a:off x="2455" y="2467"/>
              <a:ext cx="1009" cy="64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s-ES" sz="14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ARITHMETIC</a:t>
              </a: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s-ES" sz="14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CODER</a:t>
              </a: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8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grpSp>
        <p:nvGrpSpPr>
          <p:cNvPr id="90150" name="Group 38"/>
          <p:cNvGrpSpPr>
            <a:grpSpLocks/>
          </p:cNvGrpSpPr>
          <p:nvPr/>
        </p:nvGrpSpPr>
        <p:grpSpPr bwMode="auto">
          <a:xfrm>
            <a:off x="2811463" y="2798763"/>
            <a:ext cx="4235450" cy="1306512"/>
            <a:chOff x="1641" y="1672"/>
            <a:chExt cx="2668" cy="822"/>
          </a:xfrm>
        </p:grpSpPr>
        <p:sp>
          <p:nvSpPr>
            <p:cNvPr id="90151" name="AutoShape 39"/>
            <p:cNvSpPr>
              <a:spLocks noChangeArrowheads="1"/>
            </p:cNvSpPr>
            <p:nvPr/>
          </p:nvSpPr>
          <p:spPr bwMode="auto">
            <a:xfrm>
              <a:off x="2080" y="1672"/>
              <a:ext cx="434" cy="323"/>
            </a:xfrm>
            <a:prstGeom prst="parallelogram">
              <a:avLst>
                <a:gd name="adj" fmla="val 23918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52" name="Oval 40"/>
            <p:cNvSpPr>
              <a:spLocks noChangeArrowheads="1"/>
            </p:cNvSpPr>
            <p:nvPr/>
          </p:nvSpPr>
          <p:spPr bwMode="auto">
            <a:xfrm rot="825044">
              <a:off x="2164" y="168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53" name="Oval 41"/>
            <p:cNvSpPr>
              <a:spLocks noChangeArrowheads="1"/>
            </p:cNvSpPr>
            <p:nvPr/>
          </p:nvSpPr>
          <p:spPr bwMode="auto">
            <a:xfrm rot="825044">
              <a:off x="2137" y="1796"/>
              <a:ext cx="74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54" name="Oval 42"/>
            <p:cNvSpPr>
              <a:spLocks noChangeArrowheads="1"/>
            </p:cNvSpPr>
            <p:nvPr/>
          </p:nvSpPr>
          <p:spPr bwMode="auto">
            <a:xfrm rot="825044">
              <a:off x="2110" y="1904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55" name="Oval 43"/>
            <p:cNvSpPr>
              <a:spLocks noChangeArrowheads="1"/>
            </p:cNvSpPr>
            <p:nvPr/>
          </p:nvSpPr>
          <p:spPr bwMode="auto">
            <a:xfrm rot="825044">
              <a:off x="2409" y="1687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56" name="Oval 44"/>
            <p:cNvSpPr>
              <a:spLocks noChangeArrowheads="1"/>
            </p:cNvSpPr>
            <p:nvPr/>
          </p:nvSpPr>
          <p:spPr bwMode="auto">
            <a:xfrm rot="825044">
              <a:off x="2382" y="179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57" name="Oval 45"/>
            <p:cNvSpPr>
              <a:spLocks noChangeArrowheads="1"/>
            </p:cNvSpPr>
            <p:nvPr/>
          </p:nvSpPr>
          <p:spPr bwMode="auto">
            <a:xfrm rot="825044">
              <a:off x="2356" y="1905"/>
              <a:ext cx="74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58" name="Oval 46"/>
            <p:cNvSpPr>
              <a:spLocks noChangeArrowheads="1"/>
            </p:cNvSpPr>
            <p:nvPr/>
          </p:nvSpPr>
          <p:spPr bwMode="auto">
            <a:xfrm rot="825044">
              <a:off x="2286" y="1682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59" name="Oval 47"/>
            <p:cNvSpPr>
              <a:spLocks noChangeArrowheads="1"/>
            </p:cNvSpPr>
            <p:nvPr/>
          </p:nvSpPr>
          <p:spPr bwMode="auto">
            <a:xfrm rot="825044">
              <a:off x="2231" y="1899"/>
              <a:ext cx="75" cy="7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60" name="AutoShape 48"/>
            <p:cNvSpPr>
              <a:spLocks noChangeArrowheads="1"/>
            </p:cNvSpPr>
            <p:nvPr/>
          </p:nvSpPr>
          <p:spPr bwMode="auto">
            <a:xfrm>
              <a:off x="2523" y="1672"/>
              <a:ext cx="435" cy="323"/>
            </a:xfrm>
            <a:prstGeom prst="parallelogram">
              <a:avLst>
                <a:gd name="adj" fmla="val 23973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61" name="Oval 49"/>
            <p:cNvSpPr>
              <a:spLocks noChangeArrowheads="1"/>
            </p:cNvSpPr>
            <p:nvPr/>
          </p:nvSpPr>
          <p:spPr bwMode="auto">
            <a:xfrm rot="825044">
              <a:off x="2607" y="1686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62" name="Oval 50"/>
            <p:cNvSpPr>
              <a:spLocks noChangeArrowheads="1"/>
            </p:cNvSpPr>
            <p:nvPr/>
          </p:nvSpPr>
          <p:spPr bwMode="auto">
            <a:xfrm rot="825044">
              <a:off x="2580" y="179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63" name="Oval 51"/>
            <p:cNvSpPr>
              <a:spLocks noChangeArrowheads="1"/>
            </p:cNvSpPr>
            <p:nvPr/>
          </p:nvSpPr>
          <p:spPr bwMode="auto">
            <a:xfrm rot="825044">
              <a:off x="2554" y="1904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64" name="Oval 52"/>
            <p:cNvSpPr>
              <a:spLocks noChangeArrowheads="1"/>
            </p:cNvSpPr>
            <p:nvPr/>
          </p:nvSpPr>
          <p:spPr bwMode="auto">
            <a:xfrm rot="825044">
              <a:off x="2853" y="1687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65" name="Oval 53"/>
            <p:cNvSpPr>
              <a:spLocks noChangeArrowheads="1"/>
            </p:cNvSpPr>
            <p:nvPr/>
          </p:nvSpPr>
          <p:spPr bwMode="auto">
            <a:xfrm rot="825044">
              <a:off x="2826" y="179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66" name="Oval 54"/>
            <p:cNvSpPr>
              <a:spLocks noChangeArrowheads="1"/>
            </p:cNvSpPr>
            <p:nvPr/>
          </p:nvSpPr>
          <p:spPr bwMode="auto">
            <a:xfrm rot="825044">
              <a:off x="2799" y="1905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67" name="Oval 55"/>
            <p:cNvSpPr>
              <a:spLocks noChangeArrowheads="1"/>
            </p:cNvSpPr>
            <p:nvPr/>
          </p:nvSpPr>
          <p:spPr bwMode="auto">
            <a:xfrm rot="825044">
              <a:off x="2730" y="1682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68" name="Oval 56"/>
            <p:cNvSpPr>
              <a:spLocks noChangeArrowheads="1"/>
            </p:cNvSpPr>
            <p:nvPr/>
          </p:nvSpPr>
          <p:spPr bwMode="auto">
            <a:xfrm rot="825044">
              <a:off x="2675" y="1899"/>
              <a:ext cx="75" cy="7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69" name="AutoShape 57"/>
            <p:cNvSpPr>
              <a:spLocks noChangeArrowheads="1"/>
            </p:cNvSpPr>
            <p:nvPr/>
          </p:nvSpPr>
          <p:spPr bwMode="auto">
            <a:xfrm>
              <a:off x="2978" y="1672"/>
              <a:ext cx="435" cy="323"/>
            </a:xfrm>
            <a:prstGeom prst="parallelogram">
              <a:avLst>
                <a:gd name="adj" fmla="val 23973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70" name="Oval 58"/>
            <p:cNvSpPr>
              <a:spLocks noChangeArrowheads="1"/>
            </p:cNvSpPr>
            <p:nvPr/>
          </p:nvSpPr>
          <p:spPr bwMode="auto">
            <a:xfrm rot="825044">
              <a:off x="3062" y="168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71" name="Oval 59"/>
            <p:cNvSpPr>
              <a:spLocks noChangeArrowheads="1"/>
            </p:cNvSpPr>
            <p:nvPr/>
          </p:nvSpPr>
          <p:spPr bwMode="auto">
            <a:xfrm rot="825044">
              <a:off x="3035" y="1796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72" name="Oval 60"/>
            <p:cNvSpPr>
              <a:spLocks noChangeArrowheads="1"/>
            </p:cNvSpPr>
            <p:nvPr/>
          </p:nvSpPr>
          <p:spPr bwMode="auto">
            <a:xfrm rot="825044">
              <a:off x="3008" y="1904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73" name="Oval 61"/>
            <p:cNvSpPr>
              <a:spLocks noChangeArrowheads="1"/>
            </p:cNvSpPr>
            <p:nvPr/>
          </p:nvSpPr>
          <p:spPr bwMode="auto">
            <a:xfrm rot="825044">
              <a:off x="3304" y="1687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74" name="Oval 62"/>
            <p:cNvSpPr>
              <a:spLocks noChangeArrowheads="1"/>
            </p:cNvSpPr>
            <p:nvPr/>
          </p:nvSpPr>
          <p:spPr bwMode="auto">
            <a:xfrm rot="825044">
              <a:off x="3277" y="1796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75" name="Oval 63"/>
            <p:cNvSpPr>
              <a:spLocks noChangeArrowheads="1"/>
            </p:cNvSpPr>
            <p:nvPr/>
          </p:nvSpPr>
          <p:spPr bwMode="auto">
            <a:xfrm rot="825044">
              <a:off x="3254" y="1905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76" name="Oval 64"/>
            <p:cNvSpPr>
              <a:spLocks noChangeArrowheads="1"/>
            </p:cNvSpPr>
            <p:nvPr/>
          </p:nvSpPr>
          <p:spPr bwMode="auto">
            <a:xfrm rot="825044">
              <a:off x="3185" y="1682"/>
              <a:ext cx="74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77" name="Oval 65"/>
            <p:cNvSpPr>
              <a:spLocks noChangeArrowheads="1"/>
            </p:cNvSpPr>
            <p:nvPr/>
          </p:nvSpPr>
          <p:spPr bwMode="auto">
            <a:xfrm rot="825044">
              <a:off x="3129" y="1899"/>
              <a:ext cx="75" cy="7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78" name="AutoShape 66"/>
            <p:cNvSpPr>
              <a:spLocks noChangeArrowheads="1"/>
            </p:cNvSpPr>
            <p:nvPr/>
          </p:nvSpPr>
          <p:spPr bwMode="auto">
            <a:xfrm>
              <a:off x="3423" y="1672"/>
              <a:ext cx="435" cy="323"/>
            </a:xfrm>
            <a:prstGeom prst="parallelogram">
              <a:avLst>
                <a:gd name="adj" fmla="val 23973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79" name="Oval 67"/>
            <p:cNvSpPr>
              <a:spLocks noChangeArrowheads="1"/>
            </p:cNvSpPr>
            <p:nvPr/>
          </p:nvSpPr>
          <p:spPr bwMode="auto">
            <a:xfrm rot="825044">
              <a:off x="3507" y="168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80" name="Oval 68"/>
            <p:cNvSpPr>
              <a:spLocks noChangeArrowheads="1"/>
            </p:cNvSpPr>
            <p:nvPr/>
          </p:nvSpPr>
          <p:spPr bwMode="auto">
            <a:xfrm rot="825044">
              <a:off x="3480" y="179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81" name="Oval 69"/>
            <p:cNvSpPr>
              <a:spLocks noChangeArrowheads="1"/>
            </p:cNvSpPr>
            <p:nvPr/>
          </p:nvSpPr>
          <p:spPr bwMode="auto">
            <a:xfrm rot="825044">
              <a:off x="3454" y="1904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82" name="Oval 70"/>
            <p:cNvSpPr>
              <a:spLocks noChangeArrowheads="1"/>
            </p:cNvSpPr>
            <p:nvPr/>
          </p:nvSpPr>
          <p:spPr bwMode="auto">
            <a:xfrm rot="825044">
              <a:off x="3753" y="1687"/>
              <a:ext cx="74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83" name="Oval 71"/>
            <p:cNvSpPr>
              <a:spLocks noChangeArrowheads="1"/>
            </p:cNvSpPr>
            <p:nvPr/>
          </p:nvSpPr>
          <p:spPr bwMode="auto">
            <a:xfrm rot="825044">
              <a:off x="3725" y="179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84" name="Oval 72"/>
            <p:cNvSpPr>
              <a:spLocks noChangeArrowheads="1"/>
            </p:cNvSpPr>
            <p:nvPr/>
          </p:nvSpPr>
          <p:spPr bwMode="auto">
            <a:xfrm rot="825044">
              <a:off x="3699" y="1905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85" name="Oval 73"/>
            <p:cNvSpPr>
              <a:spLocks noChangeArrowheads="1"/>
            </p:cNvSpPr>
            <p:nvPr/>
          </p:nvSpPr>
          <p:spPr bwMode="auto">
            <a:xfrm rot="825044">
              <a:off x="3630" y="1682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86" name="Oval 74"/>
            <p:cNvSpPr>
              <a:spLocks noChangeArrowheads="1"/>
            </p:cNvSpPr>
            <p:nvPr/>
          </p:nvSpPr>
          <p:spPr bwMode="auto">
            <a:xfrm rot="825044">
              <a:off x="3575" y="1899"/>
              <a:ext cx="75" cy="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87" name="AutoShape 75"/>
            <p:cNvSpPr>
              <a:spLocks noChangeArrowheads="1"/>
            </p:cNvSpPr>
            <p:nvPr/>
          </p:nvSpPr>
          <p:spPr bwMode="auto">
            <a:xfrm>
              <a:off x="3874" y="1672"/>
              <a:ext cx="435" cy="323"/>
            </a:xfrm>
            <a:prstGeom prst="parallelogram">
              <a:avLst>
                <a:gd name="adj" fmla="val 23973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88" name="Oval 76"/>
            <p:cNvSpPr>
              <a:spLocks noChangeArrowheads="1"/>
            </p:cNvSpPr>
            <p:nvPr/>
          </p:nvSpPr>
          <p:spPr bwMode="auto">
            <a:xfrm rot="825044">
              <a:off x="3958" y="1686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89" name="Oval 77"/>
            <p:cNvSpPr>
              <a:spLocks noChangeArrowheads="1"/>
            </p:cNvSpPr>
            <p:nvPr/>
          </p:nvSpPr>
          <p:spPr bwMode="auto">
            <a:xfrm rot="825044">
              <a:off x="3931" y="1796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90" name="Oval 78"/>
            <p:cNvSpPr>
              <a:spLocks noChangeArrowheads="1"/>
            </p:cNvSpPr>
            <p:nvPr/>
          </p:nvSpPr>
          <p:spPr bwMode="auto">
            <a:xfrm rot="825044">
              <a:off x="3905" y="1904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91" name="Oval 79"/>
            <p:cNvSpPr>
              <a:spLocks noChangeArrowheads="1"/>
            </p:cNvSpPr>
            <p:nvPr/>
          </p:nvSpPr>
          <p:spPr bwMode="auto">
            <a:xfrm rot="825044">
              <a:off x="4204" y="1687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92" name="Oval 80"/>
            <p:cNvSpPr>
              <a:spLocks noChangeArrowheads="1"/>
            </p:cNvSpPr>
            <p:nvPr/>
          </p:nvSpPr>
          <p:spPr bwMode="auto">
            <a:xfrm rot="825044">
              <a:off x="4176" y="1796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93" name="Oval 81"/>
            <p:cNvSpPr>
              <a:spLocks noChangeArrowheads="1"/>
            </p:cNvSpPr>
            <p:nvPr/>
          </p:nvSpPr>
          <p:spPr bwMode="auto">
            <a:xfrm rot="825044">
              <a:off x="4150" y="1905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94" name="Oval 82"/>
            <p:cNvSpPr>
              <a:spLocks noChangeArrowheads="1"/>
            </p:cNvSpPr>
            <p:nvPr/>
          </p:nvSpPr>
          <p:spPr bwMode="auto">
            <a:xfrm rot="825044">
              <a:off x="4081" y="1682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95" name="Oval 83"/>
            <p:cNvSpPr>
              <a:spLocks noChangeArrowheads="1"/>
            </p:cNvSpPr>
            <p:nvPr/>
          </p:nvSpPr>
          <p:spPr bwMode="auto">
            <a:xfrm rot="825044">
              <a:off x="4026" y="1899"/>
              <a:ext cx="75" cy="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96" name="AutoShape 84"/>
            <p:cNvSpPr>
              <a:spLocks noChangeArrowheads="1"/>
            </p:cNvSpPr>
            <p:nvPr/>
          </p:nvSpPr>
          <p:spPr bwMode="auto">
            <a:xfrm>
              <a:off x="1641" y="1672"/>
              <a:ext cx="435" cy="323"/>
            </a:xfrm>
            <a:prstGeom prst="parallelogram">
              <a:avLst>
                <a:gd name="adj" fmla="val 23973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97" name="Oval 85"/>
            <p:cNvSpPr>
              <a:spLocks noChangeArrowheads="1"/>
            </p:cNvSpPr>
            <p:nvPr/>
          </p:nvSpPr>
          <p:spPr bwMode="auto">
            <a:xfrm rot="825044">
              <a:off x="1725" y="168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98" name="Oval 86"/>
            <p:cNvSpPr>
              <a:spLocks noChangeArrowheads="1"/>
            </p:cNvSpPr>
            <p:nvPr/>
          </p:nvSpPr>
          <p:spPr bwMode="auto">
            <a:xfrm rot="825044">
              <a:off x="1698" y="179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199" name="Oval 87"/>
            <p:cNvSpPr>
              <a:spLocks noChangeArrowheads="1"/>
            </p:cNvSpPr>
            <p:nvPr/>
          </p:nvSpPr>
          <p:spPr bwMode="auto">
            <a:xfrm rot="825044">
              <a:off x="1671" y="1904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200" name="Oval 88"/>
            <p:cNvSpPr>
              <a:spLocks noChangeArrowheads="1"/>
            </p:cNvSpPr>
            <p:nvPr/>
          </p:nvSpPr>
          <p:spPr bwMode="auto">
            <a:xfrm rot="825044">
              <a:off x="1970" y="1687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201" name="Oval 89"/>
            <p:cNvSpPr>
              <a:spLocks noChangeArrowheads="1"/>
            </p:cNvSpPr>
            <p:nvPr/>
          </p:nvSpPr>
          <p:spPr bwMode="auto">
            <a:xfrm rot="825044">
              <a:off x="1943" y="179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202" name="Oval 90"/>
            <p:cNvSpPr>
              <a:spLocks noChangeArrowheads="1"/>
            </p:cNvSpPr>
            <p:nvPr/>
          </p:nvSpPr>
          <p:spPr bwMode="auto">
            <a:xfrm rot="825044">
              <a:off x="1917" y="1905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203" name="Oval 91"/>
            <p:cNvSpPr>
              <a:spLocks noChangeArrowheads="1"/>
            </p:cNvSpPr>
            <p:nvPr/>
          </p:nvSpPr>
          <p:spPr bwMode="auto">
            <a:xfrm rot="825044">
              <a:off x="1848" y="1682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204" name="Oval 92"/>
            <p:cNvSpPr>
              <a:spLocks noChangeArrowheads="1"/>
            </p:cNvSpPr>
            <p:nvPr/>
          </p:nvSpPr>
          <p:spPr bwMode="auto">
            <a:xfrm rot="825044">
              <a:off x="1792" y="1899"/>
              <a:ext cx="75" cy="7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0205" name="AutoShape 93"/>
            <p:cNvSpPr>
              <a:spLocks noChangeArrowheads="1"/>
            </p:cNvSpPr>
            <p:nvPr/>
          </p:nvSpPr>
          <p:spPr bwMode="auto">
            <a:xfrm rot="-5400000">
              <a:off x="1752" y="1935"/>
              <a:ext cx="129" cy="29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0206" name="Line 94"/>
            <p:cNvSpPr>
              <a:spLocks noChangeShapeType="1"/>
            </p:cNvSpPr>
            <p:nvPr/>
          </p:nvSpPr>
          <p:spPr bwMode="auto">
            <a:xfrm rot="-5400000" flipH="1" flipV="1">
              <a:off x="1748" y="2032"/>
              <a:ext cx="90" cy="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07" name="Oval 95"/>
            <p:cNvSpPr>
              <a:spLocks noChangeArrowheads="1"/>
            </p:cNvSpPr>
            <p:nvPr/>
          </p:nvSpPr>
          <p:spPr bwMode="auto">
            <a:xfrm rot="16200000" flipH="1">
              <a:off x="1812" y="2010"/>
              <a:ext cx="18" cy="1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0208" name="Line 96"/>
            <p:cNvSpPr>
              <a:spLocks noChangeShapeType="1"/>
            </p:cNvSpPr>
            <p:nvPr/>
          </p:nvSpPr>
          <p:spPr bwMode="auto">
            <a:xfrm rot="-5400000">
              <a:off x="1811" y="2137"/>
              <a:ext cx="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09" name="Line 97"/>
            <p:cNvSpPr>
              <a:spLocks noChangeShapeType="1"/>
            </p:cNvSpPr>
            <p:nvPr/>
          </p:nvSpPr>
          <p:spPr bwMode="auto">
            <a:xfrm rot="-5400000">
              <a:off x="1702" y="2084"/>
              <a:ext cx="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10" name="Line 98"/>
            <p:cNvSpPr>
              <a:spLocks noChangeShapeType="1"/>
            </p:cNvSpPr>
            <p:nvPr/>
          </p:nvSpPr>
          <p:spPr bwMode="auto">
            <a:xfrm rot="-5400000">
              <a:off x="1751" y="2123"/>
              <a:ext cx="13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11" name="Line 99"/>
            <p:cNvSpPr>
              <a:spLocks noChangeShapeType="1"/>
            </p:cNvSpPr>
            <p:nvPr/>
          </p:nvSpPr>
          <p:spPr bwMode="auto">
            <a:xfrm rot="-5400000">
              <a:off x="1689" y="2060"/>
              <a:ext cx="6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12" name="Line 100"/>
            <p:cNvSpPr>
              <a:spLocks noChangeShapeType="1"/>
            </p:cNvSpPr>
            <p:nvPr/>
          </p:nvSpPr>
          <p:spPr bwMode="auto">
            <a:xfrm rot="-5400000">
              <a:off x="1722" y="2106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13" name="Line 101"/>
            <p:cNvSpPr>
              <a:spLocks noChangeShapeType="1"/>
            </p:cNvSpPr>
            <p:nvPr/>
          </p:nvSpPr>
          <p:spPr bwMode="auto">
            <a:xfrm rot="-5400000">
              <a:off x="1781" y="2135"/>
              <a:ext cx="13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14" name="Line 102"/>
            <p:cNvSpPr>
              <a:spLocks noChangeShapeType="1"/>
            </p:cNvSpPr>
            <p:nvPr/>
          </p:nvSpPr>
          <p:spPr bwMode="auto">
            <a:xfrm rot="-5400000">
              <a:off x="1678" y="2035"/>
              <a:ext cx="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15" name="Line 103"/>
            <p:cNvSpPr>
              <a:spLocks noChangeShapeType="1"/>
            </p:cNvSpPr>
            <p:nvPr/>
          </p:nvSpPr>
          <p:spPr bwMode="auto">
            <a:xfrm rot="16200000" flipV="1">
              <a:off x="1922" y="2084"/>
              <a:ext cx="9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16" name="Line 104"/>
            <p:cNvSpPr>
              <a:spLocks noChangeShapeType="1"/>
            </p:cNvSpPr>
            <p:nvPr/>
          </p:nvSpPr>
          <p:spPr bwMode="auto">
            <a:xfrm rot="16200000" flipV="1">
              <a:off x="1869" y="2121"/>
              <a:ext cx="13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17" name="Line 105"/>
            <p:cNvSpPr>
              <a:spLocks noChangeShapeType="1"/>
            </p:cNvSpPr>
            <p:nvPr/>
          </p:nvSpPr>
          <p:spPr bwMode="auto">
            <a:xfrm rot="16200000" flipV="1">
              <a:off x="1939" y="2060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18" name="Line 106"/>
            <p:cNvSpPr>
              <a:spLocks noChangeShapeType="1"/>
            </p:cNvSpPr>
            <p:nvPr/>
          </p:nvSpPr>
          <p:spPr bwMode="auto">
            <a:xfrm rot="16200000" flipV="1">
              <a:off x="1898" y="2103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19" name="Line 107"/>
            <p:cNvSpPr>
              <a:spLocks noChangeShapeType="1"/>
            </p:cNvSpPr>
            <p:nvPr/>
          </p:nvSpPr>
          <p:spPr bwMode="auto">
            <a:xfrm rot="16200000" flipV="1">
              <a:off x="1840" y="2132"/>
              <a:ext cx="12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20" name="Line 108"/>
            <p:cNvSpPr>
              <a:spLocks noChangeShapeType="1"/>
            </p:cNvSpPr>
            <p:nvPr/>
          </p:nvSpPr>
          <p:spPr bwMode="auto">
            <a:xfrm rot="16200000" flipV="1">
              <a:off x="1950" y="2035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21" name="AutoShape 109"/>
            <p:cNvSpPr>
              <a:spLocks noChangeArrowheads="1"/>
            </p:cNvSpPr>
            <p:nvPr/>
          </p:nvSpPr>
          <p:spPr bwMode="auto">
            <a:xfrm rot="-5400000">
              <a:off x="2196" y="1935"/>
              <a:ext cx="129" cy="29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0222" name="Line 110"/>
            <p:cNvSpPr>
              <a:spLocks noChangeShapeType="1"/>
            </p:cNvSpPr>
            <p:nvPr/>
          </p:nvSpPr>
          <p:spPr bwMode="auto">
            <a:xfrm rot="-5400000" flipH="1" flipV="1">
              <a:off x="2206" y="2056"/>
              <a:ext cx="100" cy="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23" name="Oval 111"/>
            <p:cNvSpPr>
              <a:spLocks noChangeArrowheads="1"/>
            </p:cNvSpPr>
            <p:nvPr/>
          </p:nvSpPr>
          <p:spPr bwMode="auto">
            <a:xfrm rot="16200000" flipH="1">
              <a:off x="2257" y="2010"/>
              <a:ext cx="18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0224" name="Line 112"/>
            <p:cNvSpPr>
              <a:spLocks noChangeShapeType="1"/>
            </p:cNvSpPr>
            <p:nvPr/>
          </p:nvSpPr>
          <p:spPr bwMode="auto">
            <a:xfrm rot="-5400000">
              <a:off x="2255" y="2137"/>
              <a:ext cx="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25" name="Line 113"/>
            <p:cNvSpPr>
              <a:spLocks noChangeShapeType="1"/>
            </p:cNvSpPr>
            <p:nvPr/>
          </p:nvSpPr>
          <p:spPr bwMode="auto">
            <a:xfrm rot="-5400000">
              <a:off x="2146" y="2085"/>
              <a:ext cx="9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26" name="Line 114"/>
            <p:cNvSpPr>
              <a:spLocks noChangeShapeType="1"/>
            </p:cNvSpPr>
            <p:nvPr/>
          </p:nvSpPr>
          <p:spPr bwMode="auto">
            <a:xfrm rot="-5400000">
              <a:off x="2195" y="2123"/>
              <a:ext cx="13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27" name="Line 115"/>
            <p:cNvSpPr>
              <a:spLocks noChangeShapeType="1"/>
            </p:cNvSpPr>
            <p:nvPr/>
          </p:nvSpPr>
          <p:spPr bwMode="auto">
            <a:xfrm rot="-5400000">
              <a:off x="2133" y="2060"/>
              <a:ext cx="6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28" name="Line 116"/>
            <p:cNvSpPr>
              <a:spLocks noChangeShapeType="1"/>
            </p:cNvSpPr>
            <p:nvPr/>
          </p:nvSpPr>
          <p:spPr bwMode="auto">
            <a:xfrm rot="-5400000">
              <a:off x="2167" y="2106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29" name="Line 117"/>
            <p:cNvSpPr>
              <a:spLocks noChangeShapeType="1"/>
            </p:cNvSpPr>
            <p:nvPr/>
          </p:nvSpPr>
          <p:spPr bwMode="auto">
            <a:xfrm rot="-5400000">
              <a:off x="2226" y="2134"/>
              <a:ext cx="1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30" name="Line 118"/>
            <p:cNvSpPr>
              <a:spLocks noChangeShapeType="1"/>
            </p:cNvSpPr>
            <p:nvPr/>
          </p:nvSpPr>
          <p:spPr bwMode="auto">
            <a:xfrm rot="-5400000">
              <a:off x="2123" y="2035"/>
              <a:ext cx="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31" name="Line 119"/>
            <p:cNvSpPr>
              <a:spLocks noChangeShapeType="1"/>
            </p:cNvSpPr>
            <p:nvPr/>
          </p:nvSpPr>
          <p:spPr bwMode="auto">
            <a:xfrm rot="16200000" flipV="1">
              <a:off x="2367" y="2083"/>
              <a:ext cx="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32" name="Line 120"/>
            <p:cNvSpPr>
              <a:spLocks noChangeShapeType="1"/>
            </p:cNvSpPr>
            <p:nvPr/>
          </p:nvSpPr>
          <p:spPr bwMode="auto">
            <a:xfrm rot="16200000" flipV="1">
              <a:off x="2314" y="2121"/>
              <a:ext cx="13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33" name="Line 121"/>
            <p:cNvSpPr>
              <a:spLocks noChangeShapeType="1"/>
            </p:cNvSpPr>
            <p:nvPr/>
          </p:nvSpPr>
          <p:spPr bwMode="auto">
            <a:xfrm rot="16200000" flipV="1">
              <a:off x="2383" y="2060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34" name="Line 122"/>
            <p:cNvSpPr>
              <a:spLocks noChangeShapeType="1"/>
            </p:cNvSpPr>
            <p:nvPr/>
          </p:nvSpPr>
          <p:spPr bwMode="auto">
            <a:xfrm rot="16200000" flipV="1">
              <a:off x="2342" y="2103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35" name="Line 123"/>
            <p:cNvSpPr>
              <a:spLocks noChangeShapeType="1"/>
            </p:cNvSpPr>
            <p:nvPr/>
          </p:nvSpPr>
          <p:spPr bwMode="auto">
            <a:xfrm rot="16200000" flipV="1">
              <a:off x="2284" y="2133"/>
              <a:ext cx="1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36" name="Line 124"/>
            <p:cNvSpPr>
              <a:spLocks noChangeShapeType="1"/>
            </p:cNvSpPr>
            <p:nvPr/>
          </p:nvSpPr>
          <p:spPr bwMode="auto">
            <a:xfrm rot="16200000" flipV="1">
              <a:off x="2395" y="2035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37" name="AutoShape 125"/>
            <p:cNvSpPr>
              <a:spLocks noChangeArrowheads="1"/>
            </p:cNvSpPr>
            <p:nvPr/>
          </p:nvSpPr>
          <p:spPr bwMode="auto">
            <a:xfrm rot="-5400000">
              <a:off x="2634" y="1931"/>
              <a:ext cx="128" cy="29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0238" name="Line 126"/>
            <p:cNvSpPr>
              <a:spLocks noChangeShapeType="1"/>
            </p:cNvSpPr>
            <p:nvPr/>
          </p:nvSpPr>
          <p:spPr bwMode="auto">
            <a:xfrm rot="-5400000" flipH="1" flipV="1">
              <a:off x="2626" y="2000"/>
              <a:ext cx="63" cy="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39" name="Oval 127"/>
            <p:cNvSpPr>
              <a:spLocks noChangeArrowheads="1"/>
            </p:cNvSpPr>
            <p:nvPr/>
          </p:nvSpPr>
          <p:spPr bwMode="auto">
            <a:xfrm rot="16200000" flipH="1">
              <a:off x="2693" y="2007"/>
              <a:ext cx="19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0240" name="Line 128"/>
            <p:cNvSpPr>
              <a:spLocks noChangeShapeType="1"/>
            </p:cNvSpPr>
            <p:nvPr/>
          </p:nvSpPr>
          <p:spPr bwMode="auto">
            <a:xfrm rot="-5400000">
              <a:off x="2692" y="2134"/>
              <a:ext cx="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41" name="Line 129"/>
            <p:cNvSpPr>
              <a:spLocks noChangeShapeType="1"/>
            </p:cNvSpPr>
            <p:nvPr/>
          </p:nvSpPr>
          <p:spPr bwMode="auto">
            <a:xfrm rot="-5400000">
              <a:off x="2583" y="2081"/>
              <a:ext cx="9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42" name="Line 130"/>
            <p:cNvSpPr>
              <a:spLocks noChangeShapeType="1"/>
            </p:cNvSpPr>
            <p:nvPr/>
          </p:nvSpPr>
          <p:spPr bwMode="auto">
            <a:xfrm rot="-5400000">
              <a:off x="2632" y="2120"/>
              <a:ext cx="13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43" name="Line 131"/>
            <p:cNvSpPr>
              <a:spLocks noChangeShapeType="1"/>
            </p:cNvSpPr>
            <p:nvPr/>
          </p:nvSpPr>
          <p:spPr bwMode="auto">
            <a:xfrm rot="-5400000">
              <a:off x="2570" y="2057"/>
              <a:ext cx="6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44" name="Line 132"/>
            <p:cNvSpPr>
              <a:spLocks noChangeShapeType="1"/>
            </p:cNvSpPr>
            <p:nvPr/>
          </p:nvSpPr>
          <p:spPr bwMode="auto">
            <a:xfrm rot="-5400000">
              <a:off x="2604" y="2103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45" name="Line 133"/>
            <p:cNvSpPr>
              <a:spLocks noChangeShapeType="1"/>
            </p:cNvSpPr>
            <p:nvPr/>
          </p:nvSpPr>
          <p:spPr bwMode="auto">
            <a:xfrm rot="-5400000">
              <a:off x="2663" y="2131"/>
              <a:ext cx="1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46" name="Line 134"/>
            <p:cNvSpPr>
              <a:spLocks noChangeShapeType="1"/>
            </p:cNvSpPr>
            <p:nvPr/>
          </p:nvSpPr>
          <p:spPr bwMode="auto">
            <a:xfrm rot="-5400000">
              <a:off x="2560" y="2032"/>
              <a:ext cx="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47" name="Line 135"/>
            <p:cNvSpPr>
              <a:spLocks noChangeShapeType="1"/>
            </p:cNvSpPr>
            <p:nvPr/>
          </p:nvSpPr>
          <p:spPr bwMode="auto">
            <a:xfrm rot="16200000" flipV="1">
              <a:off x="2804" y="2080"/>
              <a:ext cx="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48" name="Line 136"/>
            <p:cNvSpPr>
              <a:spLocks noChangeShapeType="1"/>
            </p:cNvSpPr>
            <p:nvPr/>
          </p:nvSpPr>
          <p:spPr bwMode="auto">
            <a:xfrm rot="16200000" flipV="1">
              <a:off x="2751" y="2118"/>
              <a:ext cx="13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49" name="Line 137"/>
            <p:cNvSpPr>
              <a:spLocks noChangeShapeType="1"/>
            </p:cNvSpPr>
            <p:nvPr/>
          </p:nvSpPr>
          <p:spPr bwMode="auto">
            <a:xfrm rot="16200000" flipV="1">
              <a:off x="2821" y="2057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50" name="Line 138"/>
            <p:cNvSpPr>
              <a:spLocks noChangeShapeType="1"/>
            </p:cNvSpPr>
            <p:nvPr/>
          </p:nvSpPr>
          <p:spPr bwMode="auto">
            <a:xfrm rot="16200000" flipV="1">
              <a:off x="2779" y="2100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51" name="Line 139"/>
            <p:cNvSpPr>
              <a:spLocks noChangeShapeType="1"/>
            </p:cNvSpPr>
            <p:nvPr/>
          </p:nvSpPr>
          <p:spPr bwMode="auto">
            <a:xfrm rot="16200000" flipV="1">
              <a:off x="2720" y="2130"/>
              <a:ext cx="13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52" name="Line 140"/>
            <p:cNvSpPr>
              <a:spLocks noChangeShapeType="1"/>
            </p:cNvSpPr>
            <p:nvPr/>
          </p:nvSpPr>
          <p:spPr bwMode="auto">
            <a:xfrm rot="16200000" flipV="1">
              <a:off x="2832" y="2032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53" name="AutoShape 141"/>
            <p:cNvSpPr>
              <a:spLocks noChangeArrowheads="1"/>
            </p:cNvSpPr>
            <p:nvPr/>
          </p:nvSpPr>
          <p:spPr bwMode="auto">
            <a:xfrm rot="-5400000">
              <a:off x="3089" y="1931"/>
              <a:ext cx="128" cy="29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0254" name="Line 142"/>
            <p:cNvSpPr>
              <a:spLocks noChangeShapeType="1"/>
            </p:cNvSpPr>
            <p:nvPr/>
          </p:nvSpPr>
          <p:spPr bwMode="auto">
            <a:xfrm rot="5400000" flipV="1">
              <a:off x="3127" y="2047"/>
              <a:ext cx="89" cy="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55" name="Oval 143"/>
            <p:cNvSpPr>
              <a:spLocks noChangeArrowheads="1"/>
            </p:cNvSpPr>
            <p:nvPr/>
          </p:nvSpPr>
          <p:spPr bwMode="auto">
            <a:xfrm rot="16200000" flipH="1">
              <a:off x="3147" y="2007"/>
              <a:ext cx="19" cy="1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0256" name="Line 144"/>
            <p:cNvSpPr>
              <a:spLocks noChangeShapeType="1"/>
            </p:cNvSpPr>
            <p:nvPr/>
          </p:nvSpPr>
          <p:spPr bwMode="auto">
            <a:xfrm rot="-5400000">
              <a:off x="3147" y="2134"/>
              <a:ext cx="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57" name="Line 145"/>
            <p:cNvSpPr>
              <a:spLocks noChangeShapeType="1"/>
            </p:cNvSpPr>
            <p:nvPr/>
          </p:nvSpPr>
          <p:spPr bwMode="auto">
            <a:xfrm rot="-5400000">
              <a:off x="3038" y="2080"/>
              <a:ext cx="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58" name="Line 146"/>
            <p:cNvSpPr>
              <a:spLocks noChangeShapeType="1"/>
            </p:cNvSpPr>
            <p:nvPr/>
          </p:nvSpPr>
          <p:spPr bwMode="auto">
            <a:xfrm rot="-5400000">
              <a:off x="3087" y="2120"/>
              <a:ext cx="13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59" name="Line 147"/>
            <p:cNvSpPr>
              <a:spLocks noChangeShapeType="1"/>
            </p:cNvSpPr>
            <p:nvPr/>
          </p:nvSpPr>
          <p:spPr bwMode="auto">
            <a:xfrm rot="-5400000">
              <a:off x="3025" y="2057"/>
              <a:ext cx="6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60" name="Line 148"/>
            <p:cNvSpPr>
              <a:spLocks noChangeShapeType="1"/>
            </p:cNvSpPr>
            <p:nvPr/>
          </p:nvSpPr>
          <p:spPr bwMode="auto">
            <a:xfrm rot="-5400000">
              <a:off x="3058" y="2103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61" name="Line 149"/>
            <p:cNvSpPr>
              <a:spLocks noChangeShapeType="1"/>
            </p:cNvSpPr>
            <p:nvPr/>
          </p:nvSpPr>
          <p:spPr bwMode="auto">
            <a:xfrm rot="-5400000">
              <a:off x="3117" y="2132"/>
              <a:ext cx="13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62" name="Line 150"/>
            <p:cNvSpPr>
              <a:spLocks noChangeShapeType="1"/>
            </p:cNvSpPr>
            <p:nvPr/>
          </p:nvSpPr>
          <p:spPr bwMode="auto">
            <a:xfrm rot="-5400000">
              <a:off x="3014" y="2032"/>
              <a:ext cx="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63" name="Line 151"/>
            <p:cNvSpPr>
              <a:spLocks noChangeShapeType="1"/>
            </p:cNvSpPr>
            <p:nvPr/>
          </p:nvSpPr>
          <p:spPr bwMode="auto">
            <a:xfrm rot="16200000" flipV="1">
              <a:off x="3258" y="2081"/>
              <a:ext cx="9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64" name="Line 152"/>
            <p:cNvSpPr>
              <a:spLocks noChangeShapeType="1"/>
            </p:cNvSpPr>
            <p:nvPr/>
          </p:nvSpPr>
          <p:spPr bwMode="auto">
            <a:xfrm rot="16200000" flipV="1">
              <a:off x="3205" y="2118"/>
              <a:ext cx="13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65" name="Line 153"/>
            <p:cNvSpPr>
              <a:spLocks noChangeShapeType="1"/>
            </p:cNvSpPr>
            <p:nvPr/>
          </p:nvSpPr>
          <p:spPr bwMode="auto">
            <a:xfrm rot="16200000" flipV="1">
              <a:off x="3275" y="2057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66" name="Line 154"/>
            <p:cNvSpPr>
              <a:spLocks noChangeShapeType="1"/>
            </p:cNvSpPr>
            <p:nvPr/>
          </p:nvSpPr>
          <p:spPr bwMode="auto">
            <a:xfrm rot="16200000" flipV="1">
              <a:off x="3234" y="2100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67" name="Line 155"/>
            <p:cNvSpPr>
              <a:spLocks noChangeShapeType="1"/>
            </p:cNvSpPr>
            <p:nvPr/>
          </p:nvSpPr>
          <p:spPr bwMode="auto">
            <a:xfrm rot="16200000" flipV="1">
              <a:off x="3175" y="2129"/>
              <a:ext cx="1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68" name="Line 156"/>
            <p:cNvSpPr>
              <a:spLocks noChangeShapeType="1"/>
            </p:cNvSpPr>
            <p:nvPr/>
          </p:nvSpPr>
          <p:spPr bwMode="auto">
            <a:xfrm rot="16200000" flipV="1">
              <a:off x="3286" y="2032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69" name="AutoShape 157"/>
            <p:cNvSpPr>
              <a:spLocks noChangeArrowheads="1"/>
            </p:cNvSpPr>
            <p:nvPr/>
          </p:nvSpPr>
          <p:spPr bwMode="auto">
            <a:xfrm rot="-5400000">
              <a:off x="3539" y="1935"/>
              <a:ext cx="129" cy="29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0270" name="Line 158"/>
            <p:cNvSpPr>
              <a:spLocks noChangeShapeType="1"/>
            </p:cNvSpPr>
            <p:nvPr/>
          </p:nvSpPr>
          <p:spPr bwMode="auto">
            <a:xfrm rot="-5400000" flipH="1" flipV="1">
              <a:off x="3537" y="2043"/>
              <a:ext cx="97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71" name="Oval 159"/>
            <p:cNvSpPr>
              <a:spLocks noChangeArrowheads="1"/>
            </p:cNvSpPr>
            <p:nvPr/>
          </p:nvSpPr>
          <p:spPr bwMode="auto">
            <a:xfrm rot="16200000" flipH="1">
              <a:off x="3599" y="2010"/>
              <a:ext cx="18" cy="1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0272" name="Line 160"/>
            <p:cNvSpPr>
              <a:spLocks noChangeShapeType="1"/>
            </p:cNvSpPr>
            <p:nvPr/>
          </p:nvSpPr>
          <p:spPr bwMode="auto">
            <a:xfrm rot="-5400000">
              <a:off x="3598" y="2137"/>
              <a:ext cx="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73" name="Line 161"/>
            <p:cNvSpPr>
              <a:spLocks noChangeShapeType="1"/>
            </p:cNvSpPr>
            <p:nvPr/>
          </p:nvSpPr>
          <p:spPr bwMode="auto">
            <a:xfrm rot="-5400000">
              <a:off x="3489" y="2084"/>
              <a:ext cx="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74" name="Line 162"/>
            <p:cNvSpPr>
              <a:spLocks noChangeShapeType="1"/>
            </p:cNvSpPr>
            <p:nvPr/>
          </p:nvSpPr>
          <p:spPr bwMode="auto">
            <a:xfrm rot="-5400000">
              <a:off x="3538" y="2123"/>
              <a:ext cx="13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75" name="Line 163"/>
            <p:cNvSpPr>
              <a:spLocks noChangeShapeType="1"/>
            </p:cNvSpPr>
            <p:nvPr/>
          </p:nvSpPr>
          <p:spPr bwMode="auto">
            <a:xfrm rot="-5400000">
              <a:off x="3476" y="2060"/>
              <a:ext cx="6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76" name="Line 164"/>
            <p:cNvSpPr>
              <a:spLocks noChangeShapeType="1"/>
            </p:cNvSpPr>
            <p:nvPr/>
          </p:nvSpPr>
          <p:spPr bwMode="auto">
            <a:xfrm rot="-5400000">
              <a:off x="3509" y="2106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77" name="Line 165"/>
            <p:cNvSpPr>
              <a:spLocks noChangeShapeType="1"/>
            </p:cNvSpPr>
            <p:nvPr/>
          </p:nvSpPr>
          <p:spPr bwMode="auto">
            <a:xfrm rot="-5400000">
              <a:off x="3568" y="2135"/>
              <a:ext cx="13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78" name="Line 166"/>
            <p:cNvSpPr>
              <a:spLocks noChangeShapeType="1"/>
            </p:cNvSpPr>
            <p:nvPr/>
          </p:nvSpPr>
          <p:spPr bwMode="auto">
            <a:xfrm rot="-5400000">
              <a:off x="3465" y="2035"/>
              <a:ext cx="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79" name="Line 167"/>
            <p:cNvSpPr>
              <a:spLocks noChangeShapeType="1"/>
            </p:cNvSpPr>
            <p:nvPr/>
          </p:nvSpPr>
          <p:spPr bwMode="auto">
            <a:xfrm rot="16200000" flipV="1">
              <a:off x="3710" y="2083"/>
              <a:ext cx="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80" name="Line 168"/>
            <p:cNvSpPr>
              <a:spLocks noChangeShapeType="1"/>
            </p:cNvSpPr>
            <p:nvPr/>
          </p:nvSpPr>
          <p:spPr bwMode="auto">
            <a:xfrm rot="16200000" flipV="1">
              <a:off x="3656" y="2121"/>
              <a:ext cx="13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81" name="Line 169"/>
            <p:cNvSpPr>
              <a:spLocks noChangeShapeType="1"/>
            </p:cNvSpPr>
            <p:nvPr/>
          </p:nvSpPr>
          <p:spPr bwMode="auto">
            <a:xfrm rot="16200000" flipV="1">
              <a:off x="3726" y="2060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82" name="Line 170"/>
            <p:cNvSpPr>
              <a:spLocks noChangeShapeType="1"/>
            </p:cNvSpPr>
            <p:nvPr/>
          </p:nvSpPr>
          <p:spPr bwMode="auto">
            <a:xfrm rot="16200000" flipV="1">
              <a:off x="3685" y="2103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83" name="Line 171"/>
            <p:cNvSpPr>
              <a:spLocks noChangeShapeType="1"/>
            </p:cNvSpPr>
            <p:nvPr/>
          </p:nvSpPr>
          <p:spPr bwMode="auto">
            <a:xfrm rot="16200000" flipV="1">
              <a:off x="3627" y="2133"/>
              <a:ext cx="1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84" name="Line 172"/>
            <p:cNvSpPr>
              <a:spLocks noChangeShapeType="1"/>
            </p:cNvSpPr>
            <p:nvPr/>
          </p:nvSpPr>
          <p:spPr bwMode="auto">
            <a:xfrm rot="16200000" flipV="1">
              <a:off x="3738" y="2035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85" name="AutoShape 173"/>
            <p:cNvSpPr>
              <a:spLocks noChangeArrowheads="1"/>
            </p:cNvSpPr>
            <p:nvPr/>
          </p:nvSpPr>
          <p:spPr bwMode="auto">
            <a:xfrm rot="-5400000">
              <a:off x="3993" y="1935"/>
              <a:ext cx="129" cy="29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0286" name="Line 174"/>
            <p:cNvSpPr>
              <a:spLocks noChangeShapeType="1"/>
            </p:cNvSpPr>
            <p:nvPr/>
          </p:nvSpPr>
          <p:spPr bwMode="auto">
            <a:xfrm rot="5400000" flipV="1">
              <a:off x="4053" y="2030"/>
              <a:ext cx="83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87" name="Oval 175"/>
            <p:cNvSpPr>
              <a:spLocks noChangeArrowheads="1"/>
            </p:cNvSpPr>
            <p:nvPr/>
          </p:nvSpPr>
          <p:spPr bwMode="auto">
            <a:xfrm rot="16200000" flipH="1">
              <a:off x="4054" y="2010"/>
              <a:ext cx="18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0288" name="Line 176"/>
            <p:cNvSpPr>
              <a:spLocks noChangeShapeType="1"/>
            </p:cNvSpPr>
            <p:nvPr/>
          </p:nvSpPr>
          <p:spPr bwMode="auto">
            <a:xfrm rot="-5400000">
              <a:off x="4052" y="2137"/>
              <a:ext cx="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89" name="Line 177"/>
            <p:cNvSpPr>
              <a:spLocks noChangeShapeType="1"/>
            </p:cNvSpPr>
            <p:nvPr/>
          </p:nvSpPr>
          <p:spPr bwMode="auto">
            <a:xfrm rot="-5400000">
              <a:off x="3943" y="2085"/>
              <a:ext cx="9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90" name="Line 178"/>
            <p:cNvSpPr>
              <a:spLocks noChangeShapeType="1"/>
            </p:cNvSpPr>
            <p:nvPr/>
          </p:nvSpPr>
          <p:spPr bwMode="auto">
            <a:xfrm rot="-5400000">
              <a:off x="3992" y="2123"/>
              <a:ext cx="13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91" name="Line 179"/>
            <p:cNvSpPr>
              <a:spLocks noChangeShapeType="1"/>
            </p:cNvSpPr>
            <p:nvPr/>
          </p:nvSpPr>
          <p:spPr bwMode="auto">
            <a:xfrm rot="-5400000">
              <a:off x="3930" y="2060"/>
              <a:ext cx="6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92" name="Line 180"/>
            <p:cNvSpPr>
              <a:spLocks noChangeShapeType="1"/>
            </p:cNvSpPr>
            <p:nvPr/>
          </p:nvSpPr>
          <p:spPr bwMode="auto">
            <a:xfrm rot="-5400000">
              <a:off x="3964" y="2106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93" name="Line 181"/>
            <p:cNvSpPr>
              <a:spLocks noChangeShapeType="1"/>
            </p:cNvSpPr>
            <p:nvPr/>
          </p:nvSpPr>
          <p:spPr bwMode="auto">
            <a:xfrm rot="-5400000">
              <a:off x="4023" y="2134"/>
              <a:ext cx="1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94" name="Line 182"/>
            <p:cNvSpPr>
              <a:spLocks noChangeShapeType="1"/>
            </p:cNvSpPr>
            <p:nvPr/>
          </p:nvSpPr>
          <p:spPr bwMode="auto">
            <a:xfrm rot="-5400000">
              <a:off x="3920" y="2035"/>
              <a:ext cx="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95" name="Line 183"/>
            <p:cNvSpPr>
              <a:spLocks noChangeShapeType="1"/>
            </p:cNvSpPr>
            <p:nvPr/>
          </p:nvSpPr>
          <p:spPr bwMode="auto">
            <a:xfrm rot="16200000" flipV="1">
              <a:off x="4164" y="2083"/>
              <a:ext cx="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96" name="Line 184"/>
            <p:cNvSpPr>
              <a:spLocks noChangeShapeType="1"/>
            </p:cNvSpPr>
            <p:nvPr/>
          </p:nvSpPr>
          <p:spPr bwMode="auto">
            <a:xfrm rot="16200000" flipV="1">
              <a:off x="4111" y="2121"/>
              <a:ext cx="13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97" name="Line 185"/>
            <p:cNvSpPr>
              <a:spLocks noChangeShapeType="1"/>
            </p:cNvSpPr>
            <p:nvPr/>
          </p:nvSpPr>
          <p:spPr bwMode="auto">
            <a:xfrm rot="16200000" flipV="1">
              <a:off x="4180" y="2060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98" name="Line 186"/>
            <p:cNvSpPr>
              <a:spLocks noChangeShapeType="1"/>
            </p:cNvSpPr>
            <p:nvPr/>
          </p:nvSpPr>
          <p:spPr bwMode="auto">
            <a:xfrm rot="16200000" flipV="1">
              <a:off x="4139" y="2103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299" name="Line 187"/>
            <p:cNvSpPr>
              <a:spLocks noChangeShapeType="1"/>
            </p:cNvSpPr>
            <p:nvPr/>
          </p:nvSpPr>
          <p:spPr bwMode="auto">
            <a:xfrm rot="16200000" flipV="1">
              <a:off x="4081" y="2133"/>
              <a:ext cx="1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300" name="Line 188"/>
            <p:cNvSpPr>
              <a:spLocks noChangeShapeType="1"/>
            </p:cNvSpPr>
            <p:nvPr/>
          </p:nvSpPr>
          <p:spPr bwMode="auto">
            <a:xfrm rot="16200000" flipV="1">
              <a:off x="4192" y="2035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0301" name="Line 189"/>
            <p:cNvSpPr>
              <a:spLocks noChangeShapeType="1"/>
            </p:cNvSpPr>
            <p:nvPr/>
          </p:nvSpPr>
          <p:spPr bwMode="auto">
            <a:xfrm>
              <a:off x="1820" y="2158"/>
              <a:ext cx="1083" cy="333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90302" name="Line 190"/>
            <p:cNvSpPr>
              <a:spLocks noChangeShapeType="1"/>
            </p:cNvSpPr>
            <p:nvPr/>
          </p:nvSpPr>
          <p:spPr bwMode="auto">
            <a:xfrm>
              <a:off x="2268" y="2158"/>
              <a:ext cx="673" cy="33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90303" name="Line 191"/>
            <p:cNvSpPr>
              <a:spLocks noChangeShapeType="1"/>
            </p:cNvSpPr>
            <p:nvPr/>
          </p:nvSpPr>
          <p:spPr bwMode="auto">
            <a:xfrm>
              <a:off x="2701" y="2151"/>
              <a:ext cx="230" cy="33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90304" name="Line 192"/>
            <p:cNvSpPr>
              <a:spLocks noChangeShapeType="1"/>
            </p:cNvSpPr>
            <p:nvPr/>
          </p:nvSpPr>
          <p:spPr bwMode="auto">
            <a:xfrm flipH="1">
              <a:off x="2925" y="2152"/>
              <a:ext cx="230" cy="33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90305" name="Line 193"/>
            <p:cNvSpPr>
              <a:spLocks noChangeShapeType="1"/>
            </p:cNvSpPr>
            <p:nvPr/>
          </p:nvSpPr>
          <p:spPr bwMode="auto">
            <a:xfrm flipH="1">
              <a:off x="2943" y="2156"/>
              <a:ext cx="665" cy="33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90306" name="Line 194"/>
            <p:cNvSpPr>
              <a:spLocks noChangeShapeType="1"/>
            </p:cNvSpPr>
            <p:nvPr/>
          </p:nvSpPr>
          <p:spPr bwMode="auto">
            <a:xfrm flipH="1">
              <a:off x="2960" y="2151"/>
              <a:ext cx="1099" cy="32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</p:grpSp>
      <p:grpSp>
        <p:nvGrpSpPr>
          <p:cNvPr id="90307" name="Group 195"/>
          <p:cNvGrpSpPr>
            <a:grpSpLocks/>
          </p:cNvGrpSpPr>
          <p:nvPr/>
        </p:nvGrpSpPr>
        <p:grpSpPr bwMode="auto">
          <a:xfrm>
            <a:off x="2663825" y="2700338"/>
            <a:ext cx="4537075" cy="1008062"/>
            <a:chOff x="1542" y="1610"/>
            <a:chExt cx="2858" cy="635"/>
          </a:xfrm>
        </p:grpSpPr>
        <p:sp>
          <p:nvSpPr>
            <p:cNvPr id="90308" name="Line 196"/>
            <p:cNvSpPr>
              <a:spLocks noChangeShapeType="1"/>
            </p:cNvSpPr>
            <p:nvPr/>
          </p:nvSpPr>
          <p:spPr bwMode="auto">
            <a:xfrm>
              <a:off x="1542" y="1610"/>
              <a:ext cx="2858" cy="63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90309" name="Line 197"/>
            <p:cNvSpPr>
              <a:spLocks noChangeShapeType="1"/>
            </p:cNvSpPr>
            <p:nvPr/>
          </p:nvSpPr>
          <p:spPr bwMode="auto">
            <a:xfrm flipH="1">
              <a:off x="1542" y="1610"/>
              <a:ext cx="2858" cy="63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</p:grpSp>
      <p:grpSp>
        <p:nvGrpSpPr>
          <p:cNvPr id="90310" name="Group 198"/>
          <p:cNvGrpSpPr>
            <a:grpSpLocks/>
          </p:cNvGrpSpPr>
          <p:nvPr/>
        </p:nvGrpSpPr>
        <p:grpSpPr bwMode="auto">
          <a:xfrm>
            <a:off x="503238" y="5414963"/>
            <a:ext cx="7985125" cy="1293812"/>
            <a:chOff x="641" y="3410"/>
            <a:chExt cx="5030" cy="815"/>
          </a:xfrm>
        </p:grpSpPr>
        <p:grpSp>
          <p:nvGrpSpPr>
            <p:cNvPr id="90311" name="Group 199"/>
            <p:cNvGrpSpPr>
              <a:grpSpLocks/>
            </p:cNvGrpSpPr>
            <p:nvPr/>
          </p:nvGrpSpPr>
          <p:grpSpPr bwMode="auto">
            <a:xfrm>
              <a:off x="862" y="3410"/>
              <a:ext cx="4809" cy="815"/>
              <a:chOff x="679" y="3380"/>
              <a:chExt cx="4809" cy="815"/>
            </a:xfrm>
          </p:grpSpPr>
          <p:sp>
            <p:nvSpPr>
              <p:cNvPr id="90312" name="Text Box 200"/>
              <p:cNvSpPr txBox="1">
                <a:spLocks noChangeArrowheads="1"/>
              </p:cNvSpPr>
              <p:nvPr/>
            </p:nvSpPr>
            <p:spPr bwMode="auto">
              <a:xfrm>
                <a:off x="679" y="3380"/>
                <a:ext cx="2903" cy="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hangingPunct="0">
                  <a:lnSpc>
                    <a:spcPct val="101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sz="2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RESEARCH PURPOSE:</a:t>
                </a:r>
              </a:p>
            </p:txBody>
          </p:sp>
          <p:sp>
            <p:nvSpPr>
              <p:cNvPr id="90313" name="Rectangle 201"/>
              <p:cNvSpPr>
                <a:spLocks noChangeArrowheads="1"/>
              </p:cNvSpPr>
              <p:nvPr/>
            </p:nvSpPr>
            <p:spPr bwMode="auto">
              <a:xfrm>
                <a:off x="906" y="3742"/>
                <a:ext cx="4582" cy="4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hangingPunct="0">
                  <a:lnSpc>
                    <a:spcPct val="101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b="1" i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MODEL OF PROBABILITIES FOR BITPLANE IMAGE CODING</a:t>
                </a:r>
              </a:p>
              <a:p>
                <a:pPr hangingPunct="0">
                  <a:lnSpc>
                    <a:spcPct val="101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b="1" i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THAT IS </a:t>
                </a:r>
                <a:r>
                  <a:rPr lang="es-ES" b="1" i="1">
                    <a:solidFill>
                      <a:srgbClr val="FF0000"/>
                    </a:solidFill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NOT</a:t>
                </a:r>
                <a:r>
                  <a:rPr lang="es-ES" b="1" i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 BASED ON CONTEXT-ADAPTIVE CODING</a:t>
                </a:r>
              </a:p>
            </p:txBody>
          </p:sp>
        </p:grpSp>
        <p:grpSp>
          <p:nvGrpSpPr>
            <p:cNvPr id="90314" name="Group 202"/>
            <p:cNvGrpSpPr>
              <a:grpSpLocks/>
            </p:cNvGrpSpPr>
            <p:nvPr/>
          </p:nvGrpSpPr>
          <p:grpSpPr bwMode="auto">
            <a:xfrm rot="498828">
              <a:off x="641" y="3494"/>
              <a:ext cx="175" cy="173"/>
              <a:chOff x="1281" y="579"/>
              <a:chExt cx="3187" cy="3172"/>
            </a:xfrm>
          </p:grpSpPr>
          <p:sp>
            <p:nvSpPr>
              <p:cNvPr id="90315" name="Oval 20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0316" name="AutoShape 20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317" name="AutoShape 20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318" name="AutoShape 20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319" name="AutoShape 20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320" name="AutoShape 20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321" name="AutoShape 20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322" name="AutoShape 2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0323" name="AutoShape 2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CONCLUSIONS</a:t>
            </a:r>
          </a:p>
        </p:txBody>
      </p:sp>
      <p:grpSp>
        <p:nvGrpSpPr>
          <p:cNvPr id="92164" name="Group 4"/>
          <p:cNvGrpSpPr>
            <a:grpSpLocks/>
          </p:cNvGrpSpPr>
          <p:nvPr/>
        </p:nvGrpSpPr>
        <p:grpSpPr bwMode="auto">
          <a:xfrm>
            <a:off x="503238" y="1258888"/>
            <a:ext cx="8197850" cy="1193800"/>
            <a:chOff x="635" y="793"/>
            <a:chExt cx="5164" cy="752"/>
          </a:xfrm>
        </p:grpSpPr>
        <p:sp>
          <p:nvSpPr>
            <p:cNvPr id="92165" name="Text Box 5"/>
            <p:cNvSpPr txBox="1">
              <a:spLocks noChangeArrowheads="1"/>
            </p:cNvSpPr>
            <p:nvPr/>
          </p:nvSpPr>
          <p:spPr bwMode="auto">
            <a:xfrm>
              <a:off x="765" y="793"/>
              <a:ext cx="5034" cy="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NON-ELABORATE CONTEXT MODELS </a:t>
              </a:r>
            </a:p>
            <a:p>
              <a:pPr lvl="1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ACHIEVE SIMILAR CODING EFFICIENCY</a:t>
              </a:r>
            </a:p>
            <a:p>
              <a:pPr lvl="1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AS ELBORATE CONTEXT MODELS</a:t>
              </a:r>
            </a:p>
          </p:txBody>
        </p:sp>
        <p:grpSp>
          <p:nvGrpSpPr>
            <p:cNvPr id="92166" name="Group 6"/>
            <p:cNvGrpSpPr>
              <a:grpSpLocks/>
            </p:cNvGrpSpPr>
            <p:nvPr/>
          </p:nvGrpSpPr>
          <p:grpSpPr bwMode="auto">
            <a:xfrm rot="498828">
              <a:off x="635" y="1074"/>
              <a:ext cx="175" cy="173"/>
              <a:chOff x="1281" y="579"/>
              <a:chExt cx="3187" cy="3172"/>
            </a:xfrm>
          </p:grpSpPr>
          <p:sp>
            <p:nvSpPr>
              <p:cNvPr id="92167" name="Oval 7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2168" name="AutoShape 8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69" name="AutoShape 9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70" name="AutoShape 10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71" name="AutoShape 11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72" name="AutoShape 12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73" name="AutoShape 13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74" name="AutoShape 14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75" name="AutoShape 15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92176" name="Group 16"/>
          <p:cNvGrpSpPr>
            <a:grpSpLocks/>
          </p:cNvGrpSpPr>
          <p:nvPr/>
        </p:nvGrpSpPr>
        <p:grpSpPr bwMode="auto">
          <a:xfrm>
            <a:off x="4103688" y="4068763"/>
            <a:ext cx="1601787" cy="1016000"/>
            <a:chOff x="2455" y="2467"/>
            <a:chExt cx="1009" cy="640"/>
          </a:xfrm>
        </p:grpSpPr>
        <p:grpSp>
          <p:nvGrpSpPr>
            <p:cNvPr id="92177" name="Group 17"/>
            <p:cNvGrpSpPr>
              <a:grpSpLocks/>
            </p:cNvGrpSpPr>
            <p:nvPr/>
          </p:nvGrpSpPr>
          <p:grpSpPr bwMode="auto">
            <a:xfrm rot="498828">
              <a:off x="2643" y="2549"/>
              <a:ext cx="406" cy="405"/>
              <a:chOff x="1281" y="579"/>
              <a:chExt cx="3187" cy="3172"/>
            </a:xfrm>
          </p:grpSpPr>
          <p:sp>
            <p:nvSpPr>
              <p:cNvPr id="92178" name="Oval 18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2179" name="AutoShape 19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80" name="AutoShape 20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81" name="AutoShape 21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82" name="AutoShape 22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83" name="AutoShape 23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84" name="AutoShape 24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85" name="AutoShape 25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86" name="AutoShape 26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92187" name="Group 27"/>
            <p:cNvGrpSpPr>
              <a:grpSpLocks/>
            </p:cNvGrpSpPr>
            <p:nvPr/>
          </p:nvGrpSpPr>
          <p:grpSpPr bwMode="auto">
            <a:xfrm rot="1606593">
              <a:off x="3008" y="2701"/>
              <a:ext cx="337" cy="335"/>
              <a:chOff x="1281" y="579"/>
              <a:chExt cx="3187" cy="3172"/>
            </a:xfrm>
          </p:grpSpPr>
          <p:sp>
            <p:nvSpPr>
              <p:cNvPr id="92188" name="Oval 28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2189" name="AutoShape 29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90" name="AutoShape 30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91" name="AutoShape 31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92" name="AutoShape 32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93" name="AutoShape 33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94" name="AutoShape 34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95" name="AutoShape 35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196" name="AutoShape 36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92197" name="Rectangle 37"/>
            <p:cNvSpPr>
              <a:spLocks noChangeArrowheads="1"/>
            </p:cNvSpPr>
            <p:nvPr/>
          </p:nvSpPr>
          <p:spPr bwMode="auto">
            <a:xfrm>
              <a:off x="2455" y="2467"/>
              <a:ext cx="1009" cy="64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s-ES" sz="14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ARITHMETIC</a:t>
              </a: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s-ES" sz="14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CODER</a:t>
              </a: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8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grpSp>
        <p:nvGrpSpPr>
          <p:cNvPr id="92198" name="Group 38"/>
          <p:cNvGrpSpPr>
            <a:grpSpLocks/>
          </p:cNvGrpSpPr>
          <p:nvPr/>
        </p:nvGrpSpPr>
        <p:grpSpPr bwMode="auto">
          <a:xfrm>
            <a:off x="2811463" y="2798763"/>
            <a:ext cx="4235450" cy="1306512"/>
            <a:chOff x="1641" y="1672"/>
            <a:chExt cx="2668" cy="822"/>
          </a:xfrm>
        </p:grpSpPr>
        <p:sp>
          <p:nvSpPr>
            <p:cNvPr id="92199" name="AutoShape 39"/>
            <p:cNvSpPr>
              <a:spLocks noChangeArrowheads="1"/>
            </p:cNvSpPr>
            <p:nvPr/>
          </p:nvSpPr>
          <p:spPr bwMode="auto">
            <a:xfrm>
              <a:off x="2080" y="1672"/>
              <a:ext cx="434" cy="323"/>
            </a:xfrm>
            <a:prstGeom prst="parallelogram">
              <a:avLst>
                <a:gd name="adj" fmla="val 23918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00" name="Oval 40"/>
            <p:cNvSpPr>
              <a:spLocks noChangeArrowheads="1"/>
            </p:cNvSpPr>
            <p:nvPr/>
          </p:nvSpPr>
          <p:spPr bwMode="auto">
            <a:xfrm rot="825044">
              <a:off x="2164" y="168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01" name="Oval 41"/>
            <p:cNvSpPr>
              <a:spLocks noChangeArrowheads="1"/>
            </p:cNvSpPr>
            <p:nvPr/>
          </p:nvSpPr>
          <p:spPr bwMode="auto">
            <a:xfrm rot="825044">
              <a:off x="2137" y="1796"/>
              <a:ext cx="74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02" name="Oval 42"/>
            <p:cNvSpPr>
              <a:spLocks noChangeArrowheads="1"/>
            </p:cNvSpPr>
            <p:nvPr/>
          </p:nvSpPr>
          <p:spPr bwMode="auto">
            <a:xfrm rot="825044">
              <a:off x="2110" y="1904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03" name="Oval 43"/>
            <p:cNvSpPr>
              <a:spLocks noChangeArrowheads="1"/>
            </p:cNvSpPr>
            <p:nvPr/>
          </p:nvSpPr>
          <p:spPr bwMode="auto">
            <a:xfrm rot="825044">
              <a:off x="2409" y="1687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04" name="Oval 44"/>
            <p:cNvSpPr>
              <a:spLocks noChangeArrowheads="1"/>
            </p:cNvSpPr>
            <p:nvPr/>
          </p:nvSpPr>
          <p:spPr bwMode="auto">
            <a:xfrm rot="825044">
              <a:off x="2382" y="179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05" name="Oval 45"/>
            <p:cNvSpPr>
              <a:spLocks noChangeArrowheads="1"/>
            </p:cNvSpPr>
            <p:nvPr/>
          </p:nvSpPr>
          <p:spPr bwMode="auto">
            <a:xfrm rot="825044">
              <a:off x="2356" y="1905"/>
              <a:ext cx="74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06" name="Oval 46"/>
            <p:cNvSpPr>
              <a:spLocks noChangeArrowheads="1"/>
            </p:cNvSpPr>
            <p:nvPr/>
          </p:nvSpPr>
          <p:spPr bwMode="auto">
            <a:xfrm rot="825044">
              <a:off x="2286" y="1682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07" name="Oval 47"/>
            <p:cNvSpPr>
              <a:spLocks noChangeArrowheads="1"/>
            </p:cNvSpPr>
            <p:nvPr/>
          </p:nvSpPr>
          <p:spPr bwMode="auto">
            <a:xfrm rot="825044">
              <a:off x="2231" y="1899"/>
              <a:ext cx="75" cy="7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08" name="AutoShape 48"/>
            <p:cNvSpPr>
              <a:spLocks noChangeArrowheads="1"/>
            </p:cNvSpPr>
            <p:nvPr/>
          </p:nvSpPr>
          <p:spPr bwMode="auto">
            <a:xfrm>
              <a:off x="2523" y="1672"/>
              <a:ext cx="435" cy="323"/>
            </a:xfrm>
            <a:prstGeom prst="parallelogram">
              <a:avLst>
                <a:gd name="adj" fmla="val 23973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09" name="Oval 49"/>
            <p:cNvSpPr>
              <a:spLocks noChangeArrowheads="1"/>
            </p:cNvSpPr>
            <p:nvPr/>
          </p:nvSpPr>
          <p:spPr bwMode="auto">
            <a:xfrm rot="825044">
              <a:off x="2607" y="1686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10" name="Oval 50"/>
            <p:cNvSpPr>
              <a:spLocks noChangeArrowheads="1"/>
            </p:cNvSpPr>
            <p:nvPr/>
          </p:nvSpPr>
          <p:spPr bwMode="auto">
            <a:xfrm rot="825044">
              <a:off x="2580" y="179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11" name="Oval 51"/>
            <p:cNvSpPr>
              <a:spLocks noChangeArrowheads="1"/>
            </p:cNvSpPr>
            <p:nvPr/>
          </p:nvSpPr>
          <p:spPr bwMode="auto">
            <a:xfrm rot="825044">
              <a:off x="2554" y="1904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12" name="Oval 52"/>
            <p:cNvSpPr>
              <a:spLocks noChangeArrowheads="1"/>
            </p:cNvSpPr>
            <p:nvPr/>
          </p:nvSpPr>
          <p:spPr bwMode="auto">
            <a:xfrm rot="825044">
              <a:off x="2853" y="1687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13" name="Oval 53"/>
            <p:cNvSpPr>
              <a:spLocks noChangeArrowheads="1"/>
            </p:cNvSpPr>
            <p:nvPr/>
          </p:nvSpPr>
          <p:spPr bwMode="auto">
            <a:xfrm rot="825044">
              <a:off x="2826" y="179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14" name="Oval 54"/>
            <p:cNvSpPr>
              <a:spLocks noChangeArrowheads="1"/>
            </p:cNvSpPr>
            <p:nvPr/>
          </p:nvSpPr>
          <p:spPr bwMode="auto">
            <a:xfrm rot="825044">
              <a:off x="2799" y="1905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15" name="Oval 55"/>
            <p:cNvSpPr>
              <a:spLocks noChangeArrowheads="1"/>
            </p:cNvSpPr>
            <p:nvPr/>
          </p:nvSpPr>
          <p:spPr bwMode="auto">
            <a:xfrm rot="825044">
              <a:off x="2730" y="1682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16" name="Oval 56"/>
            <p:cNvSpPr>
              <a:spLocks noChangeArrowheads="1"/>
            </p:cNvSpPr>
            <p:nvPr/>
          </p:nvSpPr>
          <p:spPr bwMode="auto">
            <a:xfrm rot="825044">
              <a:off x="2675" y="1899"/>
              <a:ext cx="75" cy="7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17" name="AutoShape 57"/>
            <p:cNvSpPr>
              <a:spLocks noChangeArrowheads="1"/>
            </p:cNvSpPr>
            <p:nvPr/>
          </p:nvSpPr>
          <p:spPr bwMode="auto">
            <a:xfrm>
              <a:off x="2978" y="1672"/>
              <a:ext cx="435" cy="323"/>
            </a:xfrm>
            <a:prstGeom prst="parallelogram">
              <a:avLst>
                <a:gd name="adj" fmla="val 23973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18" name="Oval 58"/>
            <p:cNvSpPr>
              <a:spLocks noChangeArrowheads="1"/>
            </p:cNvSpPr>
            <p:nvPr/>
          </p:nvSpPr>
          <p:spPr bwMode="auto">
            <a:xfrm rot="825044">
              <a:off x="3062" y="168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19" name="Oval 59"/>
            <p:cNvSpPr>
              <a:spLocks noChangeArrowheads="1"/>
            </p:cNvSpPr>
            <p:nvPr/>
          </p:nvSpPr>
          <p:spPr bwMode="auto">
            <a:xfrm rot="825044">
              <a:off x="3035" y="1796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20" name="Oval 60"/>
            <p:cNvSpPr>
              <a:spLocks noChangeArrowheads="1"/>
            </p:cNvSpPr>
            <p:nvPr/>
          </p:nvSpPr>
          <p:spPr bwMode="auto">
            <a:xfrm rot="825044">
              <a:off x="3008" y="1904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21" name="Oval 61"/>
            <p:cNvSpPr>
              <a:spLocks noChangeArrowheads="1"/>
            </p:cNvSpPr>
            <p:nvPr/>
          </p:nvSpPr>
          <p:spPr bwMode="auto">
            <a:xfrm rot="825044">
              <a:off x="3304" y="1687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22" name="Oval 62"/>
            <p:cNvSpPr>
              <a:spLocks noChangeArrowheads="1"/>
            </p:cNvSpPr>
            <p:nvPr/>
          </p:nvSpPr>
          <p:spPr bwMode="auto">
            <a:xfrm rot="825044">
              <a:off x="3277" y="1796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23" name="Oval 63"/>
            <p:cNvSpPr>
              <a:spLocks noChangeArrowheads="1"/>
            </p:cNvSpPr>
            <p:nvPr/>
          </p:nvSpPr>
          <p:spPr bwMode="auto">
            <a:xfrm rot="825044">
              <a:off x="3254" y="1905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24" name="Oval 64"/>
            <p:cNvSpPr>
              <a:spLocks noChangeArrowheads="1"/>
            </p:cNvSpPr>
            <p:nvPr/>
          </p:nvSpPr>
          <p:spPr bwMode="auto">
            <a:xfrm rot="825044">
              <a:off x="3185" y="1682"/>
              <a:ext cx="74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25" name="Oval 65"/>
            <p:cNvSpPr>
              <a:spLocks noChangeArrowheads="1"/>
            </p:cNvSpPr>
            <p:nvPr/>
          </p:nvSpPr>
          <p:spPr bwMode="auto">
            <a:xfrm rot="825044">
              <a:off x="3129" y="1899"/>
              <a:ext cx="75" cy="7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26" name="AutoShape 66"/>
            <p:cNvSpPr>
              <a:spLocks noChangeArrowheads="1"/>
            </p:cNvSpPr>
            <p:nvPr/>
          </p:nvSpPr>
          <p:spPr bwMode="auto">
            <a:xfrm>
              <a:off x="3423" y="1672"/>
              <a:ext cx="435" cy="323"/>
            </a:xfrm>
            <a:prstGeom prst="parallelogram">
              <a:avLst>
                <a:gd name="adj" fmla="val 23973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27" name="Oval 67"/>
            <p:cNvSpPr>
              <a:spLocks noChangeArrowheads="1"/>
            </p:cNvSpPr>
            <p:nvPr/>
          </p:nvSpPr>
          <p:spPr bwMode="auto">
            <a:xfrm rot="825044">
              <a:off x="3507" y="168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28" name="Oval 68"/>
            <p:cNvSpPr>
              <a:spLocks noChangeArrowheads="1"/>
            </p:cNvSpPr>
            <p:nvPr/>
          </p:nvSpPr>
          <p:spPr bwMode="auto">
            <a:xfrm rot="825044">
              <a:off x="3480" y="179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29" name="Oval 69"/>
            <p:cNvSpPr>
              <a:spLocks noChangeArrowheads="1"/>
            </p:cNvSpPr>
            <p:nvPr/>
          </p:nvSpPr>
          <p:spPr bwMode="auto">
            <a:xfrm rot="825044">
              <a:off x="3454" y="1904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30" name="Oval 70"/>
            <p:cNvSpPr>
              <a:spLocks noChangeArrowheads="1"/>
            </p:cNvSpPr>
            <p:nvPr/>
          </p:nvSpPr>
          <p:spPr bwMode="auto">
            <a:xfrm rot="825044">
              <a:off x="3753" y="1687"/>
              <a:ext cx="74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31" name="Oval 71"/>
            <p:cNvSpPr>
              <a:spLocks noChangeArrowheads="1"/>
            </p:cNvSpPr>
            <p:nvPr/>
          </p:nvSpPr>
          <p:spPr bwMode="auto">
            <a:xfrm rot="825044">
              <a:off x="3725" y="179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32" name="Oval 72"/>
            <p:cNvSpPr>
              <a:spLocks noChangeArrowheads="1"/>
            </p:cNvSpPr>
            <p:nvPr/>
          </p:nvSpPr>
          <p:spPr bwMode="auto">
            <a:xfrm rot="825044">
              <a:off x="3699" y="1905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33" name="Oval 73"/>
            <p:cNvSpPr>
              <a:spLocks noChangeArrowheads="1"/>
            </p:cNvSpPr>
            <p:nvPr/>
          </p:nvSpPr>
          <p:spPr bwMode="auto">
            <a:xfrm rot="825044">
              <a:off x="3630" y="1682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34" name="Oval 74"/>
            <p:cNvSpPr>
              <a:spLocks noChangeArrowheads="1"/>
            </p:cNvSpPr>
            <p:nvPr/>
          </p:nvSpPr>
          <p:spPr bwMode="auto">
            <a:xfrm rot="825044">
              <a:off x="3575" y="1899"/>
              <a:ext cx="75" cy="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35" name="AutoShape 75"/>
            <p:cNvSpPr>
              <a:spLocks noChangeArrowheads="1"/>
            </p:cNvSpPr>
            <p:nvPr/>
          </p:nvSpPr>
          <p:spPr bwMode="auto">
            <a:xfrm>
              <a:off x="3874" y="1672"/>
              <a:ext cx="435" cy="323"/>
            </a:xfrm>
            <a:prstGeom prst="parallelogram">
              <a:avLst>
                <a:gd name="adj" fmla="val 23973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36" name="Oval 76"/>
            <p:cNvSpPr>
              <a:spLocks noChangeArrowheads="1"/>
            </p:cNvSpPr>
            <p:nvPr/>
          </p:nvSpPr>
          <p:spPr bwMode="auto">
            <a:xfrm rot="825044">
              <a:off x="3958" y="1686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37" name="Oval 77"/>
            <p:cNvSpPr>
              <a:spLocks noChangeArrowheads="1"/>
            </p:cNvSpPr>
            <p:nvPr/>
          </p:nvSpPr>
          <p:spPr bwMode="auto">
            <a:xfrm rot="825044">
              <a:off x="3931" y="1796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38" name="Oval 78"/>
            <p:cNvSpPr>
              <a:spLocks noChangeArrowheads="1"/>
            </p:cNvSpPr>
            <p:nvPr/>
          </p:nvSpPr>
          <p:spPr bwMode="auto">
            <a:xfrm rot="825044">
              <a:off x="3905" y="1904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39" name="Oval 79"/>
            <p:cNvSpPr>
              <a:spLocks noChangeArrowheads="1"/>
            </p:cNvSpPr>
            <p:nvPr/>
          </p:nvSpPr>
          <p:spPr bwMode="auto">
            <a:xfrm rot="825044">
              <a:off x="4204" y="1687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40" name="Oval 80"/>
            <p:cNvSpPr>
              <a:spLocks noChangeArrowheads="1"/>
            </p:cNvSpPr>
            <p:nvPr/>
          </p:nvSpPr>
          <p:spPr bwMode="auto">
            <a:xfrm rot="825044">
              <a:off x="4176" y="1796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41" name="Oval 81"/>
            <p:cNvSpPr>
              <a:spLocks noChangeArrowheads="1"/>
            </p:cNvSpPr>
            <p:nvPr/>
          </p:nvSpPr>
          <p:spPr bwMode="auto">
            <a:xfrm rot="825044">
              <a:off x="4150" y="1905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42" name="Oval 82"/>
            <p:cNvSpPr>
              <a:spLocks noChangeArrowheads="1"/>
            </p:cNvSpPr>
            <p:nvPr/>
          </p:nvSpPr>
          <p:spPr bwMode="auto">
            <a:xfrm rot="825044">
              <a:off x="4081" y="1682"/>
              <a:ext cx="75" cy="7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43" name="Oval 83"/>
            <p:cNvSpPr>
              <a:spLocks noChangeArrowheads="1"/>
            </p:cNvSpPr>
            <p:nvPr/>
          </p:nvSpPr>
          <p:spPr bwMode="auto">
            <a:xfrm rot="825044">
              <a:off x="4026" y="1899"/>
              <a:ext cx="75" cy="7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44" name="AutoShape 84"/>
            <p:cNvSpPr>
              <a:spLocks noChangeArrowheads="1"/>
            </p:cNvSpPr>
            <p:nvPr/>
          </p:nvSpPr>
          <p:spPr bwMode="auto">
            <a:xfrm>
              <a:off x="1641" y="1672"/>
              <a:ext cx="435" cy="323"/>
            </a:xfrm>
            <a:prstGeom prst="parallelogram">
              <a:avLst>
                <a:gd name="adj" fmla="val 23973"/>
              </a:avLst>
            </a:prstGeom>
            <a:solidFill>
              <a:srgbClr val="B2B2B2"/>
            </a:solidFill>
            <a:ln w="9525" cap="rnd" algn="ctr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45" name="Oval 85"/>
            <p:cNvSpPr>
              <a:spLocks noChangeArrowheads="1"/>
            </p:cNvSpPr>
            <p:nvPr/>
          </p:nvSpPr>
          <p:spPr bwMode="auto">
            <a:xfrm rot="825044">
              <a:off x="1725" y="168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46" name="Oval 86"/>
            <p:cNvSpPr>
              <a:spLocks noChangeArrowheads="1"/>
            </p:cNvSpPr>
            <p:nvPr/>
          </p:nvSpPr>
          <p:spPr bwMode="auto">
            <a:xfrm rot="825044">
              <a:off x="1698" y="179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47" name="Oval 87"/>
            <p:cNvSpPr>
              <a:spLocks noChangeArrowheads="1"/>
            </p:cNvSpPr>
            <p:nvPr/>
          </p:nvSpPr>
          <p:spPr bwMode="auto">
            <a:xfrm rot="825044">
              <a:off x="1671" y="1904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48" name="Oval 88"/>
            <p:cNvSpPr>
              <a:spLocks noChangeArrowheads="1"/>
            </p:cNvSpPr>
            <p:nvPr/>
          </p:nvSpPr>
          <p:spPr bwMode="auto">
            <a:xfrm rot="825044">
              <a:off x="1970" y="1687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49" name="Oval 89"/>
            <p:cNvSpPr>
              <a:spLocks noChangeArrowheads="1"/>
            </p:cNvSpPr>
            <p:nvPr/>
          </p:nvSpPr>
          <p:spPr bwMode="auto">
            <a:xfrm rot="825044">
              <a:off x="1943" y="1796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50" name="Oval 90"/>
            <p:cNvSpPr>
              <a:spLocks noChangeArrowheads="1"/>
            </p:cNvSpPr>
            <p:nvPr/>
          </p:nvSpPr>
          <p:spPr bwMode="auto">
            <a:xfrm rot="825044">
              <a:off x="1917" y="1905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51" name="Oval 91"/>
            <p:cNvSpPr>
              <a:spLocks noChangeArrowheads="1"/>
            </p:cNvSpPr>
            <p:nvPr/>
          </p:nvSpPr>
          <p:spPr bwMode="auto">
            <a:xfrm rot="825044">
              <a:off x="1848" y="1682"/>
              <a:ext cx="75" cy="7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52" name="Oval 92"/>
            <p:cNvSpPr>
              <a:spLocks noChangeArrowheads="1"/>
            </p:cNvSpPr>
            <p:nvPr/>
          </p:nvSpPr>
          <p:spPr bwMode="auto">
            <a:xfrm rot="825044">
              <a:off x="1792" y="1899"/>
              <a:ext cx="75" cy="7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2253" name="AutoShape 93"/>
            <p:cNvSpPr>
              <a:spLocks noChangeArrowheads="1"/>
            </p:cNvSpPr>
            <p:nvPr/>
          </p:nvSpPr>
          <p:spPr bwMode="auto">
            <a:xfrm rot="-5400000">
              <a:off x="1752" y="1935"/>
              <a:ext cx="129" cy="29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254" name="Line 94"/>
            <p:cNvSpPr>
              <a:spLocks noChangeShapeType="1"/>
            </p:cNvSpPr>
            <p:nvPr/>
          </p:nvSpPr>
          <p:spPr bwMode="auto">
            <a:xfrm rot="-5400000" flipH="1" flipV="1">
              <a:off x="1748" y="2032"/>
              <a:ext cx="90" cy="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55" name="Oval 95"/>
            <p:cNvSpPr>
              <a:spLocks noChangeArrowheads="1"/>
            </p:cNvSpPr>
            <p:nvPr/>
          </p:nvSpPr>
          <p:spPr bwMode="auto">
            <a:xfrm rot="16200000" flipH="1">
              <a:off x="1812" y="2010"/>
              <a:ext cx="18" cy="1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256" name="Line 96"/>
            <p:cNvSpPr>
              <a:spLocks noChangeShapeType="1"/>
            </p:cNvSpPr>
            <p:nvPr/>
          </p:nvSpPr>
          <p:spPr bwMode="auto">
            <a:xfrm rot="-5400000">
              <a:off x="1811" y="2137"/>
              <a:ext cx="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57" name="Line 97"/>
            <p:cNvSpPr>
              <a:spLocks noChangeShapeType="1"/>
            </p:cNvSpPr>
            <p:nvPr/>
          </p:nvSpPr>
          <p:spPr bwMode="auto">
            <a:xfrm rot="-5400000">
              <a:off x="1702" y="2084"/>
              <a:ext cx="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58" name="Line 98"/>
            <p:cNvSpPr>
              <a:spLocks noChangeShapeType="1"/>
            </p:cNvSpPr>
            <p:nvPr/>
          </p:nvSpPr>
          <p:spPr bwMode="auto">
            <a:xfrm rot="-5400000">
              <a:off x="1751" y="2123"/>
              <a:ext cx="13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59" name="Line 99"/>
            <p:cNvSpPr>
              <a:spLocks noChangeShapeType="1"/>
            </p:cNvSpPr>
            <p:nvPr/>
          </p:nvSpPr>
          <p:spPr bwMode="auto">
            <a:xfrm rot="-5400000">
              <a:off x="1689" y="2060"/>
              <a:ext cx="6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60" name="Line 100"/>
            <p:cNvSpPr>
              <a:spLocks noChangeShapeType="1"/>
            </p:cNvSpPr>
            <p:nvPr/>
          </p:nvSpPr>
          <p:spPr bwMode="auto">
            <a:xfrm rot="-5400000">
              <a:off x="1722" y="2106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61" name="Line 101"/>
            <p:cNvSpPr>
              <a:spLocks noChangeShapeType="1"/>
            </p:cNvSpPr>
            <p:nvPr/>
          </p:nvSpPr>
          <p:spPr bwMode="auto">
            <a:xfrm rot="-5400000">
              <a:off x="1781" y="2135"/>
              <a:ext cx="13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62" name="Line 102"/>
            <p:cNvSpPr>
              <a:spLocks noChangeShapeType="1"/>
            </p:cNvSpPr>
            <p:nvPr/>
          </p:nvSpPr>
          <p:spPr bwMode="auto">
            <a:xfrm rot="-5400000">
              <a:off x="1678" y="2035"/>
              <a:ext cx="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63" name="Line 103"/>
            <p:cNvSpPr>
              <a:spLocks noChangeShapeType="1"/>
            </p:cNvSpPr>
            <p:nvPr/>
          </p:nvSpPr>
          <p:spPr bwMode="auto">
            <a:xfrm rot="16200000" flipV="1">
              <a:off x="1922" y="2084"/>
              <a:ext cx="9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64" name="Line 104"/>
            <p:cNvSpPr>
              <a:spLocks noChangeShapeType="1"/>
            </p:cNvSpPr>
            <p:nvPr/>
          </p:nvSpPr>
          <p:spPr bwMode="auto">
            <a:xfrm rot="16200000" flipV="1">
              <a:off x="1869" y="2121"/>
              <a:ext cx="13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65" name="Line 105"/>
            <p:cNvSpPr>
              <a:spLocks noChangeShapeType="1"/>
            </p:cNvSpPr>
            <p:nvPr/>
          </p:nvSpPr>
          <p:spPr bwMode="auto">
            <a:xfrm rot="16200000" flipV="1">
              <a:off x="1939" y="2060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66" name="Line 106"/>
            <p:cNvSpPr>
              <a:spLocks noChangeShapeType="1"/>
            </p:cNvSpPr>
            <p:nvPr/>
          </p:nvSpPr>
          <p:spPr bwMode="auto">
            <a:xfrm rot="16200000" flipV="1">
              <a:off x="1898" y="2103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67" name="Line 107"/>
            <p:cNvSpPr>
              <a:spLocks noChangeShapeType="1"/>
            </p:cNvSpPr>
            <p:nvPr/>
          </p:nvSpPr>
          <p:spPr bwMode="auto">
            <a:xfrm rot="16200000" flipV="1">
              <a:off x="1840" y="2132"/>
              <a:ext cx="12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68" name="Line 108"/>
            <p:cNvSpPr>
              <a:spLocks noChangeShapeType="1"/>
            </p:cNvSpPr>
            <p:nvPr/>
          </p:nvSpPr>
          <p:spPr bwMode="auto">
            <a:xfrm rot="16200000" flipV="1">
              <a:off x="1950" y="2035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69" name="AutoShape 109"/>
            <p:cNvSpPr>
              <a:spLocks noChangeArrowheads="1"/>
            </p:cNvSpPr>
            <p:nvPr/>
          </p:nvSpPr>
          <p:spPr bwMode="auto">
            <a:xfrm rot="-5400000">
              <a:off x="2196" y="1935"/>
              <a:ext cx="129" cy="29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270" name="Line 110"/>
            <p:cNvSpPr>
              <a:spLocks noChangeShapeType="1"/>
            </p:cNvSpPr>
            <p:nvPr/>
          </p:nvSpPr>
          <p:spPr bwMode="auto">
            <a:xfrm rot="-5400000" flipH="1" flipV="1">
              <a:off x="2206" y="2056"/>
              <a:ext cx="100" cy="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71" name="Oval 111"/>
            <p:cNvSpPr>
              <a:spLocks noChangeArrowheads="1"/>
            </p:cNvSpPr>
            <p:nvPr/>
          </p:nvSpPr>
          <p:spPr bwMode="auto">
            <a:xfrm rot="16200000" flipH="1">
              <a:off x="2257" y="2010"/>
              <a:ext cx="18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272" name="Line 112"/>
            <p:cNvSpPr>
              <a:spLocks noChangeShapeType="1"/>
            </p:cNvSpPr>
            <p:nvPr/>
          </p:nvSpPr>
          <p:spPr bwMode="auto">
            <a:xfrm rot="-5400000">
              <a:off x="2255" y="2137"/>
              <a:ext cx="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73" name="Line 113"/>
            <p:cNvSpPr>
              <a:spLocks noChangeShapeType="1"/>
            </p:cNvSpPr>
            <p:nvPr/>
          </p:nvSpPr>
          <p:spPr bwMode="auto">
            <a:xfrm rot="-5400000">
              <a:off x="2146" y="2085"/>
              <a:ext cx="9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74" name="Line 114"/>
            <p:cNvSpPr>
              <a:spLocks noChangeShapeType="1"/>
            </p:cNvSpPr>
            <p:nvPr/>
          </p:nvSpPr>
          <p:spPr bwMode="auto">
            <a:xfrm rot="-5400000">
              <a:off x="2195" y="2123"/>
              <a:ext cx="13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75" name="Line 115"/>
            <p:cNvSpPr>
              <a:spLocks noChangeShapeType="1"/>
            </p:cNvSpPr>
            <p:nvPr/>
          </p:nvSpPr>
          <p:spPr bwMode="auto">
            <a:xfrm rot="-5400000">
              <a:off x="2133" y="2060"/>
              <a:ext cx="6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76" name="Line 116"/>
            <p:cNvSpPr>
              <a:spLocks noChangeShapeType="1"/>
            </p:cNvSpPr>
            <p:nvPr/>
          </p:nvSpPr>
          <p:spPr bwMode="auto">
            <a:xfrm rot="-5400000">
              <a:off x="2167" y="2106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77" name="Line 117"/>
            <p:cNvSpPr>
              <a:spLocks noChangeShapeType="1"/>
            </p:cNvSpPr>
            <p:nvPr/>
          </p:nvSpPr>
          <p:spPr bwMode="auto">
            <a:xfrm rot="-5400000">
              <a:off x="2226" y="2134"/>
              <a:ext cx="1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78" name="Line 118"/>
            <p:cNvSpPr>
              <a:spLocks noChangeShapeType="1"/>
            </p:cNvSpPr>
            <p:nvPr/>
          </p:nvSpPr>
          <p:spPr bwMode="auto">
            <a:xfrm rot="-5400000">
              <a:off x="2123" y="2035"/>
              <a:ext cx="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79" name="Line 119"/>
            <p:cNvSpPr>
              <a:spLocks noChangeShapeType="1"/>
            </p:cNvSpPr>
            <p:nvPr/>
          </p:nvSpPr>
          <p:spPr bwMode="auto">
            <a:xfrm rot="16200000" flipV="1">
              <a:off x="2367" y="2083"/>
              <a:ext cx="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80" name="Line 120"/>
            <p:cNvSpPr>
              <a:spLocks noChangeShapeType="1"/>
            </p:cNvSpPr>
            <p:nvPr/>
          </p:nvSpPr>
          <p:spPr bwMode="auto">
            <a:xfrm rot="16200000" flipV="1">
              <a:off x="2314" y="2121"/>
              <a:ext cx="13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81" name="Line 121"/>
            <p:cNvSpPr>
              <a:spLocks noChangeShapeType="1"/>
            </p:cNvSpPr>
            <p:nvPr/>
          </p:nvSpPr>
          <p:spPr bwMode="auto">
            <a:xfrm rot="16200000" flipV="1">
              <a:off x="2383" y="2060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82" name="Line 122"/>
            <p:cNvSpPr>
              <a:spLocks noChangeShapeType="1"/>
            </p:cNvSpPr>
            <p:nvPr/>
          </p:nvSpPr>
          <p:spPr bwMode="auto">
            <a:xfrm rot="16200000" flipV="1">
              <a:off x="2342" y="2103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83" name="Line 123"/>
            <p:cNvSpPr>
              <a:spLocks noChangeShapeType="1"/>
            </p:cNvSpPr>
            <p:nvPr/>
          </p:nvSpPr>
          <p:spPr bwMode="auto">
            <a:xfrm rot="16200000" flipV="1">
              <a:off x="2284" y="2133"/>
              <a:ext cx="1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84" name="Line 124"/>
            <p:cNvSpPr>
              <a:spLocks noChangeShapeType="1"/>
            </p:cNvSpPr>
            <p:nvPr/>
          </p:nvSpPr>
          <p:spPr bwMode="auto">
            <a:xfrm rot="16200000" flipV="1">
              <a:off x="2395" y="2035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85" name="AutoShape 125"/>
            <p:cNvSpPr>
              <a:spLocks noChangeArrowheads="1"/>
            </p:cNvSpPr>
            <p:nvPr/>
          </p:nvSpPr>
          <p:spPr bwMode="auto">
            <a:xfrm rot="-5400000">
              <a:off x="2634" y="1931"/>
              <a:ext cx="128" cy="29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286" name="Line 126"/>
            <p:cNvSpPr>
              <a:spLocks noChangeShapeType="1"/>
            </p:cNvSpPr>
            <p:nvPr/>
          </p:nvSpPr>
          <p:spPr bwMode="auto">
            <a:xfrm rot="-5400000" flipH="1" flipV="1">
              <a:off x="2626" y="2000"/>
              <a:ext cx="63" cy="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87" name="Oval 127"/>
            <p:cNvSpPr>
              <a:spLocks noChangeArrowheads="1"/>
            </p:cNvSpPr>
            <p:nvPr/>
          </p:nvSpPr>
          <p:spPr bwMode="auto">
            <a:xfrm rot="16200000" flipH="1">
              <a:off x="2693" y="2007"/>
              <a:ext cx="19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288" name="Line 128"/>
            <p:cNvSpPr>
              <a:spLocks noChangeShapeType="1"/>
            </p:cNvSpPr>
            <p:nvPr/>
          </p:nvSpPr>
          <p:spPr bwMode="auto">
            <a:xfrm rot="-5400000">
              <a:off x="2692" y="2134"/>
              <a:ext cx="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89" name="Line 129"/>
            <p:cNvSpPr>
              <a:spLocks noChangeShapeType="1"/>
            </p:cNvSpPr>
            <p:nvPr/>
          </p:nvSpPr>
          <p:spPr bwMode="auto">
            <a:xfrm rot="-5400000">
              <a:off x="2583" y="2081"/>
              <a:ext cx="9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90" name="Line 130"/>
            <p:cNvSpPr>
              <a:spLocks noChangeShapeType="1"/>
            </p:cNvSpPr>
            <p:nvPr/>
          </p:nvSpPr>
          <p:spPr bwMode="auto">
            <a:xfrm rot="-5400000">
              <a:off x="2632" y="2120"/>
              <a:ext cx="13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91" name="Line 131"/>
            <p:cNvSpPr>
              <a:spLocks noChangeShapeType="1"/>
            </p:cNvSpPr>
            <p:nvPr/>
          </p:nvSpPr>
          <p:spPr bwMode="auto">
            <a:xfrm rot="-5400000">
              <a:off x="2570" y="2057"/>
              <a:ext cx="6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92" name="Line 132"/>
            <p:cNvSpPr>
              <a:spLocks noChangeShapeType="1"/>
            </p:cNvSpPr>
            <p:nvPr/>
          </p:nvSpPr>
          <p:spPr bwMode="auto">
            <a:xfrm rot="-5400000">
              <a:off x="2604" y="2103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93" name="Line 133"/>
            <p:cNvSpPr>
              <a:spLocks noChangeShapeType="1"/>
            </p:cNvSpPr>
            <p:nvPr/>
          </p:nvSpPr>
          <p:spPr bwMode="auto">
            <a:xfrm rot="-5400000">
              <a:off x="2663" y="2131"/>
              <a:ext cx="1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94" name="Line 134"/>
            <p:cNvSpPr>
              <a:spLocks noChangeShapeType="1"/>
            </p:cNvSpPr>
            <p:nvPr/>
          </p:nvSpPr>
          <p:spPr bwMode="auto">
            <a:xfrm rot="-5400000">
              <a:off x="2560" y="2032"/>
              <a:ext cx="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95" name="Line 135"/>
            <p:cNvSpPr>
              <a:spLocks noChangeShapeType="1"/>
            </p:cNvSpPr>
            <p:nvPr/>
          </p:nvSpPr>
          <p:spPr bwMode="auto">
            <a:xfrm rot="16200000" flipV="1">
              <a:off x="2804" y="2080"/>
              <a:ext cx="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96" name="Line 136"/>
            <p:cNvSpPr>
              <a:spLocks noChangeShapeType="1"/>
            </p:cNvSpPr>
            <p:nvPr/>
          </p:nvSpPr>
          <p:spPr bwMode="auto">
            <a:xfrm rot="16200000" flipV="1">
              <a:off x="2751" y="2118"/>
              <a:ext cx="13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97" name="Line 137"/>
            <p:cNvSpPr>
              <a:spLocks noChangeShapeType="1"/>
            </p:cNvSpPr>
            <p:nvPr/>
          </p:nvSpPr>
          <p:spPr bwMode="auto">
            <a:xfrm rot="16200000" flipV="1">
              <a:off x="2821" y="2057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98" name="Line 138"/>
            <p:cNvSpPr>
              <a:spLocks noChangeShapeType="1"/>
            </p:cNvSpPr>
            <p:nvPr/>
          </p:nvSpPr>
          <p:spPr bwMode="auto">
            <a:xfrm rot="16200000" flipV="1">
              <a:off x="2779" y="2100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299" name="Line 139"/>
            <p:cNvSpPr>
              <a:spLocks noChangeShapeType="1"/>
            </p:cNvSpPr>
            <p:nvPr/>
          </p:nvSpPr>
          <p:spPr bwMode="auto">
            <a:xfrm rot="16200000" flipV="1">
              <a:off x="2720" y="2130"/>
              <a:ext cx="13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00" name="Line 140"/>
            <p:cNvSpPr>
              <a:spLocks noChangeShapeType="1"/>
            </p:cNvSpPr>
            <p:nvPr/>
          </p:nvSpPr>
          <p:spPr bwMode="auto">
            <a:xfrm rot="16200000" flipV="1">
              <a:off x="2832" y="2032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01" name="AutoShape 141"/>
            <p:cNvSpPr>
              <a:spLocks noChangeArrowheads="1"/>
            </p:cNvSpPr>
            <p:nvPr/>
          </p:nvSpPr>
          <p:spPr bwMode="auto">
            <a:xfrm rot="-5400000">
              <a:off x="3089" y="1931"/>
              <a:ext cx="128" cy="29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02" name="Line 142"/>
            <p:cNvSpPr>
              <a:spLocks noChangeShapeType="1"/>
            </p:cNvSpPr>
            <p:nvPr/>
          </p:nvSpPr>
          <p:spPr bwMode="auto">
            <a:xfrm rot="5400000" flipV="1">
              <a:off x="3127" y="2047"/>
              <a:ext cx="89" cy="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03" name="Oval 143"/>
            <p:cNvSpPr>
              <a:spLocks noChangeArrowheads="1"/>
            </p:cNvSpPr>
            <p:nvPr/>
          </p:nvSpPr>
          <p:spPr bwMode="auto">
            <a:xfrm rot="16200000" flipH="1">
              <a:off x="3147" y="2007"/>
              <a:ext cx="19" cy="1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04" name="Line 144"/>
            <p:cNvSpPr>
              <a:spLocks noChangeShapeType="1"/>
            </p:cNvSpPr>
            <p:nvPr/>
          </p:nvSpPr>
          <p:spPr bwMode="auto">
            <a:xfrm rot="-5400000">
              <a:off x="3147" y="2134"/>
              <a:ext cx="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05" name="Line 145"/>
            <p:cNvSpPr>
              <a:spLocks noChangeShapeType="1"/>
            </p:cNvSpPr>
            <p:nvPr/>
          </p:nvSpPr>
          <p:spPr bwMode="auto">
            <a:xfrm rot="-5400000">
              <a:off x="3038" y="2080"/>
              <a:ext cx="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06" name="Line 146"/>
            <p:cNvSpPr>
              <a:spLocks noChangeShapeType="1"/>
            </p:cNvSpPr>
            <p:nvPr/>
          </p:nvSpPr>
          <p:spPr bwMode="auto">
            <a:xfrm rot="-5400000">
              <a:off x="3087" y="2120"/>
              <a:ext cx="13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07" name="Line 147"/>
            <p:cNvSpPr>
              <a:spLocks noChangeShapeType="1"/>
            </p:cNvSpPr>
            <p:nvPr/>
          </p:nvSpPr>
          <p:spPr bwMode="auto">
            <a:xfrm rot="-5400000">
              <a:off x="3025" y="2057"/>
              <a:ext cx="6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08" name="Line 148"/>
            <p:cNvSpPr>
              <a:spLocks noChangeShapeType="1"/>
            </p:cNvSpPr>
            <p:nvPr/>
          </p:nvSpPr>
          <p:spPr bwMode="auto">
            <a:xfrm rot="-5400000">
              <a:off x="3058" y="2103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09" name="Line 149"/>
            <p:cNvSpPr>
              <a:spLocks noChangeShapeType="1"/>
            </p:cNvSpPr>
            <p:nvPr/>
          </p:nvSpPr>
          <p:spPr bwMode="auto">
            <a:xfrm rot="-5400000">
              <a:off x="3117" y="2132"/>
              <a:ext cx="13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10" name="Line 150"/>
            <p:cNvSpPr>
              <a:spLocks noChangeShapeType="1"/>
            </p:cNvSpPr>
            <p:nvPr/>
          </p:nvSpPr>
          <p:spPr bwMode="auto">
            <a:xfrm rot="-5400000">
              <a:off x="3014" y="2032"/>
              <a:ext cx="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11" name="Line 151"/>
            <p:cNvSpPr>
              <a:spLocks noChangeShapeType="1"/>
            </p:cNvSpPr>
            <p:nvPr/>
          </p:nvSpPr>
          <p:spPr bwMode="auto">
            <a:xfrm rot="16200000" flipV="1">
              <a:off x="3258" y="2081"/>
              <a:ext cx="9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12" name="Line 152"/>
            <p:cNvSpPr>
              <a:spLocks noChangeShapeType="1"/>
            </p:cNvSpPr>
            <p:nvPr/>
          </p:nvSpPr>
          <p:spPr bwMode="auto">
            <a:xfrm rot="16200000" flipV="1">
              <a:off x="3205" y="2118"/>
              <a:ext cx="13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13" name="Line 153"/>
            <p:cNvSpPr>
              <a:spLocks noChangeShapeType="1"/>
            </p:cNvSpPr>
            <p:nvPr/>
          </p:nvSpPr>
          <p:spPr bwMode="auto">
            <a:xfrm rot="16200000" flipV="1">
              <a:off x="3275" y="2057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14" name="Line 154"/>
            <p:cNvSpPr>
              <a:spLocks noChangeShapeType="1"/>
            </p:cNvSpPr>
            <p:nvPr/>
          </p:nvSpPr>
          <p:spPr bwMode="auto">
            <a:xfrm rot="16200000" flipV="1">
              <a:off x="3234" y="2100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15" name="Line 155"/>
            <p:cNvSpPr>
              <a:spLocks noChangeShapeType="1"/>
            </p:cNvSpPr>
            <p:nvPr/>
          </p:nvSpPr>
          <p:spPr bwMode="auto">
            <a:xfrm rot="16200000" flipV="1">
              <a:off x="3175" y="2129"/>
              <a:ext cx="1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16" name="Line 156"/>
            <p:cNvSpPr>
              <a:spLocks noChangeShapeType="1"/>
            </p:cNvSpPr>
            <p:nvPr/>
          </p:nvSpPr>
          <p:spPr bwMode="auto">
            <a:xfrm rot="16200000" flipV="1">
              <a:off x="3286" y="2032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17" name="AutoShape 157"/>
            <p:cNvSpPr>
              <a:spLocks noChangeArrowheads="1"/>
            </p:cNvSpPr>
            <p:nvPr/>
          </p:nvSpPr>
          <p:spPr bwMode="auto">
            <a:xfrm rot="-5400000">
              <a:off x="3539" y="1935"/>
              <a:ext cx="129" cy="29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18" name="Line 158"/>
            <p:cNvSpPr>
              <a:spLocks noChangeShapeType="1"/>
            </p:cNvSpPr>
            <p:nvPr/>
          </p:nvSpPr>
          <p:spPr bwMode="auto">
            <a:xfrm rot="-5400000" flipH="1" flipV="1">
              <a:off x="3537" y="2043"/>
              <a:ext cx="97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19" name="Oval 159"/>
            <p:cNvSpPr>
              <a:spLocks noChangeArrowheads="1"/>
            </p:cNvSpPr>
            <p:nvPr/>
          </p:nvSpPr>
          <p:spPr bwMode="auto">
            <a:xfrm rot="16200000" flipH="1">
              <a:off x="3599" y="2010"/>
              <a:ext cx="18" cy="1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20" name="Line 160"/>
            <p:cNvSpPr>
              <a:spLocks noChangeShapeType="1"/>
            </p:cNvSpPr>
            <p:nvPr/>
          </p:nvSpPr>
          <p:spPr bwMode="auto">
            <a:xfrm rot="-5400000">
              <a:off x="3598" y="2137"/>
              <a:ext cx="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21" name="Line 161"/>
            <p:cNvSpPr>
              <a:spLocks noChangeShapeType="1"/>
            </p:cNvSpPr>
            <p:nvPr/>
          </p:nvSpPr>
          <p:spPr bwMode="auto">
            <a:xfrm rot="-5400000">
              <a:off x="3489" y="2084"/>
              <a:ext cx="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22" name="Line 162"/>
            <p:cNvSpPr>
              <a:spLocks noChangeShapeType="1"/>
            </p:cNvSpPr>
            <p:nvPr/>
          </p:nvSpPr>
          <p:spPr bwMode="auto">
            <a:xfrm rot="-5400000">
              <a:off x="3538" y="2123"/>
              <a:ext cx="13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23" name="Line 163"/>
            <p:cNvSpPr>
              <a:spLocks noChangeShapeType="1"/>
            </p:cNvSpPr>
            <p:nvPr/>
          </p:nvSpPr>
          <p:spPr bwMode="auto">
            <a:xfrm rot="-5400000">
              <a:off x="3476" y="2060"/>
              <a:ext cx="6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24" name="Line 164"/>
            <p:cNvSpPr>
              <a:spLocks noChangeShapeType="1"/>
            </p:cNvSpPr>
            <p:nvPr/>
          </p:nvSpPr>
          <p:spPr bwMode="auto">
            <a:xfrm rot="-5400000">
              <a:off x="3509" y="2106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25" name="Line 165"/>
            <p:cNvSpPr>
              <a:spLocks noChangeShapeType="1"/>
            </p:cNvSpPr>
            <p:nvPr/>
          </p:nvSpPr>
          <p:spPr bwMode="auto">
            <a:xfrm rot="-5400000">
              <a:off x="3568" y="2135"/>
              <a:ext cx="13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26" name="Line 166"/>
            <p:cNvSpPr>
              <a:spLocks noChangeShapeType="1"/>
            </p:cNvSpPr>
            <p:nvPr/>
          </p:nvSpPr>
          <p:spPr bwMode="auto">
            <a:xfrm rot="-5400000">
              <a:off x="3465" y="2035"/>
              <a:ext cx="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27" name="Line 167"/>
            <p:cNvSpPr>
              <a:spLocks noChangeShapeType="1"/>
            </p:cNvSpPr>
            <p:nvPr/>
          </p:nvSpPr>
          <p:spPr bwMode="auto">
            <a:xfrm rot="16200000" flipV="1">
              <a:off x="3710" y="2083"/>
              <a:ext cx="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28" name="Line 168"/>
            <p:cNvSpPr>
              <a:spLocks noChangeShapeType="1"/>
            </p:cNvSpPr>
            <p:nvPr/>
          </p:nvSpPr>
          <p:spPr bwMode="auto">
            <a:xfrm rot="16200000" flipV="1">
              <a:off x="3656" y="2121"/>
              <a:ext cx="13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29" name="Line 169"/>
            <p:cNvSpPr>
              <a:spLocks noChangeShapeType="1"/>
            </p:cNvSpPr>
            <p:nvPr/>
          </p:nvSpPr>
          <p:spPr bwMode="auto">
            <a:xfrm rot="16200000" flipV="1">
              <a:off x="3726" y="2060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30" name="Line 170"/>
            <p:cNvSpPr>
              <a:spLocks noChangeShapeType="1"/>
            </p:cNvSpPr>
            <p:nvPr/>
          </p:nvSpPr>
          <p:spPr bwMode="auto">
            <a:xfrm rot="16200000" flipV="1">
              <a:off x="3685" y="2103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31" name="Line 171"/>
            <p:cNvSpPr>
              <a:spLocks noChangeShapeType="1"/>
            </p:cNvSpPr>
            <p:nvPr/>
          </p:nvSpPr>
          <p:spPr bwMode="auto">
            <a:xfrm rot="16200000" flipV="1">
              <a:off x="3627" y="2133"/>
              <a:ext cx="1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32" name="Line 172"/>
            <p:cNvSpPr>
              <a:spLocks noChangeShapeType="1"/>
            </p:cNvSpPr>
            <p:nvPr/>
          </p:nvSpPr>
          <p:spPr bwMode="auto">
            <a:xfrm rot="16200000" flipV="1">
              <a:off x="3738" y="2035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33" name="AutoShape 173"/>
            <p:cNvSpPr>
              <a:spLocks noChangeArrowheads="1"/>
            </p:cNvSpPr>
            <p:nvPr/>
          </p:nvSpPr>
          <p:spPr bwMode="auto">
            <a:xfrm rot="-5400000">
              <a:off x="3993" y="1935"/>
              <a:ext cx="129" cy="29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34" name="Line 174"/>
            <p:cNvSpPr>
              <a:spLocks noChangeShapeType="1"/>
            </p:cNvSpPr>
            <p:nvPr/>
          </p:nvSpPr>
          <p:spPr bwMode="auto">
            <a:xfrm rot="5400000" flipV="1">
              <a:off x="4053" y="2030"/>
              <a:ext cx="83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35" name="Oval 175"/>
            <p:cNvSpPr>
              <a:spLocks noChangeArrowheads="1"/>
            </p:cNvSpPr>
            <p:nvPr/>
          </p:nvSpPr>
          <p:spPr bwMode="auto">
            <a:xfrm rot="16200000" flipH="1">
              <a:off x="4054" y="2010"/>
              <a:ext cx="18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36" name="Line 176"/>
            <p:cNvSpPr>
              <a:spLocks noChangeShapeType="1"/>
            </p:cNvSpPr>
            <p:nvPr/>
          </p:nvSpPr>
          <p:spPr bwMode="auto">
            <a:xfrm rot="-5400000">
              <a:off x="4052" y="2137"/>
              <a:ext cx="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37" name="Line 177"/>
            <p:cNvSpPr>
              <a:spLocks noChangeShapeType="1"/>
            </p:cNvSpPr>
            <p:nvPr/>
          </p:nvSpPr>
          <p:spPr bwMode="auto">
            <a:xfrm rot="-5400000">
              <a:off x="3943" y="2085"/>
              <a:ext cx="9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38" name="Line 178"/>
            <p:cNvSpPr>
              <a:spLocks noChangeShapeType="1"/>
            </p:cNvSpPr>
            <p:nvPr/>
          </p:nvSpPr>
          <p:spPr bwMode="auto">
            <a:xfrm rot="-5400000">
              <a:off x="3992" y="2123"/>
              <a:ext cx="13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39" name="Line 179"/>
            <p:cNvSpPr>
              <a:spLocks noChangeShapeType="1"/>
            </p:cNvSpPr>
            <p:nvPr/>
          </p:nvSpPr>
          <p:spPr bwMode="auto">
            <a:xfrm rot="-5400000">
              <a:off x="3930" y="2060"/>
              <a:ext cx="6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40" name="Line 180"/>
            <p:cNvSpPr>
              <a:spLocks noChangeShapeType="1"/>
            </p:cNvSpPr>
            <p:nvPr/>
          </p:nvSpPr>
          <p:spPr bwMode="auto">
            <a:xfrm rot="-5400000">
              <a:off x="3964" y="2106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41" name="Line 181"/>
            <p:cNvSpPr>
              <a:spLocks noChangeShapeType="1"/>
            </p:cNvSpPr>
            <p:nvPr/>
          </p:nvSpPr>
          <p:spPr bwMode="auto">
            <a:xfrm rot="-5400000">
              <a:off x="4023" y="2134"/>
              <a:ext cx="1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42" name="Line 182"/>
            <p:cNvSpPr>
              <a:spLocks noChangeShapeType="1"/>
            </p:cNvSpPr>
            <p:nvPr/>
          </p:nvSpPr>
          <p:spPr bwMode="auto">
            <a:xfrm rot="-5400000">
              <a:off x="3920" y="2035"/>
              <a:ext cx="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43" name="Line 183"/>
            <p:cNvSpPr>
              <a:spLocks noChangeShapeType="1"/>
            </p:cNvSpPr>
            <p:nvPr/>
          </p:nvSpPr>
          <p:spPr bwMode="auto">
            <a:xfrm rot="16200000" flipV="1">
              <a:off x="4164" y="2083"/>
              <a:ext cx="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44" name="Line 184"/>
            <p:cNvSpPr>
              <a:spLocks noChangeShapeType="1"/>
            </p:cNvSpPr>
            <p:nvPr/>
          </p:nvSpPr>
          <p:spPr bwMode="auto">
            <a:xfrm rot="16200000" flipV="1">
              <a:off x="4111" y="2121"/>
              <a:ext cx="13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45" name="Line 185"/>
            <p:cNvSpPr>
              <a:spLocks noChangeShapeType="1"/>
            </p:cNvSpPr>
            <p:nvPr/>
          </p:nvSpPr>
          <p:spPr bwMode="auto">
            <a:xfrm rot="16200000" flipV="1">
              <a:off x="4180" y="2060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46" name="Line 186"/>
            <p:cNvSpPr>
              <a:spLocks noChangeShapeType="1"/>
            </p:cNvSpPr>
            <p:nvPr/>
          </p:nvSpPr>
          <p:spPr bwMode="auto">
            <a:xfrm rot="16200000" flipV="1">
              <a:off x="4139" y="2103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47" name="Line 187"/>
            <p:cNvSpPr>
              <a:spLocks noChangeShapeType="1"/>
            </p:cNvSpPr>
            <p:nvPr/>
          </p:nvSpPr>
          <p:spPr bwMode="auto">
            <a:xfrm rot="16200000" flipV="1">
              <a:off x="4081" y="2133"/>
              <a:ext cx="1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48" name="Line 188"/>
            <p:cNvSpPr>
              <a:spLocks noChangeShapeType="1"/>
            </p:cNvSpPr>
            <p:nvPr/>
          </p:nvSpPr>
          <p:spPr bwMode="auto">
            <a:xfrm rot="16200000" flipV="1">
              <a:off x="4192" y="2035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349" name="Line 189"/>
            <p:cNvSpPr>
              <a:spLocks noChangeShapeType="1"/>
            </p:cNvSpPr>
            <p:nvPr/>
          </p:nvSpPr>
          <p:spPr bwMode="auto">
            <a:xfrm>
              <a:off x="1820" y="2158"/>
              <a:ext cx="1083" cy="333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92350" name="Line 190"/>
            <p:cNvSpPr>
              <a:spLocks noChangeShapeType="1"/>
            </p:cNvSpPr>
            <p:nvPr/>
          </p:nvSpPr>
          <p:spPr bwMode="auto">
            <a:xfrm>
              <a:off x="2268" y="2158"/>
              <a:ext cx="673" cy="33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92351" name="Line 191"/>
            <p:cNvSpPr>
              <a:spLocks noChangeShapeType="1"/>
            </p:cNvSpPr>
            <p:nvPr/>
          </p:nvSpPr>
          <p:spPr bwMode="auto">
            <a:xfrm>
              <a:off x="2701" y="2151"/>
              <a:ext cx="230" cy="33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92352" name="Line 192"/>
            <p:cNvSpPr>
              <a:spLocks noChangeShapeType="1"/>
            </p:cNvSpPr>
            <p:nvPr/>
          </p:nvSpPr>
          <p:spPr bwMode="auto">
            <a:xfrm flipH="1">
              <a:off x="2925" y="2152"/>
              <a:ext cx="230" cy="33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92353" name="Line 193"/>
            <p:cNvSpPr>
              <a:spLocks noChangeShapeType="1"/>
            </p:cNvSpPr>
            <p:nvPr/>
          </p:nvSpPr>
          <p:spPr bwMode="auto">
            <a:xfrm flipH="1">
              <a:off x="2943" y="2156"/>
              <a:ext cx="665" cy="33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92354" name="Line 194"/>
            <p:cNvSpPr>
              <a:spLocks noChangeShapeType="1"/>
            </p:cNvSpPr>
            <p:nvPr/>
          </p:nvSpPr>
          <p:spPr bwMode="auto">
            <a:xfrm flipH="1">
              <a:off x="2960" y="2151"/>
              <a:ext cx="1099" cy="32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</p:grpSp>
      <p:grpSp>
        <p:nvGrpSpPr>
          <p:cNvPr id="92355" name="Group 195"/>
          <p:cNvGrpSpPr>
            <a:grpSpLocks/>
          </p:cNvGrpSpPr>
          <p:nvPr/>
        </p:nvGrpSpPr>
        <p:grpSpPr bwMode="auto">
          <a:xfrm>
            <a:off x="2663825" y="2700338"/>
            <a:ext cx="4537075" cy="1008062"/>
            <a:chOff x="1542" y="1610"/>
            <a:chExt cx="2858" cy="635"/>
          </a:xfrm>
        </p:grpSpPr>
        <p:sp>
          <p:nvSpPr>
            <p:cNvPr id="92356" name="Line 196"/>
            <p:cNvSpPr>
              <a:spLocks noChangeShapeType="1"/>
            </p:cNvSpPr>
            <p:nvPr/>
          </p:nvSpPr>
          <p:spPr bwMode="auto">
            <a:xfrm>
              <a:off x="1542" y="1610"/>
              <a:ext cx="2858" cy="63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92357" name="Line 197"/>
            <p:cNvSpPr>
              <a:spLocks noChangeShapeType="1"/>
            </p:cNvSpPr>
            <p:nvPr/>
          </p:nvSpPr>
          <p:spPr bwMode="auto">
            <a:xfrm flipH="1">
              <a:off x="1542" y="1610"/>
              <a:ext cx="2858" cy="63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</p:grpSp>
      <p:grpSp>
        <p:nvGrpSpPr>
          <p:cNvPr id="92358" name="Group 198"/>
          <p:cNvGrpSpPr>
            <a:grpSpLocks/>
          </p:cNvGrpSpPr>
          <p:nvPr/>
        </p:nvGrpSpPr>
        <p:grpSpPr bwMode="auto">
          <a:xfrm>
            <a:off x="512763" y="5414963"/>
            <a:ext cx="7985125" cy="1293812"/>
            <a:chOff x="641" y="3410"/>
            <a:chExt cx="5030" cy="815"/>
          </a:xfrm>
        </p:grpSpPr>
        <p:grpSp>
          <p:nvGrpSpPr>
            <p:cNvPr id="92359" name="Group 199"/>
            <p:cNvGrpSpPr>
              <a:grpSpLocks/>
            </p:cNvGrpSpPr>
            <p:nvPr/>
          </p:nvGrpSpPr>
          <p:grpSpPr bwMode="auto">
            <a:xfrm>
              <a:off x="862" y="3410"/>
              <a:ext cx="4809" cy="815"/>
              <a:chOff x="679" y="3380"/>
              <a:chExt cx="4809" cy="815"/>
            </a:xfrm>
          </p:grpSpPr>
          <p:sp>
            <p:nvSpPr>
              <p:cNvPr id="92360" name="Text Box 200"/>
              <p:cNvSpPr txBox="1">
                <a:spLocks noChangeArrowheads="1"/>
              </p:cNvSpPr>
              <p:nvPr/>
            </p:nvSpPr>
            <p:spPr bwMode="auto">
              <a:xfrm>
                <a:off x="679" y="3380"/>
                <a:ext cx="2903" cy="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fontAlgn="base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hangingPunct="0">
                  <a:lnSpc>
                    <a:spcPct val="101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sz="2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RESEARCH PURPOSE:</a:t>
                </a:r>
              </a:p>
            </p:txBody>
          </p:sp>
          <p:sp>
            <p:nvSpPr>
              <p:cNvPr id="92361" name="Rectangle 201"/>
              <p:cNvSpPr>
                <a:spLocks noChangeArrowheads="1"/>
              </p:cNvSpPr>
              <p:nvPr/>
            </p:nvSpPr>
            <p:spPr bwMode="auto">
              <a:xfrm>
                <a:off x="906" y="3742"/>
                <a:ext cx="4582" cy="4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hangingPunct="0">
                  <a:lnSpc>
                    <a:spcPct val="101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b="1" i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MODEL OF PROBABILITIES FOR BITPLANE IMAGE CODING</a:t>
                </a:r>
              </a:p>
              <a:p>
                <a:pPr hangingPunct="0">
                  <a:lnSpc>
                    <a:spcPct val="101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b="1" i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THAT IS </a:t>
                </a:r>
                <a:r>
                  <a:rPr lang="es-ES" b="1" i="1">
                    <a:solidFill>
                      <a:srgbClr val="FF0000"/>
                    </a:solidFill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NOT</a:t>
                </a:r>
                <a:r>
                  <a:rPr lang="es-ES" b="1" i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 BASED ON CONTEXT-ADAPTIVE CODING</a:t>
                </a:r>
              </a:p>
            </p:txBody>
          </p:sp>
        </p:grpSp>
        <p:grpSp>
          <p:nvGrpSpPr>
            <p:cNvPr id="92362" name="Group 202"/>
            <p:cNvGrpSpPr>
              <a:grpSpLocks/>
            </p:cNvGrpSpPr>
            <p:nvPr/>
          </p:nvGrpSpPr>
          <p:grpSpPr bwMode="auto">
            <a:xfrm rot="498828">
              <a:off x="641" y="3494"/>
              <a:ext cx="175" cy="173"/>
              <a:chOff x="1281" y="579"/>
              <a:chExt cx="3187" cy="3172"/>
            </a:xfrm>
          </p:grpSpPr>
          <p:sp>
            <p:nvSpPr>
              <p:cNvPr id="92363" name="Oval 20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2364" name="AutoShape 20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365" name="AutoShape 20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366" name="AutoShape 20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367" name="AutoShape 20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368" name="AutoShape 20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369" name="AutoShape 20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370" name="AutoShape 2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2371" name="AutoShape 2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2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2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2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2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CONCLUSIONS</a:t>
            </a:r>
          </a:p>
        </p:txBody>
      </p:sp>
      <p:grpSp>
        <p:nvGrpSpPr>
          <p:cNvPr id="94212" name="Group 4"/>
          <p:cNvGrpSpPr>
            <a:grpSpLocks/>
          </p:cNvGrpSpPr>
          <p:nvPr/>
        </p:nvGrpSpPr>
        <p:grpSpPr bwMode="auto">
          <a:xfrm>
            <a:off x="4103688" y="4068763"/>
            <a:ext cx="1601787" cy="1016000"/>
            <a:chOff x="2455" y="2467"/>
            <a:chExt cx="1009" cy="640"/>
          </a:xfrm>
        </p:grpSpPr>
        <p:grpSp>
          <p:nvGrpSpPr>
            <p:cNvPr id="94213" name="Group 5"/>
            <p:cNvGrpSpPr>
              <a:grpSpLocks/>
            </p:cNvGrpSpPr>
            <p:nvPr/>
          </p:nvGrpSpPr>
          <p:grpSpPr bwMode="auto">
            <a:xfrm rot="498828">
              <a:off x="2643" y="2549"/>
              <a:ext cx="406" cy="405"/>
              <a:chOff x="1281" y="579"/>
              <a:chExt cx="3187" cy="3172"/>
            </a:xfrm>
          </p:grpSpPr>
          <p:sp>
            <p:nvSpPr>
              <p:cNvPr id="94214" name="Oval 6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4215" name="AutoShape 7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216" name="AutoShape 8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217" name="AutoShape 9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218" name="AutoShape 10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219" name="AutoShape 11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220" name="AutoShape 12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221" name="AutoShape 13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222" name="AutoShape 14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94223" name="Group 15"/>
            <p:cNvGrpSpPr>
              <a:grpSpLocks/>
            </p:cNvGrpSpPr>
            <p:nvPr/>
          </p:nvGrpSpPr>
          <p:grpSpPr bwMode="auto">
            <a:xfrm rot="1606593">
              <a:off x="3008" y="2701"/>
              <a:ext cx="337" cy="335"/>
              <a:chOff x="1281" y="579"/>
              <a:chExt cx="3187" cy="3172"/>
            </a:xfrm>
          </p:grpSpPr>
          <p:sp>
            <p:nvSpPr>
              <p:cNvPr id="94224" name="Oval 16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4225" name="AutoShape 17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226" name="AutoShape 18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227" name="AutoShape 19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228" name="AutoShape 20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229" name="AutoShape 21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230" name="AutoShape 22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231" name="AutoShape 23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232" name="AutoShape 24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94233" name="Rectangle 25"/>
            <p:cNvSpPr>
              <a:spLocks noChangeArrowheads="1"/>
            </p:cNvSpPr>
            <p:nvPr/>
          </p:nvSpPr>
          <p:spPr bwMode="auto">
            <a:xfrm>
              <a:off x="2455" y="2467"/>
              <a:ext cx="1009" cy="64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s-ES" sz="14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ARITHMETIC</a:t>
              </a: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s-ES" sz="14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CODER</a:t>
              </a: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8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grpSp>
        <p:nvGrpSpPr>
          <p:cNvPr id="94234" name="Group 26"/>
          <p:cNvGrpSpPr>
            <a:grpSpLocks/>
          </p:cNvGrpSpPr>
          <p:nvPr/>
        </p:nvGrpSpPr>
        <p:grpSpPr bwMode="auto">
          <a:xfrm>
            <a:off x="457200" y="1258888"/>
            <a:ext cx="5662613" cy="2016125"/>
            <a:chOff x="288" y="1020"/>
            <a:chExt cx="3567" cy="1270"/>
          </a:xfrm>
        </p:grpSpPr>
        <p:sp>
          <p:nvSpPr>
            <p:cNvPr id="94235" name="Oval 27"/>
            <p:cNvSpPr>
              <a:spLocks noChangeArrowheads="1"/>
            </p:cNvSpPr>
            <p:nvPr/>
          </p:nvSpPr>
          <p:spPr bwMode="auto">
            <a:xfrm rot="825044">
              <a:off x="3111" y="176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94236" name="Group 28"/>
            <p:cNvGrpSpPr>
              <a:grpSpLocks/>
            </p:cNvGrpSpPr>
            <p:nvPr/>
          </p:nvGrpSpPr>
          <p:grpSpPr bwMode="auto">
            <a:xfrm>
              <a:off x="2894" y="1616"/>
              <a:ext cx="528" cy="392"/>
              <a:chOff x="2894" y="1616"/>
              <a:chExt cx="528" cy="392"/>
            </a:xfrm>
          </p:grpSpPr>
          <p:sp>
            <p:nvSpPr>
              <p:cNvPr id="94237" name="AutoShape 29"/>
              <p:cNvSpPr>
                <a:spLocks noChangeArrowheads="1"/>
              </p:cNvSpPr>
              <p:nvPr/>
            </p:nvSpPr>
            <p:spPr bwMode="auto">
              <a:xfrm>
                <a:off x="2894" y="1616"/>
                <a:ext cx="528" cy="392"/>
              </a:xfrm>
              <a:prstGeom prst="parallelogram">
                <a:avLst>
                  <a:gd name="adj" fmla="val 23977"/>
                </a:avLst>
              </a:prstGeom>
              <a:solidFill>
                <a:srgbClr val="B2B2B2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38" name="Oval 30"/>
              <p:cNvSpPr>
                <a:spLocks noChangeArrowheads="1"/>
              </p:cNvSpPr>
              <p:nvPr/>
            </p:nvSpPr>
            <p:spPr bwMode="auto">
              <a:xfrm rot="825044">
                <a:off x="3112" y="1766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pic>
          <p:nvPicPr>
            <p:cNvPr id="94239" name="Picture 31" descr="T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1929">
              <a:off x="288" y="1020"/>
              <a:ext cx="437" cy="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240" name="AutoShape 32"/>
            <p:cNvSpPr>
              <a:spLocks noChangeArrowheads="1"/>
            </p:cNvSpPr>
            <p:nvPr/>
          </p:nvSpPr>
          <p:spPr bwMode="auto">
            <a:xfrm>
              <a:off x="2041" y="1201"/>
              <a:ext cx="1814" cy="1089"/>
            </a:xfrm>
            <a:prstGeom prst="parallelogram">
              <a:avLst>
                <a:gd name="adj" fmla="val 25896"/>
              </a:avLst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241" name="Line 33"/>
            <p:cNvSpPr>
              <a:spLocks noChangeShapeType="1"/>
            </p:cNvSpPr>
            <p:nvPr/>
          </p:nvSpPr>
          <p:spPr bwMode="auto">
            <a:xfrm flipV="1">
              <a:off x="680" y="1201"/>
              <a:ext cx="163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94242" name="Line 34"/>
            <p:cNvSpPr>
              <a:spLocks noChangeShapeType="1"/>
            </p:cNvSpPr>
            <p:nvPr/>
          </p:nvSpPr>
          <p:spPr bwMode="auto">
            <a:xfrm>
              <a:off x="635" y="1383"/>
              <a:ext cx="1406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grpSp>
          <p:nvGrpSpPr>
            <p:cNvPr id="94243" name="Group 35"/>
            <p:cNvGrpSpPr>
              <a:grpSpLocks/>
            </p:cNvGrpSpPr>
            <p:nvPr/>
          </p:nvGrpSpPr>
          <p:grpSpPr bwMode="auto">
            <a:xfrm rot="825044">
              <a:off x="2243" y="1222"/>
              <a:ext cx="91" cy="1043"/>
              <a:chOff x="3765" y="975"/>
              <a:chExt cx="91" cy="1043"/>
            </a:xfrm>
          </p:grpSpPr>
          <p:sp>
            <p:nvSpPr>
              <p:cNvPr id="94244" name="Oval 3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45" name="Oval 3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46" name="Oval 3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47" name="Oval 3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48" name="Oval 4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49" name="Oval 4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50" name="Oval 4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51" name="Oval 4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4252" name="Group 44"/>
            <p:cNvGrpSpPr>
              <a:grpSpLocks/>
            </p:cNvGrpSpPr>
            <p:nvPr/>
          </p:nvGrpSpPr>
          <p:grpSpPr bwMode="auto">
            <a:xfrm rot="825044">
              <a:off x="2391" y="1223"/>
              <a:ext cx="91" cy="1043"/>
              <a:chOff x="3765" y="975"/>
              <a:chExt cx="91" cy="1043"/>
            </a:xfrm>
          </p:grpSpPr>
          <p:sp>
            <p:nvSpPr>
              <p:cNvPr id="94253" name="Oval 4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54" name="Oval 4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55" name="Oval 4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56" name="Oval 4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57" name="Oval 4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58" name="Oval 5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59" name="Oval 5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60" name="Oval 5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4261" name="Group 53"/>
            <p:cNvGrpSpPr>
              <a:grpSpLocks/>
            </p:cNvGrpSpPr>
            <p:nvPr/>
          </p:nvGrpSpPr>
          <p:grpSpPr bwMode="auto">
            <a:xfrm rot="825044">
              <a:off x="2541" y="1223"/>
              <a:ext cx="91" cy="1043"/>
              <a:chOff x="3765" y="975"/>
              <a:chExt cx="91" cy="1043"/>
            </a:xfrm>
          </p:grpSpPr>
          <p:sp>
            <p:nvSpPr>
              <p:cNvPr id="94262" name="Oval 5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63" name="Oval 5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64" name="Oval 5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65" name="Oval 5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66" name="Oval 5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67" name="Oval 5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68" name="Oval 6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69" name="Oval 6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4270" name="Group 62"/>
            <p:cNvGrpSpPr>
              <a:grpSpLocks/>
            </p:cNvGrpSpPr>
            <p:nvPr/>
          </p:nvGrpSpPr>
          <p:grpSpPr bwMode="auto">
            <a:xfrm rot="825044">
              <a:off x="2689" y="1224"/>
              <a:ext cx="91" cy="1043"/>
              <a:chOff x="3765" y="975"/>
              <a:chExt cx="91" cy="1043"/>
            </a:xfrm>
          </p:grpSpPr>
          <p:sp>
            <p:nvSpPr>
              <p:cNvPr id="94271" name="Oval 6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72" name="Oval 6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73" name="Oval 6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74" name="Oval 6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75" name="Oval 6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76" name="Oval 6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77" name="Oval 6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78" name="Oval 7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4279" name="Group 71"/>
            <p:cNvGrpSpPr>
              <a:grpSpLocks/>
            </p:cNvGrpSpPr>
            <p:nvPr/>
          </p:nvGrpSpPr>
          <p:grpSpPr bwMode="auto">
            <a:xfrm rot="825044">
              <a:off x="2832" y="1223"/>
              <a:ext cx="91" cy="1043"/>
              <a:chOff x="3765" y="975"/>
              <a:chExt cx="91" cy="1043"/>
            </a:xfrm>
          </p:grpSpPr>
          <p:sp>
            <p:nvSpPr>
              <p:cNvPr id="94280" name="Oval 7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81" name="Oval 7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82" name="Oval 7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83" name="Oval 7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84" name="Oval 7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85" name="Oval 7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86" name="Oval 7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287" name="Oval 7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94288" name="Oval 80"/>
            <p:cNvSpPr>
              <a:spLocks noChangeArrowheads="1"/>
            </p:cNvSpPr>
            <p:nvPr/>
          </p:nvSpPr>
          <p:spPr bwMode="auto">
            <a:xfrm rot="825044">
              <a:off x="3028" y="150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289" name="Oval 81"/>
            <p:cNvSpPr>
              <a:spLocks noChangeArrowheads="1"/>
            </p:cNvSpPr>
            <p:nvPr/>
          </p:nvSpPr>
          <p:spPr bwMode="auto">
            <a:xfrm rot="825044">
              <a:off x="2996" y="163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290" name="Oval 82"/>
            <p:cNvSpPr>
              <a:spLocks noChangeArrowheads="1"/>
            </p:cNvSpPr>
            <p:nvPr/>
          </p:nvSpPr>
          <p:spPr bwMode="auto">
            <a:xfrm rot="825044">
              <a:off x="2963" y="1766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291" name="Oval 83"/>
            <p:cNvSpPr>
              <a:spLocks noChangeArrowheads="1"/>
            </p:cNvSpPr>
            <p:nvPr/>
          </p:nvSpPr>
          <p:spPr bwMode="auto">
            <a:xfrm rot="825044">
              <a:off x="2931" y="1898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292" name="Oval 84"/>
            <p:cNvSpPr>
              <a:spLocks noChangeArrowheads="1"/>
            </p:cNvSpPr>
            <p:nvPr/>
          </p:nvSpPr>
          <p:spPr bwMode="auto">
            <a:xfrm rot="825044">
              <a:off x="2899" y="203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293" name="Oval 85"/>
            <p:cNvSpPr>
              <a:spLocks noChangeArrowheads="1"/>
            </p:cNvSpPr>
            <p:nvPr/>
          </p:nvSpPr>
          <p:spPr bwMode="auto">
            <a:xfrm rot="825044">
              <a:off x="2866" y="216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294" name="Oval 86"/>
            <p:cNvSpPr>
              <a:spLocks noChangeArrowheads="1"/>
            </p:cNvSpPr>
            <p:nvPr/>
          </p:nvSpPr>
          <p:spPr bwMode="auto">
            <a:xfrm rot="825044">
              <a:off x="3060" y="136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295" name="Oval 87"/>
            <p:cNvSpPr>
              <a:spLocks noChangeArrowheads="1"/>
            </p:cNvSpPr>
            <p:nvPr/>
          </p:nvSpPr>
          <p:spPr bwMode="auto">
            <a:xfrm rot="825044">
              <a:off x="3093" y="12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296" name="Oval 88"/>
            <p:cNvSpPr>
              <a:spLocks noChangeArrowheads="1"/>
            </p:cNvSpPr>
            <p:nvPr/>
          </p:nvSpPr>
          <p:spPr bwMode="auto">
            <a:xfrm rot="825044">
              <a:off x="3178" y="150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297" name="Oval 89"/>
            <p:cNvSpPr>
              <a:spLocks noChangeArrowheads="1"/>
            </p:cNvSpPr>
            <p:nvPr/>
          </p:nvSpPr>
          <p:spPr bwMode="auto">
            <a:xfrm rot="825044">
              <a:off x="3146" y="163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298" name="Oval 90"/>
            <p:cNvSpPr>
              <a:spLocks noChangeArrowheads="1"/>
            </p:cNvSpPr>
            <p:nvPr/>
          </p:nvSpPr>
          <p:spPr bwMode="auto">
            <a:xfrm rot="825044">
              <a:off x="3081" y="1898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299" name="Oval 91"/>
            <p:cNvSpPr>
              <a:spLocks noChangeArrowheads="1"/>
            </p:cNvSpPr>
            <p:nvPr/>
          </p:nvSpPr>
          <p:spPr bwMode="auto">
            <a:xfrm rot="825044">
              <a:off x="3049" y="203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00" name="Oval 92"/>
            <p:cNvSpPr>
              <a:spLocks noChangeArrowheads="1"/>
            </p:cNvSpPr>
            <p:nvPr/>
          </p:nvSpPr>
          <p:spPr bwMode="auto">
            <a:xfrm rot="825044">
              <a:off x="3016" y="216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01" name="Oval 93"/>
            <p:cNvSpPr>
              <a:spLocks noChangeArrowheads="1"/>
            </p:cNvSpPr>
            <p:nvPr/>
          </p:nvSpPr>
          <p:spPr bwMode="auto">
            <a:xfrm rot="825044">
              <a:off x="3210" y="136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02" name="Oval 94"/>
            <p:cNvSpPr>
              <a:spLocks noChangeArrowheads="1"/>
            </p:cNvSpPr>
            <p:nvPr/>
          </p:nvSpPr>
          <p:spPr bwMode="auto">
            <a:xfrm rot="825044">
              <a:off x="3243" y="12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03" name="Oval 95"/>
            <p:cNvSpPr>
              <a:spLocks noChangeArrowheads="1"/>
            </p:cNvSpPr>
            <p:nvPr/>
          </p:nvSpPr>
          <p:spPr bwMode="auto">
            <a:xfrm rot="825044">
              <a:off x="3326" y="150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04" name="Oval 96"/>
            <p:cNvSpPr>
              <a:spLocks noChangeArrowheads="1"/>
            </p:cNvSpPr>
            <p:nvPr/>
          </p:nvSpPr>
          <p:spPr bwMode="auto">
            <a:xfrm rot="825044">
              <a:off x="3294" y="163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05" name="Oval 97"/>
            <p:cNvSpPr>
              <a:spLocks noChangeArrowheads="1"/>
            </p:cNvSpPr>
            <p:nvPr/>
          </p:nvSpPr>
          <p:spPr bwMode="auto">
            <a:xfrm rot="825044">
              <a:off x="3261" y="176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06" name="Oval 98"/>
            <p:cNvSpPr>
              <a:spLocks noChangeArrowheads="1"/>
            </p:cNvSpPr>
            <p:nvPr/>
          </p:nvSpPr>
          <p:spPr bwMode="auto">
            <a:xfrm rot="825044">
              <a:off x="3229" y="189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07" name="Oval 99"/>
            <p:cNvSpPr>
              <a:spLocks noChangeArrowheads="1"/>
            </p:cNvSpPr>
            <p:nvPr/>
          </p:nvSpPr>
          <p:spPr bwMode="auto">
            <a:xfrm rot="825044">
              <a:off x="3197" y="203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08" name="Oval 100"/>
            <p:cNvSpPr>
              <a:spLocks noChangeArrowheads="1"/>
            </p:cNvSpPr>
            <p:nvPr/>
          </p:nvSpPr>
          <p:spPr bwMode="auto">
            <a:xfrm rot="825044">
              <a:off x="3164" y="216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09" name="Oval 101"/>
            <p:cNvSpPr>
              <a:spLocks noChangeArrowheads="1"/>
            </p:cNvSpPr>
            <p:nvPr/>
          </p:nvSpPr>
          <p:spPr bwMode="auto">
            <a:xfrm rot="825044">
              <a:off x="3358" y="137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10" name="Oval 102"/>
            <p:cNvSpPr>
              <a:spLocks noChangeArrowheads="1"/>
            </p:cNvSpPr>
            <p:nvPr/>
          </p:nvSpPr>
          <p:spPr bwMode="auto">
            <a:xfrm rot="825044">
              <a:off x="3391" y="1238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94311" name="Group 103"/>
            <p:cNvGrpSpPr>
              <a:grpSpLocks/>
            </p:cNvGrpSpPr>
            <p:nvPr/>
          </p:nvGrpSpPr>
          <p:grpSpPr bwMode="auto">
            <a:xfrm rot="825044">
              <a:off x="3413" y="1223"/>
              <a:ext cx="91" cy="1043"/>
              <a:chOff x="3765" y="975"/>
              <a:chExt cx="91" cy="1043"/>
            </a:xfrm>
          </p:grpSpPr>
          <p:sp>
            <p:nvSpPr>
              <p:cNvPr id="94312" name="Oval 10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13" name="Oval 10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14" name="Oval 10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15" name="Oval 10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16" name="Oval 10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17" name="Oval 10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18" name="Oval 11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19" name="Oval 11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4320" name="Group 112"/>
            <p:cNvGrpSpPr>
              <a:grpSpLocks/>
            </p:cNvGrpSpPr>
            <p:nvPr/>
          </p:nvGrpSpPr>
          <p:grpSpPr bwMode="auto">
            <a:xfrm rot="825044">
              <a:off x="3561" y="1224"/>
              <a:ext cx="91" cy="1043"/>
              <a:chOff x="3765" y="975"/>
              <a:chExt cx="91" cy="1043"/>
            </a:xfrm>
          </p:grpSpPr>
          <p:sp>
            <p:nvSpPr>
              <p:cNvPr id="94321" name="Oval 11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22" name="Oval 11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23" name="Oval 11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24" name="Oval 11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25" name="Oval 11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26" name="Oval 11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27" name="Oval 11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28" name="Oval 12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94329" name="Oval 121"/>
            <p:cNvSpPr>
              <a:spLocks noChangeArrowheads="1"/>
            </p:cNvSpPr>
            <p:nvPr/>
          </p:nvSpPr>
          <p:spPr bwMode="auto">
            <a:xfrm rot="825044">
              <a:off x="2291" y="1497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30" name="Oval 122"/>
            <p:cNvSpPr>
              <a:spLocks noChangeArrowheads="1"/>
            </p:cNvSpPr>
            <p:nvPr/>
          </p:nvSpPr>
          <p:spPr bwMode="auto">
            <a:xfrm rot="825044">
              <a:off x="2370" y="176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31" name="Oval 123"/>
            <p:cNvSpPr>
              <a:spLocks noChangeArrowheads="1"/>
            </p:cNvSpPr>
            <p:nvPr/>
          </p:nvSpPr>
          <p:spPr bwMode="auto">
            <a:xfrm rot="825044">
              <a:off x="2734" y="150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32" name="Oval 124"/>
            <p:cNvSpPr>
              <a:spLocks noChangeArrowheads="1"/>
            </p:cNvSpPr>
            <p:nvPr/>
          </p:nvSpPr>
          <p:spPr bwMode="auto">
            <a:xfrm rot="825044">
              <a:off x="2780" y="189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33" name="Oval 125"/>
            <p:cNvSpPr>
              <a:spLocks noChangeArrowheads="1"/>
            </p:cNvSpPr>
            <p:nvPr/>
          </p:nvSpPr>
          <p:spPr bwMode="auto">
            <a:xfrm rot="825044">
              <a:off x="3093" y="1237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34" name="Oval 126"/>
            <p:cNvSpPr>
              <a:spLocks noChangeArrowheads="1"/>
            </p:cNvSpPr>
            <p:nvPr/>
          </p:nvSpPr>
          <p:spPr bwMode="auto">
            <a:xfrm rot="825044">
              <a:off x="3145" y="162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35" name="Oval 127"/>
            <p:cNvSpPr>
              <a:spLocks noChangeArrowheads="1"/>
            </p:cNvSpPr>
            <p:nvPr/>
          </p:nvSpPr>
          <p:spPr bwMode="auto">
            <a:xfrm rot="825044">
              <a:off x="3299" y="216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36" name="Oval 128"/>
            <p:cNvSpPr>
              <a:spLocks noChangeArrowheads="1"/>
            </p:cNvSpPr>
            <p:nvPr/>
          </p:nvSpPr>
          <p:spPr bwMode="auto">
            <a:xfrm rot="825044">
              <a:off x="2465" y="136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37" name="Oval 129"/>
            <p:cNvSpPr>
              <a:spLocks noChangeArrowheads="1"/>
            </p:cNvSpPr>
            <p:nvPr/>
          </p:nvSpPr>
          <p:spPr bwMode="auto">
            <a:xfrm rot="825044">
              <a:off x="2487" y="189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38" name="Oval 130"/>
            <p:cNvSpPr>
              <a:spLocks noChangeArrowheads="1"/>
            </p:cNvSpPr>
            <p:nvPr/>
          </p:nvSpPr>
          <p:spPr bwMode="auto">
            <a:xfrm rot="825044">
              <a:off x="2665" y="176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39" name="Oval 131"/>
            <p:cNvSpPr>
              <a:spLocks noChangeArrowheads="1"/>
            </p:cNvSpPr>
            <p:nvPr/>
          </p:nvSpPr>
          <p:spPr bwMode="auto">
            <a:xfrm rot="825044">
              <a:off x="3026" y="150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40" name="Oval 132"/>
            <p:cNvSpPr>
              <a:spLocks noChangeArrowheads="1"/>
            </p:cNvSpPr>
            <p:nvPr/>
          </p:nvSpPr>
          <p:spPr bwMode="auto">
            <a:xfrm rot="825044">
              <a:off x="3078" y="189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41" name="Oval 133"/>
            <p:cNvSpPr>
              <a:spLocks noChangeArrowheads="1"/>
            </p:cNvSpPr>
            <p:nvPr/>
          </p:nvSpPr>
          <p:spPr bwMode="auto">
            <a:xfrm rot="825044">
              <a:off x="3460" y="149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42" name="Oval 134"/>
            <p:cNvSpPr>
              <a:spLocks noChangeArrowheads="1"/>
            </p:cNvSpPr>
            <p:nvPr/>
          </p:nvSpPr>
          <p:spPr bwMode="auto">
            <a:xfrm rot="825044">
              <a:off x="3389" y="1239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43" name="Oval 135"/>
            <p:cNvSpPr>
              <a:spLocks noChangeArrowheads="1"/>
            </p:cNvSpPr>
            <p:nvPr/>
          </p:nvSpPr>
          <p:spPr bwMode="auto">
            <a:xfrm rot="825044">
              <a:off x="3393" y="176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44" name="Oval 136"/>
            <p:cNvSpPr>
              <a:spLocks noChangeArrowheads="1"/>
            </p:cNvSpPr>
            <p:nvPr/>
          </p:nvSpPr>
          <p:spPr bwMode="auto">
            <a:xfrm rot="825044">
              <a:off x="2160" y="202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4345" name="Oval 137"/>
            <p:cNvSpPr>
              <a:spLocks noChangeArrowheads="1"/>
            </p:cNvSpPr>
            <p:nvPr/>
          </p:nvSpPr>
          <p:spPr bwMode="auto">
            <a:xfrm rot="825044">
              <a:off x="2652" y="123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94346" name="Group 138"/>
            <p:cNvGrpSpPr>
              <a:grpSpLocks/>
            </p:cNvGrpSpPr>
            <p:nvPr/>
          </p:nvGrpSpPr>
          <p:grpSpPr bwMode="auto">
            <a:xfrm>
              <a:off x="2272" y="1238"/>
              <a:ext cx="1487" cy="1011"/>
              <a:chOff x="2272" y="1238"/>
              <a:chExt cx="1487" cy="1011"/>
            </a:xfrm>
          </p:grpSpPr>
          <p:sp>
            <p:nvSpPr>
              <p:cNvPr id="94347" name="Oval 139"/>
              <p:cNvSpPr>
                <a:spLocks noChangeArrowheads="1"/>
              </p:cNvSpPr>
              <p:nvPr/>
            </p:nvSpPr>
            <p:spPr bwMode="auto">
              <a:xfrm rot="825044">
                <a:off x="2437" y="150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48" name="Oval 140"/>
              <p:cNvSpPr>
                <a:spLocks noChangeArrowheads="1"/>
              </p:cNvSpPr>
              <p:nvPr/>
            </p:nvSpPr>
            <p:spPr bwMode="auto">
              <a:xfrm rot="825044">
                <a:off x="2912" y="1364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49" name="Oval 141"/>
              <p:cNvSpPr>
                <a:spLocks noChangeArrowheads="1"/>
              </p:cNvSpPr>
              <p:nvPr/>
            </p:nvSpPr>
            <p:spPr bwMode="auto">
              <a:xfrm rot="825044">
                <a:off x="2604" y="202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50" name="Oval 142"/>
              <p:cNvSpPr>
                <a:spLocks noChangeArrowheads="1"/>
              </p:cNvSpPr>
              <p:nvPr/>
            </p:nvSpPr>
            <p:spPr bwMode="auto">
              <a:xfrm rot="825044">
                <a:off x="2893" y="202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51" name="Oval 143"/>
              <p:cNvSpPr>
                <a:spLocks noChangeArrowheads="1"/>
              </p:cNvSpPr>
              <p:nvPr/>
            </p:nvSpPr>
            <p:spPr bwMode="auto">
              <a:xfrm rot="825044">
                <a:off x="3359" y="137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52" name="Oval 144"/>
              <p:cNvSpPr>
                <a:spLocks noChangeArrowheads="1"/>
              </p:cNvSpPr>
              <p:nvPr/>
            </p:nvSpPr>
            <p:spPr bwMode="auto">
              <a:xfrm rot="825044">
                <a:off x="3195" y="203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53" name="Oval 145"/>
              <p:cNvSpPr>
                <a:spLocks noChangeArrowheads="1"/>
              </p:cNvSpPr>
              <p:nvPr/>
            </p:nvSpPr>
            <p:spPr bwMode="auto">
              <a:xfrm rot="825044">
                <a:off x="2272" y="215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54" name="Oval 146"/>
              <p:cNvSpPr>
                <a:spLocks noChangeArrowheads="1"/>
              </p:cNvSpPr>
              <p:nvPr/>
            </p:nvSpPr>
            <p:spPr bwMode="auto">
              <a:xfrm rot="825044">
                <a:off x="3668" y="123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55" name="Oval 147"/>
              <p:cNvSpPr>
                <a:spLocks noChangeArrowheads="1"/>
              </p:cNvSpPr>
              <p:nvPr/>
            </p:nvSpPr>
            <p:spPr bwMode="auto">
              <a:xfrm rot="825044">
                <a:off x="2844" y="1632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56" name="Oval 148"/>
              <p:cNvSpPr>
                <a:spLocks noChangeArrowheads="1"/>
              </p:cNvSpPr>
              <p:nvPr/>
            </p:nvSpPr>
            <p:spPr bwMode="auto">
              <a:xfrm rot="825044">
                <a:off x="2590" y="149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grpSp>
        <p:nvGrpSpPr>
          <p:cNvPr id="94357" name="Group 149"/>
          <p:cNvGrpSpPr>
            <a:grpSpLocks/>
          </p:cNvGrpSpPr>
          <p:nvPr/>
        </p:nvGrpSpPr>
        <p:grpSpPr bwMode="auto">
          <a:xfrm>
            <a:off x="5040313" y="2051050"/>
            <a:ext cx="3816350" cy="846138"/>
            <a:chOff x="3175" y="1292"/>
            <a:chExt cx="2404" cy="533"/>
          </a:xfrm>
        </p:grpSpPr>
        <p:grpSp>
          <p:nvGrpSpPr>
            <p:cNvPr id="94358" name="Group 150"/>
            <p:cNvGrpSpPr>
              <a:grpSpLocks/>
            </p:cNvGrpSpPr>
            <p:nvPr/>
          </p:nvGrpSpPr>
          <p:grpSpPr bwMode="auto">
            <a:xfrm>
              <a:off x="4271" y="1294"/>
              <a:ext cx="80" cy="529"/>
              <a:chOff x="2725" y="1795"/>
              <a:chExt cx="163" cy="1080"/>
            </a:xfrm>
          </p:grpSpPr>
          <p:sp>
            <p:nvSpPr>
              <p:cNvPr id="94359" name="AutoShape 151"/>
              <p:cNvSpPr>
                <a:spLocks noChangeArrowheads="1"/>
              </p:cNvSpPr>
              <p:nvPr/>
            </p:nvSpPr>
            <p:spPr bwMode="auto">
              <a:xfrm>
                <a:off x="2725" y="268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60" name="AutoShape 152"/>
              <p:cNvSpPr>
                <a:spLocks noChangeArrowheads="1"/>
              </p:cNvSpPr>
              <p:nvPr/>
            </p:nvSpPr>
            <p:spPr bwMode="auto">
              <a:xfrm>
                <a:off x="2725" y="256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61" name="AutoShape 153"/>
              <p:cNvSpPr>
                <a:spLocks noChangeArrowheads="1"/>
              </p:cNvSpPr>
              <p:nvPr/>
            </p:nvSpPr>
            <p:spPr bwMode="auto">
              <a:xfrm>
                <a:off x="2725" y="2433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62" name="AutoShape 154"/>
              <p:cNvSpPr>
                <a:spLocks noChangeArrowheads="1"/>
              </p:cNvSpPr>
              <p:nvPr/>
            </p:nvSpPr>
            <p:spPr bwMode="auto">
              <a:xfrm>
                <a:off x="2725" y="2306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63" name="AutoShape 155"/>
              <p:cNvSpPr>
                <a:spLocks noChangeArrowheads="1"/>
              </p:cNvSpPr>
              <p:nvPr/>
            </p:nvSpPr>
            <p:spPr bwMode="auto">
              <a:xfrm>
                <a:off x="2725" y="217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64" name="AutoShape 156"/>
              <p:cNvSpPr>
                <a:spLocks noChangeArrowheads="1"/>
              </p:cNvSpPr>
              <p:nvPr/>
            </p:nvSpPr>
            <p:spPr bwMode="auto">
              <a:xfrm>
                <a:off x="2725" y="2051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65" name="AutoShape 157"/>
              <p:cNvSpPr>
                <a:spLocks noChangeArrowheads="1"/>
              </p:cNvSpPr>
              <p:nvPr/>
            </p:nvSpPr>
            <p:spPr bwMode="auto">
              <a:xfrm>
                <a:off x="2725" y="192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66" name="AutoShape 158"/>
              <p:cNvSpPr>
                <a:spLocks noChangeArrowheads="1"/>
              </p:cNvSpPr>
              <p:nvPr/>
            </p:nvSpPr>
            <p:spPr bwMode="auto">
              <a:xfrm>
                <a:off x="2725" y="179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4367" name="Group 159"/>
            <p:cNvGrpSpPr>
              <a:grpSpLocks/>
            </p:cNvGrpSpPr>
            <p:nvPr/>
          </p:nvGrpSpPr>
          <p:grpSpPr bwMode="auto">
            <a:xfrm>
              <a:off x="5159" y="1292"/>
              <a:ext cx="80" cy="529"/>
              <a:chOff x="1361" y="975"/>
              <a:chExt cx="163" cy="1080"/>
            </a:xfrm>
          </p:grpSpPr>
          <p:sp>
            <p:nvSpPr>
              <p:cNvPr id="94368" name="AutoShape 160"/>
              <p:cNvSpPr>
                <a:spLocks noChangeArrowheads="1"/>
              </p:cNvSpPr>
              <p:nvPr/>
            </p:nvSpPr>
            <p:spPr bwMode="auto">
              <a:xfrm>
                <a:off x="1361" y="186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69" name="AutoShape 161"/>
              <p:cNvSpPr>
                <a:spLocks noChangeArrowheads="1"/>
              </p:cNvSpPr>
              <p:nvPr/>
            </p:nvSpPr>
            <p:spPr bwMode="auto">
              <a:xfrm>
                <a:off x="1361" y="174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70" name="AutoShape 162"/>
              <p:cNvSpPr>
                <a:spLocks noChangeArrowheads="1"/>
              </p:cNvSpPr>
              <p:nvPr/>
            </p:nvSpPr>
            <p:spPr bwMode="auto">
              <a:xfrm>
                <a:off x="1361" y="1613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71" name="AutoShape 163"/>
              <p:cNvSpPr>
                <a:spLocks noChangeArrowheads="1"/>
              </p:cNvSpPr>
              <p:nvPr/>
            </p:nvSpPr>
            <p:spPr bwMode="auto">
              <a:xfrm>
                <a:off x="1361" y="148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72" name="AutoShape 164"/>
              <p:cNvSpPr>
                <a:spLocks noChangeArrowheads="1"/>
              </p:cNvSpPr>
              <p:nvPr/>
            </p:nvSpPr>
            <p:spPr bwMode="auto">
              <a:xfrm>
                <a:off x="1361" y="1358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73" name="AutoShape 165"/>
              <p:cNvSpPr>
                <a:spLocks noChangeArrowheads="1"/>
              </p:cNvSpPr>
              <p:nvPr/>
            </p:nvSpPr>
            <p:spPr bwMode="auto">
              <a:xfrm>
                <a:off x="1361" y="1231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74" name="AutoShape 166"/>
              <p:cNvSpPr>
                <a:spLocks noChangeArrowheads="1"/>
              </p:cNvSpPr>
              <p:nvPr/>
            </p:nvSpPr>
            <p:spPr bwMode="auto">
              <a:xfrm>
                <a:off x="1361" y="1103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75" name="AutoShape 167"/>
              <p:cNvSpPr>
                <a:spLocks noChangeArrowheads="1"/>
              </p:cNvSpPr>
              <p:nvPr/>
            </p:nvSpPr>
            <p:spPr bwMode="auto">
              <a:xfrm>
                <a:off x="1361" y="97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4376" name="Group 168"/>
            <p:cNvGrpSpPr>
              <a:grpSpLocks/>
            </p:cNvGrpSpPr>
            <p:nvPr/>
          </p:nvGrpSpPr>
          <p:grpSpPr bwMode="auto">
            <a:xfrm>
              <a:off x="4628" y="1294"/>
              <a:ext cx="80" cy="529"/>
              <a:chOff x="998" y="975"/>
              <a:chExt cx="163" cy="1080"/>
            </a:xfrm>
          </p:grpSpPr>
          <p:sp>
            <p:nvSpPr>
              <p:cNvPr id="94377" name="AutoShape 169"/>
              <p:cNvSpPr>
                <a:spLocks noChangeArrowheads="1"/>
              </p:cNvSpPr>
              <p:nvPr/>
            </p:nvSpPr>
            <p:spPr bwMode="auto">
              <a:xfrm>
                <a:off x="998" y="18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78" name="AutoShape 170"/>
              <p:cNvSpPr>
                <a:spLocks noChangeArrowheads="1"/>
              </p:cNvSpPr>
              <p:nvPr/>
            </p:nvSpPr>
            <p:spPr bwMode="auto">
              <a:xfrm>
                <a:off x="998" y="174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79" name="AutoShape 171"/>
              <p:cNvSpPr>
                <a:spLocks noChangeArrowheads="1"/>
              </p:cNvSpPr>
              <p:nvPr/>
            </p:nvSpPr>
            <p:spPr bwMode="auto">
              <a:xfrm>
                <a:off x="998" y="1613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80" name="AutoShape 172"/>
              <p:cNvSpPr>
                <a:spLocks noChangeArrowheads="1"/>
              </p:cNvSpPr>
              <p:nvPr/>
            </p:nvSpPr>
            <p:spPr bwMode="auto">
              <a:xfrm>
                <a:off x="998" y="148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81" name="AutoShape 173"/>
              <p:cNvSpPr>
                <a:spLocks noChangeArrowheads="1"/>
              </p:cNvSpPr>
              <p:nvPr/>
            </p:nvSpPr>
            <p:spPr bwMode="auto">
              <a:xfrm>
                <a:off x="998" y="135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82" name="AutoShape 174"/>
              <p:cNvSpPr>
                <a:spLocks noChangeArrowheads="1"/>
              </p:cNvSpPr>
              <p:nvPr/>
            </p:nvSpPr>
            <p:spPr bwMode="auto">
              <a:xfrm>
                <a:off x="998" y="1231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83" name="AutoShape 175"/>
              <p:cNvSpPr>
                <a:spLocks noChangeArrowheads="1"/>
              </p:cNvSpPr>
              <p:nvPr/>
            </p:nvSpPr>
            <p:spPr bwMode="auto">
              <a:xfrm>
                <a:off x="998" y="110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84" name="AutoShape 176"/>
              <p:cNvSpPr>
                <a:spLocks noChangeArrowheads="1"/>
              </p:cNvSpPr>
              <p:nvPr/>
            </p:nvSpPr>
            <p:spPr bwMode="auto">
              <a:xfrm>
                <a:off x="998" y="97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4385" name="Group 177"/>
            <p:cNvGrpSpPr>
              <a:grpSpLocks/>
            </p:cNvGrpSpPr>
            <p:nvPr/>
          </p:nvGrpSpPr>
          <p:grpSpPr bwMode="auto">
            <a:xfrm>
              <a:off x="4982" y="1292"/>
              <a:ext cx="79" cy="529"/>
              <a:chOff x="1152" y="1202"/>
              <a:chExt cx="163" cy="1080"/>
            </a:xfrm>
          </p:grpSpPr>
          <p:sp>
            <p:nvSpPr>
              <p:cNvPr id="94386" name="AutoShape 178"/>
              <p:cNvSpPr>
                <a:spLocks noChangeArrowheads="1"/>
              </p:cNvSpPr>
              <p:nvPr/>
            </p:nvSpPr>
            <p:spPr bwMode="auto">
              <a:xfrm>
                <a:off x="1152" y="209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87" name="AutoShape 179"/>
              <p:cNvSpPr>
                <a:spLocks noChangeArrowheads="1"/>
              </p:cNvSpPr>
              <p:nvPr/>
            </p:nvSpPr>
            <p:spPr bwMode="auto">
              <a:xfrm>
                <a:off x="1152" y="19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88" name="AutoShape 180"/>
              <p:cNvSpPr>
                <a:spLocks noChangeArrowheads="1"/>
              </p:cNvSpPr>
              <p:nvPr/>
            </p:nvSpPr>
            <p:spPr bwMode="auto">
              <a:xfrm>
                <a:off x="1152" y="1840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89" name="AutoShape 181"/>
              <p:cNvSpPr>
                <a:spLocks noChangeArrowheads="1"/>
              </p:cNvSpPr>
              <p:nvPr/>
            </p:nvSpPr>
            <p:spPr bwMode="auto">
              <a:xfrm>
                <a:off x="1152" y="171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90" name="AutoShape 182"/>
              <p:cNvSpPr>
                <a:spLocks noChangeArrowheads="1"/>
              </p:cNvSpPr>
              <p:nvPr/>
            </p:nvSpPr>
            <p:spPr bwMode="auto">
              <a:xfrm>
                <a:off x="1152" y="158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91" name="AutoShape 183"/>
              <p:cNvSpPr>
                <a:spLocks noChangeArrowheads="1"/>
              </p:cNvSpPr>
              <p:nvPr/>
            </p:nvSpPr>
            <p:spPr bwMode="auto">
              <a:xfrm>
                <a:off x="1152" y="1458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92" name="AutoShape 184"/>
              <p:cNvSpPr>
                <a:spLocks noChangeArrowheads="1"/>
              </p:cNvSpPr>
              <p:nvPr/>
            </p:nvSpPr>
            <p:spPr bwMode="auto">
              <a:xfrm>
                <a:off x="1152" y="1330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93" name="AutoShape 185"/>
              <p:cNvSpPr>
                <a:spLocks noChangeArrowheads="1"/>
              </p:cNvSpPr>
              <p:nvPr/>
            </p:nvSpPr>
            <p:spPr bwMode="auto">
              <a:xfrm>
                <a:off x="1152" y="120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4394" name="Group 186"/>
            <p:cNvGrpSpPr>
              <a:grpSpLocks/>
            </p:cNvGrpSpPr>
            <p:nvPr/>
          </p:nvGrpSpPr>
          <p:grpSpPr bwMode="auto">
            <a:xfrm>
              <a:off x="4804" y="1294"/>
              <a:ext cx="80" cy="529"/>
              <a:chOff x="952" y="1428"/>
              <a:chExt cx="163" cy="1080"/>
            </a:xfrm>
          </p:grpSpPr>
          <p:sp>
            <p:nvSpPr>
              <p:cNvPr id="94395" name="AutoShape 187"/>
              <p:cNvSpPr>
                <a:spLocks noChangeArrowheads="1"/>
              </p:cNvSpPr>
              <p:nvPr/>
            </p:nvSpPr>
            <p:spPr bwMode="auto">
              <a:xfrm>
                <a:off x="95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96" name="AutoShape 188"/>
              <p:cNvSpPr>
                <a:spLocks noChangeArrowheads="1"/>
              </p:cNvSpPr>
              <p:nvPr/>
            </p:nvSpPr>
            <p:spPr bwMode="auto">
              <a:xfrm>
                <a:off x="95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97" name="AutoShape 189"/>
              <p:cNvSpPr>
                <a:spLocks noChangeArrowheads="1"/>
              </p:cNvSpPr>
              <p:nvPr/>
            </p:nvSpPr>
            <p:spPr bwMode="auto">
              <a:xfrm>
                <a:off x="95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98" name="AutoShape 190"/>
              <p:cNvSpPr>
                <a:spLocks noChangeArrowheads="1"/>
              </p:cNvSpPr>
              <p:nvPr/>
            </p:nvSpPr>
            <p:spPr bwMode="auto">
              <a:xfrm>
                <a:off x="952" y="193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399" name="AutoShape 191"/>
              <p:cNvSpPr>
                <a:spLocks noChangeArrowheads="1"/>
              </p:cNvSpPr>
              <p:nvPr/>
            </p:nvSpPr>
            <p:spPr bwMode="auto">
              <a:xfrm>
                <a:off x="952" y="1811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00" name="AutoShape 192"/>
              <p:cNvSpPr>
                <a:spLocks noChangeArrowheads="1"/>
              </p:cNvSpPr>
              <p:nvPr/>
            </p:nvSpPr>
            <p:spPr bwMode="auto">
              <a:xfrm>
                <a:off x="952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01" name="AutoShape 193"/>
              <p:cNvSpPr>
                <a:spLocks noChangeArrowheads="1"/>
              </p:cNvSpPr>
              <p:nvPr/>
            </p:nvSpPr>
            <p:spPr bwMode="auto">
              <a:xfrm>
                <a:off x="952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02" name="AutoShape 194"/>
              <p:cNvSpPr>
                <a:spLocks noChangeArrowheads="1"/>
              </p:cNvSpPr>
              <p:nvPr/>
            </p:nvSpPr>
            <p:spPr bwMode="auto">
              <a:xfrm>
                <a:off x="95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4403" name="Group 195"/>
            <p:cNvGrpSpPr>
              <a:grpSpLocks/>
            </p:cNvGrpSpPr>
            <p:nvPr/>
          </p:nvGrpSpPr>
          <p:grpSpPr bwMode="auto">
            <a:xfrm>
              <a:off x="4451" y="1296"/>
              <a:ext cx="80" cy="529"/>
              <a:chOff x="590" y="1428"/>
              <a:chExt cx="163" cy="1080"/>
            </a:xfrm>
          </p:grpSpPr>
          <p:sp>
            <p:nvSpPr>
              <p:cNvPr id="94404" name="AutoShape 196"/>
              <p:cNvSpPr>
                <a:spLocks noChangeArrowheads="1"/>
              </p:cNvSpPr>
              <p:nvPr/>
            </p:nvSpPr>
            <p:spPr bwMode="auto">
              <a:xfrm>
                <a:off x="590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05" name="AutoShape 197"/>
              <p:cNvSpPr>
                <a:spLocks noChangeArrowheads="1"/>
              </p:cNvSpPr>
              <p:nvPr/>
            </p:nvSpPr>
            <p:spPr bwMode="auto">
              <a:xfrm>
                <a:off x="590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06" name="AutoShape 198"/>
              <p:cNvSpPr>
                <a:spLocks noChangeArrowheads="1"/>
              </p:cNvSpPr>
              <p:nvPr/>
            </p:nvSpPr>
            <p:spPr bwMode="auto">
              <a:xfrm>
                <a:off x="590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07" name="AutoShape 199"/>
              <p:cNvSpPr>
                <a:spLocks noChangeArrowheads="1"/>
              </p:cNvSpPr>
              <p:nvPr/>
            </p:nvSpPr>
            <p:spPr bwMode="auto">
              <a:xfrm>
                <a:off x="590" y="193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08" name="AutoShape 200"/>
              <p:cNvSpPr>
                <a:spLocks noChangeArrowheads="1"/>
              </p:cNvSpPr>
              <p:nvPr/>
            </p:nvSpPr>
            <p:spPr bwMode="auto">
              <a:xfrm>
                <a:off x="590" y="1811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09" name="AutoShape 201"/>
              <p:cNvSpPr>
                <a:spLocks noChangeArrowheads="1"/>
              </p:cNvSpPr>
              <p:nvPr/>
            </p:nvSpPr>
            <p:spPr bwMode="auto">
              <a:xfrm>
                <a:off x="590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10" name="AutoShape 202"/>
              <p:cNvSpPr>
                <a:spLocks noChangeArrowheads="1"/>
              </p:cNvSpPr>
              <p:nvPr/>
            </p:nvSpPr>
            <p:spPr bwMode="auto">
              <a:xfrm>
                <a:off x="590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11" name="AutoShape 203"/>
              <p:cNvSpPr>
                <a:spLocks noChangeArrowheads="1"/>
              </p:cNvSpPr>
              <p:nvPr/>
            </p:nvSpPr>
            <p:spPr bwMode="auto">
              <a:xfrm>
                <a:off x="590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4412" name="Group 204"/>
            <p:cNvGrpSpPr>
              <a:grpSpLocks/>
            </p:cNvGrpSpPr>
            <p:nvPr/>
          </p:nvGrpSpPr>
          <p:grpSpPr bwMode="auto">
            <a:xfrm>
              <a:off x="4096" y="1294"/>
              <a:ext cx="80" cy="529"/>
              <a:chOff x="472" y="1202"/>
              <a:chExt cx="163" cy="1080"/>
            </a:xfrm>
          </p:grpSpPr>
          <p:sp>
            <p:nvSpPr>
              <p:cNvPr id="94413" name="AutoShape 205"/>
              <p:cNvSpPr>
                <a:spLocks noChangeArrowheads="1"/>
              </p:cNvSpPr>
              <p:nvPr/>
            </p:nvSpPr>
            <p:spPr bwMode="auto">
              <a:xfrm>
                <a:off x="472" y="2096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14" name="AutoShape 206"/>
              <p:cNvSpPr>
                <a:spLocks noChangeArrowheads="1"/>
              </p:cNvSpPr>
              <p:nvPr/>
            </p:nvSpPr>
            <p:spPr bwMode="auto">
              <a:xfrm>
                <a:off x="472" y="196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15" name="AutoShape 207"/>
              <p:cNvSpPr>
                <a:spLocks noChangeArrowheads="1"/>
              </p:cNvSpPr>
              <p:nvPr/>
            </p:nvSpPr>
            <p:spPr bwMode="auto">
              <a:xfrm>
                <a:off x="472" y="1840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16" name="AutoShape 208"/>
              <p:cNvSpPr>
                <a:spLocks noChangeArrowheads="1"/>
              </p:cNvSpPr>
              <p:nvPr/>
            </p:nvSpPr>
            <p:spPr bwMode="auto">
              <a:xfrm>
                <a:off x="472" y="1713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17" name="AutoShape 209"/>
              <p:cNvSpPr>
                <a:spLocks noChangeArrowheads="1"/>
              </p:cNvSpPr>
              <p:nvPr/>
            </p:nvSpPr>
            <p:spPr bwMode="auto">
              <a:xfrm>
                <a:off x="472" y="1585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18" name="AutoShape 210"/>
              <p:cNvSpPr>
                <a:spLocks noChangeArrowheads="1"/>
              </p:cNvSpPr>
              <p:nvPr/>
            </p:nvSpPr>
            <p:spPr bwMode="auto">
              <a:xfrm>
                <a:off x="472" y="1458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19" name="AutoShape 211"/>
              <p:cNvSpPr>
                <a:spLocks noChangeArrowheads="1"/>
              </p:cNvSpPr>
              <p:nvPr/>
            </p:nvSpPr>
            <p:spPr bwMode="auto">
              <a:xfrm>
                <a:off x="472" y="1330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20" name="AutoShape 212"/>
              <p:cNvSpPr>
                <a:spLocks noChangeArrowheads="1"/>
              </p:cNvSpPr>
              <p:nvPr/>
            </p:nvSpPr>
            <p:spPr bwMode="auto">
              <a:xfrm>
                <a:off x="472" y="1202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4421" name="Group 213"/>
            <p:cNvGrpSpPr>
              <a:grpSpLocks/>
            </p:cNvGrpSpPr>
            <p:nvPr/>
          </p:nvGrpSpPr>
          <p:grpSpPr bwMode="auto">
            <a:xfrm>
              <a:off x="3917" y="1295"/>
              <a:ext cx="79" cy="529"/>
              <a:chOff x="272" y="1428"/>
              <a:chExt cx="163" cy="1080"/>
            </a:xfrm>
          </p:grpSpPr>
          <p:sp>
            <p:nvSpPr>
              <p:cNvPr id="94422" name="AutoShape 214"/>
              <p:cNvSpPr>
                <a:spLocks noChangeArrowheads="1"/>
              </p:cNvSpPr>
              <p:nvPr/>
            </p:nvSpPr>
            <p:spPr bwMode="auto">
              <a:xfrm>
                <a:off x="27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23" name="AutoShape 215"/>
              <p:cNvSpPr>
                <a:spLocks noChangeArrowheads="1"/>
              </p:cNvSpPr>
              <p:nvPr/>
            </p:nvSpPr>
            <p:spPr bwMode="auto">
              <a:xfrm>
                <a:off x="27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24" name="AutoShape 216"/>
              <p:cNvSpPr>
                <a:spLocks noChangeArrowheads="1"/>
              </p:cNvSpPr>
              <p:nvPr/>
            </p:nvSpPr>
            <p:spPr bwMode="auto">
              <a:xfrm>
                <a:off x="27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25" name="AutoShape 217"/>
              <p:cNvSpPr>
                <a:spLocks noChangeArrowheads="1"/>
              </p:cNvSpPr>
              <p:nvPr/>
            </p:nvSpPr>
            <p:spPr bwMode="auto">
              <a:xfrm>
                <a:off x="272" y="1939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26" name="AutoShape 218"/>
              <p:cNvSpPr>
                <a:spLocks noChangeArrowheads="1"/>
              </p:cNvSpPr>
              <p:nvPr/>
            </p:nvSpPr>
            <p:spPr bwMode="auto">
              <a:xfrm>
                <a:off x="272" y="1811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27" name="AutoShape 219"/>
              <p:cNvSpPr>
                <a:spLocks noChangeArrowheads="1"/>
              </p:cNvSpPr>
              <p:nvPr/>
            </p:nvSpPr>
            <p:spPr bwMode="auto">
              <a:xfrm>
                <a:off x="272" y="1684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28" name="AutoShape 220"/>
              <p:cNvSpPr>
                <a:spLocks noChangeArrowheads="1"/>
              </p:cNvSpPr>
              <p:nvPr/>
            </p:nvSpPr>
            <p:spPr bwMode="auto">
              <a:xfrm>
                <a:off x="272" y="1556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29" name="AutoShape 221"/>
              <p:cNvSpPr>
                <a:spLocks noChangeArrowheads="1"/>
              </p:cNvSpPr>
              <p:nvPr/>
            </p:nvSpPr>
            <p:spPr bwMode="auto">
              <a:xfrm>
                <a:off x="27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4430" name="Group 222"/>
            <p:cNvGrpSpPr>
              <a:grpSpLocks/>
            </p:cNvGrpSpPr>
            <p:nvPr/>
          </p:nvGrpSpPr>
          <p:grpSpPr bwMode="auto">
            <a:xfrm>
              <a:off x="3175" y="1585"/>
              <a:ext cx="2293" cy="240"/>
              <a:chOff x="3175" y="1585"/>
              <a:chExt cx="2293" cy="240"/>
            </a:xfrm>
          </p:grpSpPr>
          <p:sp>
            <p:nvSpPr>
              <p:cNvPr id="94431" name="Line 223"/>
              <p:cNvSpPr>
                <a:spLocks noChangeShapeType="1"/>
              </p:cNvSpPr>
              <p:nvPr/>
            </p:nvSpPr>
            <p:spPr bwMode="auto">
              <a:xfrm>
                <a:off x="3826" y="1825"/>
                <a:ext cx="148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32" name="Line 224"/>
              <p:cNvSpPr>
                <a:spLocks noChangeShapeType="1"/>
              </p:cNvSpPr>
              <p:nvPr/>
            </p:nvSpPr>
            <p:spPr bwMode="auto">
              <a:xfrm>
                <a:off x="3175" y="1585"/>
                <a:ext cx="2293" cy="1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4433" name="Group 225"/>
            <p:cNvGrpSpPr>
              <a:grpSpLocks/>
            </p:cNvGrpSpPr>
            <p:nvPr/>
          </p:nvGrpSpPr>
          <p:grpSpPr bwMode="auto">
            <a:xfrm>
              <a:off x="5499" y="1292"/>
              <a:ext cx="80" cy="529"/>
              <a:chOff x="952" y="1428"/>
              <a:chExt cx="163" cy="1080"/>
            </a:xfrm>
          </p:grpSpPr>
          <p:sp>
            <p:nvSpPr>
              <p:cNvPr id="94434" name="AutoShape 226"/>
              <p:cNvSpPr>
                <a:spLocks noChangeArrowheads="1"/>
              </p:cNvSpPr>
              <p:nvPr/>
            </p:nvSpPr>
            <p:spPr bwMode="auto">
              <a:xfrm>
                <a:off x="952" y="2322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35" name="AutoShape 227"/>
              <p:cNvSpPr>
                <a:spLocks noChangeArrowheads="1"/>
              </p:cNvSpPr>
              <p:nvPr/>
            </p:nvSpPr>
            <p:spPr bwMode="auto">
              <a:xfrm>
                <a:off x="952" y="2195"/>
                <a:ext cx="163" cy="186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36" name="AutoShape 228"/>
              <p:cNvSpPr>
                <a:spLocks noChangeArrowheads="1"/>
              </p:cNvSpPr>
              <p:nvPr/>
            </p:nvSpPr>
            <p:spPr bwMode="auto">
              <a:xfrm>
                <a:off x="952" y="2066"/>
                <a:ext cx="163" cy="187"/>
              </a:xfrm>
              <a:prstGeom prst="flowChartMagneticDisk">
                <a:avLst/>
              </a:prstGeom>
              <a:solidFill>
                <a:schemeClr val="bg2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37" name="AutoShape 229"/>
              <p:cNvSpPr>
                <a:spLocks noChangeArrowheads="1"/>
              </p:cNvSpPr>
              <p:nvPr/>
            </p:nvSpPr>
            <p:spPr bwMode="auto">
              <a:xfrm>
                <a:off x="952" y="1939"/>
                <a:ext cx="163" cy="186"/>
              </a:xfrm>
              <a:prstGeom prst="flowChartMagneticDisk">
                <a:avLst/>
              </a:prstGeom>
              <a:solidFill>
                <a:schemeClr val="tx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38" name="AutoShape 230"/>
              <p:cNvSpPr>
                <a:spLocks noChangeArrowheads="1"/>
              </p:cNvSpPr>
              <p:nvPr/>
            </p:nvSpPr>
            <p:spPr bwMode="auto">
              <a:xfrm>
                <a:off x="952" y="1811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39" name="AutoShape 231"/>
              <p:cNvSpPr>
                <a:spLocks noChangeArrowheads="1"/>
              </p:cNvSpPr>
              <p:nvPr/>
            </p:nvSpPr>
            <p:spPr bwMode="auto">
              <a:xfrm>
                <a:off x="952" y="1684"/>
                <a:ext cx="163" cy="187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40" name="AutoShape 232"/>
              <p:cNvSpPr>
                <a:spLocks noChangeArrowheads="1"/>
              </p:cNvSpPr>
              <p:nvPr/>
            </p:nvSpPr>
            <p:spPr bwMode="auto">
              <a:xfrm>
                <a:off x="952" y="1556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4441" name="AutoShape 233"/>
              <p:cNvSpPr>
                <a:spLocks noChangeArrowheads="1"/>
              </p:cNvSpPr>
              <p:nvPr/>
            </p:nvSpPr>
            <p:spPr bwMode="auto">
              <a:xfrm>
                <a:off x="952" y="1428"/>
                <a:ext cx="163" cy="186"/>
              </a:xfrm>
              <a:prstGeom prst="flowChartMagneticDisk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grpSp>
        <p:nvGrpSpPr>
          <p:cNvPr id="94442" name="Group 234"/>
          <p:cNvGrpSpPr>
            <a:grpSpLocks/>
          </p:cNvGrpSpPr>
          <p:nvPr/>
        </p:nvGrpSpPr>
        <p:grpSpPr bwMode="auto">
          <a:xfrm>
            <a:off x="4824413" y="2843213"/>
            <a:ext cx="4211637" cy="1250950"/>
            <a:chOff x="3039" y="1791"/>
            <a:chExt cx="2653" cy="787"/>
          </a:xfrm>
        </p:grpSpPr>
        <p:sp>
          <p:nvSpPr>
            <p:cNvPr id="94443" name="Line 235"/>
            <p:cNvSpPr>
              <a:spLocks noChangeShapeType="1"/>
            </p:cNvSpPr>
            <p:nvPr/>
          </p:nvSpPr>
          <p:spPr bwMode="auto">
            <a:xfrm flipH="1">
              <a:off x="3107" y="1791"/>
              <a:ext cx="68" cy="78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94444" name="Text Box 236"/>
            <p:cNvSpPr txBox="1">
              <a:spLocks noChangeArrowheads="1"/>
            </p:cNvSpPr>
            <p:nvPr/>
          </p:nvSpPr>
          <p:spPr bwMode="auto">
            <a:xfrm>
              <a:off x="3039" y="2190"/>
              <a:ext cx="635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400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{0|1}</a:t>
              </a:r>
            </a:p>
          </p:txBody>
        </p:sp>
        <p:sp>
          <p:nvSpPr>
            <p:cNvPr id="94445" name="Line 237"/>
            <p:cNvSpPr>
              <a:spLocks noChangeShapeType="1"/>
            </p:cNvSpPr>
            <p:nvPr/>
          </p:nvSpPr>
          <p:spPr bwMode="auto">
            <a:xfrm flipH="1">
              <a:off x="3084" y="2063"/>
              <a:ext cx="2359" cy="49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grpSp>
          <p:nvGrpSpPr>
            <p:cNvPr id="94446" name="Group 238"/>
            <p:cNvGrpSpPr>
              <a:grpSpLocks/>
            </p:cNvGrpSpPr>
            <p:nvPr/>
          </p:nvGrpSpPr>
          <p:grpSpPr bwMode="auto">
            <a:xfrm>
              <a:off x="5398" y="1927"/>
              <a:ext cx="294" cy="136"/>
              <a:chOff x="5173" y="3672"/>
              <a:chExt cx="294" cy="136"/>
            </a:xfrm>
          </p:grpSpPr>
          <p:sp>
            <p:nvSpPr>
              <p:cNvPr id="94447" name="AutoShape 239"/>
              <p:cNvSpPr>
                <a:spLocks noChangeArrowheads="1"/>
              </p:cNvSpPr>
              <p:nvPr/>
            </p:nvSpPr>
            <p:spPr bwMode="auto">
              <a:xfrm rot="-5400000">
                <a:off x="5255" y="3597"/>
                <a:ext cx="129" cy="294"/>
              </a:xfrm>
              <a:prstGeom prst="moon">
                <a:avLst>
                  <a:gd name="adj" fmla="val 87500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tx1"/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48" name="Line 240"/>
              <p:cNvSpPr>
                <a:spLocks noChangeShapeType="1"/>
              </p:cNvSpPr>
              <p:nvPr/>
            </p:nvSpPr>
            <p:spPr bwMode="auto">
              <a:xfrm rot="5400000" flipV="1">
                <a:off x="5315" y="3692"/>
                <a:ext cx="83" cy="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4449" name="Oval 241"/>
              <p:cNvSpPr>
                <a:spLocks noChangeArrowheads="1"/>
              </p:cNvSpPr>
              <p:nvPr/>
            </p:nvSpPr>
            <p:spPr bwMode="auto">
              <a:xfrm rot="16200000" flipH="1">
                <a:off x="5316" y="3672"/>
                <a:ext cx="18" cy="1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50" name="Line 242"/>
              <p:cNvSpPr>
                <a:spLocks noChangeShapeType="1"/>
              </p:cNvSpPr>
              <p:nvPr/>
            </p:nvSpPr>
            <p:spPr bwMode="auto">
              <a:xfrm rot="-5400000">
                <a:off x="5314" y="3799"/>
                <a:ext cx="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4451" name="Line 243"/>
              <p:cNvSpPr>
                <a:spLocks noChangeShapeType="1"/>
              </p:cNvSpPr>
              <p:nvPr/>
            </p:nvSpPr>
            <p:spPr bwMode="auto">
              <a:xfrm rot="-5400000">
                <a:off x="5205" y="3747"/>
                <a:ext cx="9" cy="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4452" name="Line 244"/>
              <p:cNvSpPr>
                <a:spLocks noChangeShapeType="1"/>
              </p:cNvSpPr>
              <p:nvPr/>
            </p:nvSpPr>
            <p:spPr bwMode="auto">
              <a:xfrm rot="-5400000">
                <a:off x="5254" y="3785"/>
                <a:ext cx="13" cy="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4453" name="Line 245"/>
              <p:cNvSpPr>
                <a:spLocks noChangeShapeType="1"/>
              </p:cNvSpPr>
              <p:nvPr/>
            </p:nvSpPr>
            <p:spPr bwMode="auto">
              <a:xfrm rot="-5400000">
                <a:off x="5192" y="3722"/>
                <a:ext cx="6" cy="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4454" name="Line 246"/>
              <p:cNvSpPr>
                <a:spLocks noChangeShapeType="1"/>
              </p:cNvSpPr>
              <p:nvPr/>
            </p:nvSpPr>
            <p:spPr bwMode="auto">
              <a:xfrm rot="-5400000">
                <a:off x="5226" y="3768"/>
                <a:ext cx="12" cy="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4455" name="Line 247"/>
              <p:cNvSpPr>
                <a:spLocks noChangeShapeType="1"/>
              </p:cNvSpPr>
              <p:nvPr/>
            </p:nvSpPr>
            <p:spPr bwMode="auto">
              <a:xfrm rot="-5400000">
                <a:off x="5285" y="3796"/>
                <a:ext cx="13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4456" name="Line 248"/>
              <p:cNvSpPr>
                <a:spLocks noChangeShapeType="1"/>
              </p:cNvSpPr>
              <p:nvPr/>
            </p:nvSpPr>
            <p:spPr bwMode="auto">
              <a:xfrm rot="-5400000">
                <a:off x="5182" y="3697"/>
                <a:ext cx="4" cy="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4457" name="Line 249"/>
              <p:cNvSpPr>
                <a:spLocks noChangeShapeType="1"/>
              </p:cNvSpPr>
              <p:nvPr/>
            </p:nvSpPr>
            <p:spPr bwMode="auto">
              <a:xfrm rot="16200000" flipV="1">
                <a:off x="5426" y="3745"/>
                <a:ext cx="9" cy="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4458" name="Line 250"/>
              <p:cNvSpPr>
                <a:spLocks noChangeShapeType="1"/>
              </p:cNvSpPr>
              <p:nvPr/>
            </p:nvSpPr>
            <p:spPr bwMode="auto">
              <a:xfrm rot="16200000" flipV="1">
                <a:off x="5373" y="3783"/>
                <a:ext cx="13" cy="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4459" name="Line 251"/>
              <p:cNvSpPr>
                <a:spLocks noChangeShapeType="1"/>
              </p:cNvSpPr>
              <p:nvPr/>
            </p:nvSpPr>
            <p:spPr bwMode="auto">
              <a:xfrm rot="16200000" flipV="1">
                <a:off x="5442" y="3722"/>
                <a:ext cx="5" cy="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4460" name="Line 252"/>
              <p:cNvSpPr>
                <a:spLocks noChangeShapeType="1"/>
              </p:cNvSpPr>
              <p:nvPr/>
            </p:nvSpPr>
            <p:spPr bwMode="auto">
              <a:xfrm rot="16200000" flipV="1">
                <a:off x="5401" y="3765"/>
                <a:ext cx="12" cy="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4461" name="Line 253"/>
              <p:cNvSpPr>
                <a:spLocks noChangeShapeType="1"/>
              </p:cNvSpPr>
              <p:nvPr/>
            </p:nvSpPr>
            <p:spPr bwMode="auto">
              <a:xfrm rot="16200000" flipV="1">
                <a:off x="5343" y="3795"/>
                <a:ext cx="12" cy="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4462" name="Line 254"/>
              <p:cNvSpPr>
                <a:spLocks noChangeShapeType="1"/>
              </p:cNvSpPr>
              <p:nvPr/>
            </p:nvSpPr>
            <p:spPr bwMode="auto">
              <a:xfrm rot="16200000" flipV="1">
                <a:off x="5454" y="3697"/>
                <a:ext cx="5" cy="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grpSp>
        <p:nvGrpSpPr>
          <p:cNvPr id="94463" name="Group 255"/>
          <p:cNvGrpSpPr>
            <a:grpSpLocks/>
          </p:cNvGrpSpPr>
          <p:nvPr/>
        </p:nvGrpSpPr>
        <p:grpSpPr bwMode="auto">
          <a:xfrm>
            <a:off x="493713" y="5294313"/>
            <a:ext cx="8794750" cy="1800225"/>
            <a:chOff x="311" y="3334"/>
            <a:chExt cx="5540" cy="1134"/>
          </a:xfrm>
        </p:grpSpPr>
        <p:sp>
          <p:nvSpPr>
            <p:cNvPr id="94464" name="Rectangle 256"/>
            <p:cNvSpPr>
              <a:spLocks noChangeArrowheads="1"/>
            </p:cNvSpPr>
            <p:nvPr/>
          </p:nvSpPr>
          <p:spPr bwMode="auto">
            <a:xfrm>
              <a:off x="1088" y="3606"/>
              <a:ext cx="3629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ASSUMES STATIONARY STATISTICAL BEHAVIOR</a:t>
              </a:r>
            </a:p>
          </p:txBody>
        </p:sp>
        <p:sp>
          <p:nvSpPr>
            <p:cNvPr id="94465" name="Rectangle 257"/>
            <p:cNvSpPr>
              <a:spLocks noChangeArrowheads="1"/>
            </p:cNvSpPr>
            <p:nvPr/>
          </p:nvSpPr>
          <p:spPr bwMode="auto">
            <a:xfrm>
              <a:off x="1088" y="3879"/>
              <a:ext cx="3765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AVOIDS CONTEXT-ADAPTIVE CODING</a:t>
              </a:r>
            </a:p>
          </p:txBody>
        </p:sp>
        <p:sp>
          <p:nvSpPr>
            <p:cNvPr id="94466" name="Text Box 258"/>
            <p:cNvSpPr txBox="1">
              <a:spLocks noChangeArrowheads="1"/>
            </p:cNvSpPr>
            <p:nvPr/>
          </p:nvSpPr>
          <p:spPr bwMode="auto">
            <a:xfrm>
              <a:off x="311" y="3334"/>
              <a:ext cx="55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LOCAL AVERAGE-BASED MODEL OF PROBABILITIES:</a:t>
              </a:r>
            </a:p>
          </p:txBody>
        </p:sp>
        <p:grpSp>
          <p:nvGrpSpPr>
            <p:cNvPr id="94467" name="Group 259"/>
            <p:cNvGrpSpPr>
              <a:grpSpLocks/>
            </p:cNvGrpSpPr>
            <p:nvPr/>
          </p:nvGrpSpPr>
          <p:grpSpPr bwMode="auto">
            <a:xfrm rot="498828">
              <a:off x="1014" y="3693"/>
              <a:ext cx="89" cy="88"/>
              <a:chOff x="1281" y="579"/>
              <a:chExt cx="3187" cy="3172"/>
            </a:xfrm>
          </p:grpSpPr>
          <p:sp>
            <p:nvSpPr>
              <p:cNvPr id="94468" name="Oval 26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4469" name="AutoShape 26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70" name="AutoShape 26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71" name="AutoShape 26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72" name="AutoShape 26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73" name="AutoShape 26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74" name="AutoShape 26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75" name="AutoShape 26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76" name="AutoShape 26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94477" name="Group 269"/>
            <p:cNvGrpSpPr>
              <a:grpSpLocks/>
            </p:cNvGrpSpPr>
            <p:nvPr/>
          </p:nvGrpSpPr>
          <p:grpSpPr bwMode="auto">
            <a:xfrm rot="498828">
              <a:off x="1014" y="3977"/>
              <a:ext cx="88" cy="87"/>
              <a:chOff x="1281" y="579"/>
              <a:chExt cx="3187" cy="3172"/>
            </a:xfrm>
          </p:grpSpPr>
          <p:sp>
            <p:nvSpPr>
              <p:cNvPr id="94478" name="Oval 270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4479" name="AutoShape 271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80" name="AutoShape 272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81" name="AutoShape 273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82" name="AutoShape 274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83" name="AutoShape 275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84" name="AutoShape 276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85" name="AutoShape 277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86" name="AutoShape 278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94487" name="Rectangle 279"/>
            <p:cNvSpPr>
              <a:spLocks noChangeArrowheads="1"/>
            </p:cNvSpPr>
            <p:nvPr/>
          </p:nvSpPr>
          <p:spPr bwMode="auto">
            <a:xfrm>
              <a:off x="1088" y="4195"/>
              <a:ext cx="3629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800" b="1" i="1">
                  <a:solidFill>
                    <a:srgbClr val="333333"/>
                  </a:solidFill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SIMPLE &amp; FAST IMPLEMENTATION</a:t>
              </a:r>
            </a:p>
          </p:txBody>
        </p:sp>
        <p:grpSp>
          <p:nvGrpSpPr>
            <p:cNvPr id="94488" name="Group 280"/>
            <p:cNvGrpSpPr>
              <a:grpSpLocks/>
            </p:cNvGrpSpPr>
            <p:nvPr/>
          </p:nvGrpSpPr>
          <p:grpSpPr bwMode="auto">
            <a:xfrm rot="498828">
              <a:off x="1014" y="4282"/>
              <a:ext cx="89" cy="88"/>
              <a:chOff x="1281" y="579"/>
              <a:chExt cx="3187" cy="3172"/>
            </a:xfrm>
          </p:grpSpPr>
          <p:sp>
            <p:nvSpPr>
              <p:cNvPr id="94489" name="Oval 281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4490" name="AutoShape 282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91" name="AutoShape 283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92" name="AutoShape 284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93" name="AutoShape 285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94" name="AutoShape 286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95" name="AutoShape 287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96" name="AutoShape 288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4497" name="AutoShape 289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C1C1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4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CONCLUSIONS</a:t>
            </a:r>
          </a:p>
        </p:txBody>
      </p:sp>
      <p:grpSp>
        <p:nvGrpSpPr>
          <p:cNvPr id="96260" name="Group 4"/>
          <p:cNvGrpSpPr>
            <a:grpSpLocks/>
          </p:cNvGrpSpPr>
          <p:nvPr/>
        </p:nvGrpSpPr>
        <p:grpSpPr bwMode="auto">
          <a:xfrm>
            <a:off x="4103688" y="4068763"/>
            <a:ext cx="1601787" cy="1016000"/>
            <a:chOff x="2455" y="2467"/>
            <a:chExt cx="1009" cy="640"/>
          </a:xfrm>
        </p:grpSpPr>
        <p:grpSp>
          <p:nvGrpSpPr>
            <p:cNvPr id="96261" name="Group 5"/>
            <p:cNvGrpSpPr>
              <a:grpSpLocks/>
            </p:cNvGrpSpPr>
            <p:nvPr/>
          </p:nvGrpSpPr>
          <p:grpSpPr bwMode="auto">
            <a:xfrm rot="498828">
              <a:off x="2643" y="2549"/>
              <a:ext cx="406" cy="405"/>
              <a:chOff x="1281" y="579"/>
              <a:chExt cx="3187" cy="3172"/>
            </a:xfrm>
          </p:grpSpPr>
          <p:sp>
            <p:nvSpPr>
              <p:cNvPr id="96262" name="Oval 6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6263" name="AutoShape 7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6264" name="AutoShape 8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6265" name="AutoShape 9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6266" name="AutoShape 10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6267" name="AutoShape 11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6268" name="AutoShape 12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6269" name="AutoShape 13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6270" name="AutoShape 14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96271" name="Group 15"/>
            <p:cNvGrpSpPr>
              <a:grpSpLocks/>
            </p:cNvGrpSpPr>
            <p:nvPr/>
          </p:nvGrpSpPr>
          <p:grpSpPr bwMode="auto">
            <a:xfrm rot="1606593">
              <a:off x="3008" y="2701"/>
              <a:ext cx="337" cy="335"/>
              <a:chOff x="1281" y="579"/>
              <a:chExt cx="3187" cy="3172"/>
            </a:xfrm>
          </p:grpSpPr>
          <p:sp>
            <p:nvSpPr>
              <p:cNvPr id="96272" name="Oval 16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6273" name="AutoShape 17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6274" name="AutoShape 18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6275" name="AutoShape 19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6276" name="AutoShape 20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6277" name="AutoShape 21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6278" name="AutoShape 22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6279" name="AutoShape 23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6280" name="AutoShape 24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96281" name="Rectangle 25"/>
            <p:cNvSpPr>
              <a:spLocks noChangeArrowheads="1"/>
            </p:cNvSpPr>
            <p:nvPr/>
          </p:nvSpPr>
          <p:spPr bwMode="auto">
            <a:xfrm>
              <a:off x="2455" y="2467"/>
              <a:ext cx="1009" cy="64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s-ES" sz="14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ARITHMETIC</a:t>
              </a: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s-ES" sz="14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CODER</a:t>
              </a: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8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grpSp>
        <p:nvGrpSpPr>
          <p:cNvPr id="96282" name="Group 26"/>
          <p:cNvGrpSpPr>
            <a:grpSpLocks/>
          </p:cNvGrpSpPr>
          <p:nvPr/>
        </p:nvGrpSpPr>
        <p:grpSpPr bwMode="auto">
          <a:xfrm>
            <a:off x="457200" y="1258888"/>
            <a:ext cx="5662613" cy="2016125"/>
            <a:chOff x="288" y="1020"/>
            <a:chExt cx="3567" cy="1270"/>
          </a:xfrm>
        </p:grpSpPr>
        <p:sp>
          <p:nvSpPr>
            <p:cNvPr id="96283" name="Oval 27"/>
            <p:cNvSpPr>
              <a:spLocks noChangeArrowheads="1"/>
            </p:cNvSpPr>
            <p:nvPr/>
          </p:nvSpPr>
          <p:spPr bwMode="auto">
            <a:xfrm rot="825044">
              <a:off x="3111" y="176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96284" name="Group 28"/>
            <p:cNvGrpSpPr>
              <a:grpSpLocks/>
            </p:cNvGrpSpPr>
            <p:nvPr/>
          </p:nvGrpSpPr>
          <p:grpSpPr bwMode="auto">
            <a:xfrm>
              <a:off x="2894" y="1616"/>
              <a:ext cx="528" cy="392"/>
              <a:chOff x="2894" y="1616"/>
              <a:chExt cx="528" cy="392"/>
            </a:xfrm>
          </p:grpSpPr>
          <p:sp>
            <p:nvSpPr>
              <p:cNvPr id="96285" name="AutoShape 29"/>
              <p:cNvSpPr>
                <a:spLocks noChangeArrowheads="1"/>
              </p:cNvSpPr>
              <p:nvPr/>
            </p:nvSpPr>
            <p:spPr bwMode="auto">
              <a:xfrm>
                <a:off x="2894" y="1616"/>
                <a:ext cx="528" cy="392"/>
              </a:xfrm>
              <a:prstGeom prst="parallelogram">
                <a:avLst>
                  <a:gd name="adj" fmla="val 23977"/>
                </a:avLst>
              </a:prstGeom>
              <a:solidFill>
                <a:srgbClr val="B2B2B2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286" name="Oval 30"/>
              <p:cNvSpPr>
                <a:spLocks noChangeArrowheads="1"/>
              </p:cNvSpPr>
              <p:nvPr/>
            </p:nvSpPr>
            <p:spPr bwMode="auto">
              <a:xfrm rot="825044">
                <a:off x="3112" y="1766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pic>
          <p:nvPicPr>
            <p:cNvPr id="96287" name="Picture 31" descr="T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1929">
              <a:off x="288" y="1020"/>
              <a:ext cx="437" cy="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288" name="AutoShape 32"/>
            <p:cNvSpPr>
              <a:spLocks noChangeArrowheads="1"/>
            </p:cNvSpPr>
            <p:nvPr/>
          </p:nvSpPr>
          <p:spPr bwMode="auto">
            <a:xfrm>
              <a:off x="2041" y="1201"/>
              <a:ext cx="1814" cy="1089"/>
            </a:xfrm>
            <a:prstGeom prst="parallelogram">
              <a:avLst>
                <a:gd name="adj" fmla="val 25896"/>
              </a:avLst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289" name="Line 33"/>
            <p:cNvSpPr>
              <a:spLocks noChangeShapeType="1"/>
            </p:cNvSpPr>
            <p:nvPr/>
          </p:nvSpPr>
          <p:spPr bwMode="auto">
            <a:xfrm flipV="1">
              <a:off x="680" y="1201"/>
              <a:ext cx="163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96290" name="Line 34"/>
            <p:cNvSpPr>
              <a:spLocks noChangeShapeType="1"/>
            </p:cNvSpPr>
            <p:nvPr/>
          </p:nvSpPr>
          <p:spPr bwMode="auto">
            <a:xfrm>
              <a:off x="635" y="1383"/>
              <a:ext cx="1406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grpSp>
          <p:nvGrpSpPr>
            <p:cNvPr id="96291" name="Group 35"/>
            <p:cNvGrpSpPr>
              <a:grpSpLocks/>
            </p:cNvGrpSpPr>
            <p:nvPr/>
          </p:nvGrpSpPr>
          <p:grpSpPr bwMode="auto">
            <a:xfrm rot="825044">
              <a:off x="2243" y="1222"/>
              <a:ext cx="91" cy="1043"/>
              <a:chOff x="3765" y="975"/>
              <a:chExt cx="91" cy="1043"/>
            </a:xfrm>
          </p:grpSpPr>
          <p:sp>
            <p:nvSpPr>
              <p:cNvPr id="96292" name="Oval 3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293" name="Oval 3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294" name="Oval 3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295" name="Oval 3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296" name="Oval 4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297" name="Oval 4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298" name="Oval 4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299" name="Oval 4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6300" name="Group 44"/>
            <p:cNvGrpSpPr>
              <a:grpSpLocks/>
            </p:cNvGrpSpPr>
            <p:nvPr/>
          </p:nvGrpSpPr>
          <p:grpSpPr bwMode="auto">
            <a:xfrm rot="825044">
              <a:off x="2391" y="1223"/>
              <a:ext cx="91" cy="1043"/>
              <a:chOff x="3765" y="975"/>
              <a:chExt cx="91" cy="1043"/>
            </a:xfrm>
          </p:grpSpPr>
          <p:sp>
            <p:nvSpPr>
              <p:cNvPr id="96301" name="Oval 4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02" name="Oval 4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03" name="Oval 4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04" name="Oval 4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05" name="Oval 4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06" name="Oval 5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07" name="Oval 5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08" name="Oval 5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6309" name="Group 53"/>
            <p:cNvGrpSpPr>
              <a:grpSpLocks/>
            </p:cNvGrpSpPr>
            <p:nvPr/>
          </p:nvGrpSpPr>
          <p:grpSpPr bwMode="auto">
            <a:xfrm rot="825044">
              <a:off x="2541" y="1223"/>
              <a:ext cx="91" cy="1043"/>
              <a:chOff x="3765" y="975"/>
              <a:chExt cx="91" cy="1043"/>
            </a:xfrm>
          </p:grpSpPr>
          <p:sp>
            <p:nvSpPr>
              <p:cNvPr id="96310" name="Oval 5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11" name="Oval 5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12" name="Oval 5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13" name="Oval 5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14" name="Oval 5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15" name="Oval 5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16" name="Oval 6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17" name="Oval 6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6318" name="Group 62"/>
            <p:cNvGrpSpPr>
              <a:grpSpLocks/>
            </p:cNvGrpSpPr>
            <p:nvPr/>
          </p:nvGrpSpPr>
          <p:grpSpPr bwMode="auto">
            <a:xfrm rot="825044">
              <a:off x="2689" y="1224"/>
              <a:ext cx="91" cy="1043"/>
              <a:chOff x="3765" y="975"/>
              <a:chExt cx="91" cy="1043"/>
            </a:xfrm>
          </p:grpSpPr>
          <p:sp>
            <p:nvSpPr>
              <p:cNvPr id="96319" name="Oval 6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20" name="Oval 6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21" name="Oval 6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22" name="Oval 6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23" name="Oval 6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24" name="Oval 6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25" name="Oval 6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26" name="Oval 7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6327" name="Group 71"/>
            <p:cNvGrpSpPr>
              <a:grpSpLocks/>
            </p:cNvGrpSpPr>
            <p:nvPr/>
          </p:nvGrpSpPr>
          <p:grpSpPr bwMode="auto">
            <a:xfrm rot="825044">
              <a:off x="2832" y="1223"/>
              <a:ext cx="91" cy="1043"/>
              <a:chOff x="3765" y="975"/>
              <a:chExt cx="91" cy="1043"/>
            </a:xfrm>
          </p:grpSpPr>
          <p:sp>
            <p:nvSpPr>
              <p:cNvPr id="96328" name="Oval 7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29" name="Oval 7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30" name="Oval 7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31" name="Oval 7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32" name="Oval 7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33" name="Oval 7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34" name="Oval 7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35" name="Oval 7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96336" name="Oval 80"/>
            <p:cNvSpPr>
              <a:spLocks noChangeArrowheads="1"/>
            </p:cNvSpPr>
            <p:nvPr/>
          </p:nvSpPr>
          <p:spPr bwMode="auto">
            <a:xfrm rot="825044">
              <a:off x="3028" y="150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37" name="Oval 81"/>
            <p:cNvSpPr>
              <a:spLocks noChangeArrowheads="1"/>
            </p:cNvSpPr>
            <p:nvPr/>
          </p:nvSpPr>
          <p:spPr bwMode="auto">
            <a:xfrm rot="825044">
              <a:off x="2996" y="163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38" name="Oval 82"/>
            <p:cNvSpPr>
              <a:spLocks noChangeArrowheads="1"/>
            </p:cNvSpPr>
            <p:nvPr/>
          </p:nvSpPr>
          <p:spPr bwMode="auto">
            <a:xfrm rot="825044">
              <a:off x="2963" y="1766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39" name="Oval 83"/>
            <p:cNvSpPr>
              <a:spLocks noChangeArrowheads="1"/>
            </p:cNvSpPr>
            <p:nvPr/>
          </p:nvSpPr>
          <p:spPr bwMode="auto">
            <a:xfrm rot="825044">
              <a:off x="2931" y="1898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40" name="Oval 84"/>
            <p:cNvSpPr>
              <a:spLocks noChangeArrowheads="1"/>
            </p:cNvSpPr>
            <p:nvPr/>
          </p:nvSpPr>
          <p:spPr bwMode="auto">
            <a:xfrm rot="825044">
              <a:off x="2899" y="203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41" name="Oval 85"/>
            <p:cNvSpPr>
              <a:spLocks noChangeArrowheads="1"/>
            </p:cNvSpPr>
            <p:nvPr/>
          </p:nvSpPr>
          <p:spPr bwMode="auto">
            <a:xfrm rot="825044">
              <a:off x="2866" y="216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42" name="Oval 86"/>
            <p:cNvSpPr>
              <a:spLocks noChangeArrowheads="1"/>
            </p:cNvSpPr>
            <p:nvPr/>
          </p:nvSpPr>
          <p:spPr bwMode="auto">
            <a:xfrm rot="825044">
              <a:off x="3060" y="136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43" name="Oval 87"/>
            <p:cNvSpPr>
              <a:spLocks noChangeArrowheads="1"/>
            </p:cNvSpPr>
            <p:nvPr/>
          </p:nvSpPr>
          <p:spPr bwMode="auto">
            <a:xfrm rot="825044">
              <a:off x="3093" y="12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44" name="Oval 88"/>
            <p:cNvSpPr>
              <a:spLocks noChangeArrowheads="1"/>
            </p:cNvSpPr>
            <p:nvPr/>
          </p:nvSpPr>
          <p:spPr bwMode="auto">
            <a:xfrm rot="825044">
              <a:off x="3178" y="150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45" name="Oval 89"/>
            <p:cNvSpPr>
              <a:spLocks noChangeArrowheads="1"/>
            </p:cNvSpPr>
            <p:nvPr/>
          </p:nvSpPr>
          <p:spPr bwMode="auto">
            <a:xfrm rot="825044">
              <a:off x="3146" y="163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46" name="Oval 90"/>
            <p:cNvSpPr>
              <a:spLocks noChangeArrowheads="1"/>
            </p:cNvSpPr>
            <p:nvPr/>
          </p:nvSpPr>
          <p:spPr bwMode="auto">
            <a:xfrm rot="825044">
              <a:off x="3081" y="1898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47" name="Oval 91"/>
            <p:cNvSpPr>
              <a:spLocks noChangeArrowheads="1"/>
            </p:cNvSpPr>
            <p:nvPr/>
          </p:nvSpPr>
          <p:spPr bwMode="auto">
            <a:xfrm rot="825044">
              <a:off x="3049" y="203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48" name="Oval 92"/>
            <p:cNvSpPr>
              <a:spLocks noChangeArrowheads="1"/>
            </p:cNvSpPr>
            <p:nvPr/>
          </p:nvSpPr>
          <p:spPr bwMode="auto">
            <a:xfrm rot="825044">
              <a:off x="3016" y="216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49" name="Oval 93"/>
            <p:cNvSpPr>
              <a:spLocks noChangeArrowheads="1"/>
            </p:cNvSpPr>
            <p:nvPr/>
          </p:nvSpPr>
          <p:spPr bwMode="auto">
            <a:xfrm rot="825044">
              <a:off x="3210" y="136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50" name="Oval 94"/>
            <p:cNvSpPr>
              <a:spLocks noChangeArrowheads="1"/>
            </p:cNvSpPr>
            <p:nvPr/>
          </p:nvSpPr>
          <p:spPr bwMode="auto">
            <a:xfrm rot="825044">
              <a:off x="3243" y="12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51" name="Oval 95"/>
            <p:cNvSpPr>
              <a:spLocks noChangeArrowheads="1"/>
            </p:cNvSpPr>
            <p:nvPr/>
          </p:nvSpPr>
          <p:spPr bwMode="auto">
            <a:xfrm rot="825044">
              <a:off x="3326" y="150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52" name="Oval 96"/>
            <p:cNvSpPr>
              <a:spLocks noChangeArrowheads="1"/>
            </p:cNvSpPr>
            <p:nvPr/>
          </p:nvSpPr>
          <p:spPr bwMode="auto">
            <a:xfrm rot="825044">
              <a:off x="3294" y="163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53" name="Oval 97"/>
            <p:cNvSpPr>
              <a:spLocks noChangeArrowheads="1"/>
            </p:cNvSpPr>
            <p:nvPr/>
          </p:nvSpPr>
          <p:spPr bwMode="auto">
            <a:xfrm rot="825044">
              <a:off x="3261" y="176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54" name="Oval 98"/>
            <p:cNvSpPr>
              <a:spLocks noChangeArrowheads="1"/>
            </p:cNvSpPr>
            <p:nvPr/>
          </p:nvSpPr>
          <p:spPr bwMode="auto">
            <a:xfrm rot="825044">
              <a:off x="3229" y="189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55" name="Oval 99"/>
            <p:cNvSpPr>
              <a:spLocks noChangeArrowheads="1"/>
            </p:cNvSpPr>
            <p:nvPr/>
          </p:nvSpPr>
          <p:spPr bwMode="auto">
            <a:xfrm rot="825044">
              <a:off x="3197" y="203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56" name="Oval 100"/>
            <p:cNvSpPr>
              <a:spLocks noChangeArrowheads="1"/>
            </p:cNvSpPr>
            <p:nvPr/>
          </p:nvSpPr>
          <p:spPr bwMode="auto">
            <a:xfrm rot="825044">
              <a:off x="3164" y="216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57" name="Oval 101"/>
            <p:cNvSpPr>
              <a:spLocks noChangeArrowheads="1"/>
            </p:cNvSpPr>
            <p:nvPr/>
          </p:nvSpPr>
          <p:spPr bwMode="auto">
            <a:xfrm rot="825044">
              <a:off x="3358" y="137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58" name="Oval 102"/>
            <p:cNvSpPr>
              <a:spLocks noChangeArrowheads="1"/>
            </p:cNvSpPr>
            <p:nvPr/>
          </p:nvSpPr>
          <p:spPr bwMode="auto">
            <a:xfrm rot="825044">
              <a:off x="3391" y="1238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96359" name="Group 103"/>
            <p:cNvGrpSpPr>
              <a:grpSpLocks/>
            </p:cNvGrpSpPr>
            <p:nvPr/>
          </p:nvGrpSpPr>
          <p:grpSpPr bwMode="auto">
            <a:xfrm rot="825044">
              <a:off x="3413" y="1223"/>
              <a:ext cx="91" cy="1043"/>
              <a:chOff x="3765" y="975"/>
              <a:chExt cx="91" cy="1043"/>
            </a:xfrm>
          </p:grpSpPr>
          <p:sp>
            <p:nvSpPr>
              <p:cNvPr id="96360" name="Oval 10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61" name="Oval 10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62" name="Oval 10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63" name="Oval 10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64" name="Oval 10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65" name="Oval 10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66" name="Oval 11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67" name="Oval 11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6368" name="Group 112"/>
            <p:cNvGrpSpPr>
              <a:grpSpLocks/>
            </p:cNvGrpSpPr>
            <p:nvPr/>
          </p:nvGrpSpPr>
          <p:grpSpPr bwMode="auto">
            <a:xfrm rot="825044">
              <a:off x="3561" y="1224"/>
              <a:ext cx="91" cy="1043"/>
              <a:chOff x="3765" y="975"/>
              <a:chExt cx="91" cy="1043"/>
            </a:xfrm>
          </p:grpSpPr>
          <p:sp>
            <p:nvSpPr>
              <p:cNvPr id="96369" name="Oval 11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70" name="Oval 11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71" name="Oval 11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72" name="Oval 11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73" name="Oval 11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74" name="Oval 11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75" name="Oval 11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76" name="Oval 12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96377" name="Oval 121"/>
            <p:cNvSpPr>
              <a:spLocks noChangeArrowheads="1"/>
            </p:cNvSpPr>
            <p:nvPr/>
          </p:nvSpPr>
          <p:spPr bwMode="auto">
            <a:xfrm rot="825044">
              <a:off x="2291" y="1497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78" name="Oval 122"/>
            <p:cNvSpPr>
              <a:spLocks noChangeArrowheads="1"/>
            </p:cNvSpPr>
            <p:nvPr/>
          </p:nvSpPr>
          <p:spPr bwMode="auto">
            <a:xfrm rot="825044">
              <a:off x="2370" y="176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79" name="Oval 123"/>
            <p:cNvSpPr>
              <a:spLocks noChangeArrowheads="1"/>
            </p:cNvSpPr>
            <p:nvPr/>
          </p:nvSpPr>
          <p:spPr bwMode="auto">
            <a:xfrm rot="825044">
              <a:off x="2734" y="150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80" name="Oval 124"/>
            <p:cNvSpPr>
              <a:spLocks noChangeArrowheads="1"/>
            </p:cNvSpPr>
            <p:nvPr/>
          </p:nvSpPr>
          <p:spPr bwMode="auto">
            <a:xfrm rot="825044">
              <a:off x="2780" y="189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81" name="Oval 125"/>
            <p:cNvSpPr>
              <a:spLocks noChangeArrowheads="1"/>
            </p:cNvSpPr>
            <p:nvPr/>
          </p:nvSpPr>
          <p:spPr bwMode="auto">
            <a:xfrm rot="825044">
              <a:off x="3093" y="1237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82" name="Oval 126"/>
            <p:cNvSpPr>
              <a:spLocks noChangeArrowheads="1"/>
            </p:cNvSpPr>
            <p:nvPr/>
          </p:nvSpPr>
          <p:spPr bwMode="auto">
            <a:xfrm rot="825044">
              <a:off x="3145" y="162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83" name="Oval 127"/>
            <p:cNvSpPr>
              <a:spLocks noChangeArrowheads="1"/>
            </p:cNvSpPr>
            <p:nvPr/>
          </p:nvSpPr>
          <p:spPr bwMode="auto">
            <a:xfrm rot="825044">
              <a:off x="3299" y="216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84" name="Oval 128"/>
            <p:cNvSpPr>
              <a:spLocks noChangeArrowheads="1"/>
            </p:cNvSpPr>
            <p:nvPr/>
          </p:nvSpPr>
          <p:spPr bwMode="auto">
            <a:xfrm rot="825044">
              <a:off x="2465" y="136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85" name="Oval 129"/>
            <p:cNvSpPr>
              <a:spLocks noChangeArrowheads="1"/>
            </p:cNvSpPr>
            <p:nvPr/>
          </p:nvSpPr>
          <p:spPr bwMode="auto">
            <a:xfrm rot="825044">
              <a:off x="2487" y="189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86" name="Oval 130"/>
            <p:cNvSpPr>
              <a:spLocks noChangeArrowheads="1"/>
            </p:cNvSpPr>
            <p:nvPr/>
          </p:nvSpPr>
          <p:spPr bwMode="auto">
            <a:xfrm rot="825044">
              <a:off x="2665" y="176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87" name="Oval 131"/>
            <p:cNvSpPr>
              <a:spLocks noChangeArrowheads="1"/>
            </p:cNvSpPr>
            <p:nvPr/>
          </p:nvSpPr>
          <p:spPr bwMode="auto">
            <a:xfrm rot="825044">
              <a:off x="3026" y="150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88" name="Oval 132"/>
            <p:cNvSpPr>
              <a:spLocks noChangeArrowheads="1"/>
            </p:cNvSpPr>
            <p:nvPr/>
          </p:nvSpPr>
          <p:spPr bwMode="auto">
            <a:xfrm rot="825044">
              <a:off x="3078" y="189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89" name="Oval 133"/>
            <p:cNvSpPr>
              <a:spLocks noChangeArrowheads="1"/>
            </p:cNvSpPr>
            <p:nvPr/>
          </p:nvSpPr>
          <p:spPr bwMode="auto">
            <a:xfrm rot="825044">
              <a:off x="3460" y="149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90" name="Oval 134"/>
            <p:cNvSpPr>
              <a:spLocks noChangeArrowheads="1"/>
            </p:cNvSpPr>
            <p:nvPr/>
          </p:nvSpPr>
          <p:spPr bwMode="auto">
            <a:xfrm rot="825044">
              <a:off x="3389" y="1239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91" name="Oval 135"/>
            <p:cNvSpPr>
              <a:spLocks noChangeArrowheads="1"/>
            </p:cNvSpPr>
            <p:nvPr/>
          </p:nvSpPr>
          <p:spPr bwMode="auto">
            <a:xfrm rot="825044">
              <a:off x="3393" y="176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92" name="Oval 136"/>
            <p:cNvSpPr>
              <a:spLocks noChangeArrowheads="1"/>
            </p:cNvSpPr>
            <p:nvPr/>
          </p:nvSpPr>
          <p:spPr bwMode="auto">
            <a:xfrm rot="825044">
              <a:off x="2160" y="202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393" name="Oval 137"/>
            <p:cNvSpPr>
              <a:spLocks noChangeArrowheads="1"/>
            </p:cNvSpPr>
            <p:nvPr/>
          </p:nvSpPr>
          <p:spPr bwMode="auto">
            <a:xfrm rot="825044">
              <a:off x="2652" y="123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96394" name="Group 138"/>
            <p:cNvGrpSpPr>
              <a:grpSpLocks/>
            </p:cNvGrpSpPr>
            <p:nvPr/>
          </p:nvGrpSpPr>
          <p:grpSpPr bwMode="auto">
            <a:xfrm>
              <a:off x="2272" y="1238"/>
              <a:ext cx="1487" cy="1011"/>
              <a:chOff x="2272" y="1238"/>
              <a:chExt cx="1487" cy="1011"/>
            </a:xfrm>
          </p:grpSpPr>
          <p:sp>
            <p:nvSpPr>
              <p:cNvPr id="96395" name="Oval 139"/>
              <p:cNvSpPr>
                <a:spLocks noChangeArrowheads="1"/>
              </p:cNvSpPr>
              <p:nvPr/>
            </p:nvSpPr>
            <p:spPr bwMode="auto">
              <a:xfrm rot="825044">
                <a:off x="2437" y="150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96" name="Oval 140"/>
              <p:cNvSpPr>
                <a:spLocks noChangeArrowheads="1"/>
              </p:cNvSpPr>
              <p:nvPr/>
            </p:nvSpPr>
            <p:spPr bwMode="auto">
              <a:xfrm rot="825044">
                <a:off x="2912" y="1364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97" name="Oval 141"/>
              <p:cNvSpPr>
                <a:spLocks noChangeArrowheads="1"/>
              </p:cNvSpPr>
              <p:nvPr/>
            </p:nvSpPr>
            <p:spPr bwMode="auto">
              <a:xfrm rot="825044">
                <a:off x="2604" y="202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98" name="Oval 142"/>
              <p:cNvSpPr>
                <a:spLocks noChangeArrowheads="1"/>
              </p:cNvSpPr>
              <p:nvPr/>
            </p:nvSpPr>
            <p:spPr bwMode="auto">
              <a:xfrm rot="825044">
                <a:off x="2893" y="202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399" name="Oval 143"/>
              <p:cNvSpPr>
                <a:spLocks noChangeArrowheads="1"/>
              </p:cNvSpPr>
              <p:nvPr/>
            </p:nvSpPr>
            <p:spPr bwMode="auto">
              <a:xfrm rot="825044">
                <a:off x="3359" y="137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400" name="Oval 144"/>
              <p:cNvSpPr>
                <a:spLocks noChangeArrowheads="1"/>
              </p:cNvSpPr>
              <p:nvPr/>
            </p:nvSpPr>
            <p:spPr bwMode="auto">
              <a:xfrm rot="825044">
                <a:off x="3195" y="203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401" name="Oval 145"/>
              <p:cNvSpPr>
                <a:spLocks noChangeArrowheads="1"/>
              </p:cNvSpPr>
              <p:nvPr/>
            </p:nvSpPr>
            <p:spPr bwMode="auto">
              <a:xfrm rot="825044">
                <a:off x="2272" y="215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402" name="Oval 146"/>
              <p:cNvSpPr>
                <a:spLocks noChangeArrowheads="1"/>
              </p:cNvSpPr>
              <p:nvPr/>
            </p:nvSpPr>
            <p:spPr bwMode="auto">
              <a:xfrm rot="825044">
                <a:off x="3668" y="123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403" name="Oval 147"/>
              <p:cNvSpPr>
                <a:spLocks noChangeArrowheads="1"/>
              </p:cNvSpPr>
              <p:nvPr/>
            </p:nvSpPr>
            <p:spPr bwMode="auto">
              <a:xfrm rot="825044">
                <a:off x="2844" y="1632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6404" name="Oval 148"/>
              <p:cNvSpPr>
                <a:spLocks noChangeArrowheads="1"/>
              </p:cNvSpPr>
              <p:nvPr/>
            </p:nvSpPr>
            <p:spPr bwMode="auto">
              <a:xfrm rot="825044">
                <a:off x="2590" y="149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grpSp>
        <p:nvGrpSpPr>
          <p:cNvPr id="96405" name="Group 149"/>
          <p:cNvGrpSpPr>
            <a:grpSpLocks/>
          </p:cNvGrpSpPr>
          <p:nvPr/>
        </p:nvGrpSpPr>
        <p:grpSpPr bwMode="auto">
          <a:xfrm>
            <a:off x="6780213" y="2054225"/>
            <a:ext cx="127000" cy="839788"/>
            <a:chOff x="2725" y="1795"/>
            <a:chExt cx="163" cy="1080"/>
          </a:xfrm>
        </p:grpSpPr>
        <p:sp>
          <p:nvSpPr>
            <p:cNvPr id="96406" name="AutoShape 150"/>
            <p:cNvSpPr>
              <a:spLocks noChangeArrowheads="1"/>
            </p:cNvSpPr>
            <p:nvPr/>
          </p:nvSpPr>
          <p:spPr bwMode="auto">
            <a:xfrm>
              <a:off x="2725" y="268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07" name="AutoShape 151"/>
            <p:cNvSpPr>
              <a:spLocks noChangeArrowheads="1"/>
            </p:cNvSpPr>
            <p:nvPr/>
          </p:nvSpPr>
          <p:spPr bwMode="auto">
            <a:xfrm>
              <a:off x="2725" y="256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08" name="AutoShape 152"/>
            <p:cNvSpPr>
              <a:spLocks noChangeArrowheads="1"/>
            </p:cNvSpPr>
            <p:nvPr/>
          </p:nvSpPr>
          <p:spPr bwMode="auto">
            <a:xfrm>
              <a:off x="2725" y="2433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09" name="AutoShape 153"/>
            <p:cNvSpPr>
              <a:spLocks noChangeArrowheads="1"/>
            </p:cNvSpPr>
            <p:nvPr/>
          </p:nvSpPr>
          <p:spPr bwMode="auto">
            <a:xfrm>
              <a:off x="2725" y="2306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10" name="AutoShape 154"/>
            <p:cNvSpPr>
              <a:spLocks noChangeArrowheads="1"/>
            </p:cNvSpPr>
            <p:nvPr/>
          </p:nvSpPr>
          <p:spPr bwMode="auto">
            <a:xfrm>
              <a:off x="2725" y="217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11" name="AutoShape 155"/>
            <p:cNvSpPr>
              <a:spLocks noChangeArrowheads="1"/>
            </p:cNvSpPr>
            <p:nvPr/>
          </p:nvSpPr>
          <p:spPr bwMode="auto">
            <a:xfrm>
              <a:off x="2725" y="2051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12" name="AutoShape 156"/>
            <p:cNvSpPr>
              <a:spLocks noChangeArrowheads="1"/>
            </p:cNvSpPr>
            <p:nvPr/>
          </p:nvSpPr>
          <p:spPr bwMode="auto">
            <a:xfrm>
              <a:off x="2725" y="192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13" name="AutoShape 157"/>
            <p:cNvSpPr>
              <a:spLocks noChangeArrowheads="1"/>
            </p:cNvSpPr>
            <p:nvPr/>
          </p:nvSpPr>
          <p:spPr bwMode="auto">
            <a:xfrm>
              <a:off x="2725" y="179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96414" name="Group 158"/>
          <p:cNvGrpSpPr>
            <a:grpSpLocks/>
          </p:cNvGrpSpPr>
          <p:nvPr/>
        </p:nvGrpSpPr>
        <p:grpSpPr bwMode="auto">
          <a:xfrm>
            <a:off x="8189913" y="2051050"/>
            <a:ext cx="127000" cy="839788"/>
            <a:chOff x="1361" y="975"/>
            <a:chExt cx="163" cy="1080"/>
          </a:xfrm>
        </p:grpSpPr>
        <p:sp>
          <p:nvSpPr>
            <p:cNvPr id="96415" name="AutoShape 159"/>
            <p:cNvSpPr>
              <a:spLocks noChangeArrowheads="1"/>
            </p:cNvSpPr>
            <p:nvPr/>
          </p:nvSpPr>
          <p:spPr bwMode="auto">
            <a:xfrm>
              <a:off x="1361" y="186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16" name="AutoShape 160"/>
            <p:cNvSpPr>
              <a:spLocks noChangeArrowheads="1"/>
            </p:cNvSpPr>
            <p:nvPr/>
          </p:nvSpPr>
          <p:spPr bwMode="auto">
            <a:xfrm>
              <a:off x="1361" y="174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17" name="AutoShape 161"/>
            <p:cNvSpPr>
              <a:spLocks noChangeArrowheads="1"/>
            </p:cNvSpPr>
            <p:nvPr/>
          </p:nvSpPr>
          <p:spPr bwMode="auto">
            <a:xfrm>
              <a:off x="1361" y="1613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18" name="AutoShape 162"/>
            <p:cNvSpPr>
              <a:spLocks noChangeArrowheads="1"/>
            </p:cNvSpPr>
            <p:nvPr/>
          </p:nvSpPr>
          <p:spPr bwMode="auto">
            <a:xfrm>
              <a:off x="1361" y="1486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19" name="AutoShape 163"/>
            <p:cNvSpPr>
              <a:spLocks noChangeArrowheads="1"/>
            </p:cNvSpPr>
            <p:nvPr/>
          </p:nvSpPr>
          <p:spPr bwMode="auto">
            <a:xfrm>
              <a:off x="1361" y="1358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20" name="AutoShape 164"/>
            <p:cNvSpPr>
              <a:spLocks noChangeArrowheads="1"/>
            </p:cNvSpPr>
            <p:nvPr/>
          </p:nvSpPr>
          <p:spPr bwMode="auto">
            <a:xfrm>
              <a:off x="1361" y="1231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21" name="AutoShape 165"/>
            <p:cNvSpPr>
              <a:spLocks noChangeArrowheads="1"/>
            </p:cNvSpPr>
            <p:nvPr/>
          </p:nvSpPr>
          <p:spPr bwMode="auto">
            <a:xfrm>
              <a:off x="1361" y="1103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22" name="AutoShape 166"/>
            <p:cNvSpPr>
              <a:spLocks noChangeArrowheads="1"/>
            </p:cNvSpPr>
            <p:nvPr/>
          </p:nvSpPr>
          <p:spPr bwMode="auto">
            <a:xfrm>
              <a:off x="1361" y="97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96423" name="Group 167"/>
          <p:cNvGrpSpPr>
            <a:grpSpLocks/>
          </p:cNvGrpSpPr>
          <p:nvPr/>
        </p:nvGrpSpPr>
        <p:grpSpPr bwMode="auto">
          <a:xfrm>
            <a:off x="7346950" y="2054225"/>
            <a:ext cx="127000" cy="839788"/>
            <a:chOff x="998" y="975"/>
            <a:chExt cx="163" cy="1080"/>
          </a:xfrm>
        </p:grpSpPr>
        <p:sp>
          <p:nvSpPr>
            <p:cNvPr id="96424" name="AutoShape 168"/>
            <p:cNvSpPr>
              <a:spLocks noChangeArrowheads="1"/>
            </p:cNvSpPr>
            <p:nvPr/>
          </p:nvSpPr>
          <p:spPr bwMode="auto">
            <a:xfrm>
              <a:off x="998" y="186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25" name="AutoShape 169"/>
            <p:cNvSpPr>
              <a:spLocks noChangeArrowheads="1"/>
            </p:cNvSpPr>
            <p:nvPr/>
          </p:nvSpPr>
          <p:spPr bwMode="auto">
            <a:xfrm>
              <a:off x="998" y="1742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26" name="AutoShape 170"/>
            <p:cNvSpPr>
              <a:spLocks noChangeArrowheads="1"/>
            </p:cNvSpPr>
            <p:nvPr/>
          </p:nvSpPr>
          <p:spPr bwMode="auto">
            <a:xfrm>
              <a:off x="998" y="1613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27" name="AutoShape 171"/>
            <p:cNvSpPr>
              <a:spLocks noChangeArrowheads="1"/>
            </p:cNvSpPr>
            <p:nvPr/>
          </p:nvSpPr>
          <p:spPr bwMode="auto">
            <a:xfrm>
              <a:off x="998" y="148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28" name="AutoShape 172"/>
            <p:cNvSpPr>
              <a:spLocks noChangeArrowheads="1"/>
            </p:cNvSpPr>
            <p:nvPr/>
          </p:nvSpPr>
          <p:spPr bwMode="auto">
            <a:xfrm>
              <a:off x="998" y="135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29" name="AutoShape 173"/>
            <p:cNvSpPr>
              <a:spLocks noChangeArrowheads="1"/>
            </p:cNvSpPr>
            <p:nvPr/>
          </p:nvSpPr>
          <p:spPr bwMode="auto">
            <a:xfrm>
              <a:off x="998" y="1231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30" name="AutoShape 174"/>
            <p:cNvSpPr>
              <a:spLocks noChangeArrowheads="1"/>
            </p:cNvSpPr>
            <p:nvPr/>
          </p:nvSpPr>
          <p:spPr bwMode="auto">
            <a:xfrm>
              <a:off x="998" y="110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31" name="AutoShape 175"/>
            <p:cNvSpPr>
              <a:spLocks noChangeArrowheads="1"/>
            </p:cNvSpPr>
            <p:nvPr/>
          </p:nvSpPr>
          <p:spPr bwMode="auto">
            <a:xfrm>
              <a:off x="998" y="97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96432" name="Group 176"/>
          <p:cNvGrpSpPr>
            <a:grpSpLocks/>
          </p:cNvGrpSpPr>
          <p:nvPr/>
        </p:nvGrpSpPr>
        <p:grpSpPr bwMode="auto">
          <a:xfrm>
            <a:off x="7908925" y="2051050"/>
            <a:ext cx="125413" cy="839788"/>
            <a:chOff x="1152" y="1202"/>
            <a:chExt cx="163" cy="1080"/>
          </a:xfrm>
        </p:grpSpPr>
        <p:sp>
          <p:nvSpPr>
            <p:cNvPr id="96433" name="AutoShape 177"/>
            <p:cNvSpPr>
              <a:spLocks noChangeArrowheads="1"/>
            </p:cNvSpPr>
            <p:nvPr/>
          </p:nvSpPr>
          <p:spPr bwMode="auto">
            <a:xfrm>
              <a:off x="1152" y="2096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34" name="AutoShape 178"/>
            <p:cNvSpPr>
              <a:spLocks noChangeArrowheads="1"/>
            </p:cNvSpPr>
            <p:nvPr/>
          </p:nvSpPr>
          <p:spPr bwMode="auto">
            <a:xfrm>
              <a:off x="1152" y="196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35" name="AutoShape 179"/>
            <p:cNvSpPr>
              <a:spLocks noChangeArrowheads="1"/>
            </p:cNvSpPr>
            <p:nvPr/>
          </p:nvSpPr>
          <p:spPr bwMode="auto">
            <a:xfrm>
              <a:off x="1152" y="1840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36" name="AutoShape 180"/>
            <p:cNvSpPr>
              <a:spLocks noChangeArrowheads="1"/>
            </p:cNvSpPr>
            <p:nvPr/>
          </p:nvSpPr>
          <p:spPr bwMode="auto">
            <a:xfrm>
              <a:off x="1152" y="171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37" name="AutoShape 181"/>
            <p:cNvSpPr>
              <a:spLocks noChangeArrowheads="1"/>
            </p:cNvSpPr>
            <p:nvPr/>
          </p:nvSpPr>
          <p:spPr bwMode="auto">
            <a:xfrm>
              <a:off x="1152" y="158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38" name="AutoShape 182"/>
            <p:cNvSpPr>
              <a:spLocks noChangeArrowheads="1"/>
            </p:cNvSpPr>
            <p:nvPr/>
          </p:nvSpPr>
          <p:spPr bwMode="auto">
            <a:xfrm>
              <a:off x="1152" y="1458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39" name="AutoShape 183"/>
            <p:cNvSpPr>
              <a:spLocks noChangeArrowheads="1"/>
            </p:cNvSpPr>
            <p:nvPr/>
          </p:nvSpPr>
          <p:spPr bwMode="auto">
            <a:xfrm>
              <a:off x="1152" y="1330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40" name="AutoShape 184"/>
            <p:cNvSpPr>
              <a:spLocks noChangeArrowheads="1"/>
            </p:cNvSpPr>
            <p:nvPr/>
          </p:nvSpPr>
          <p:spPr bwMode="auto">
            <a:xfrm>
              <a:off x="1152" y="1202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96441" name="Group 185"/>
          <p:cNvGrpSpPr>
            <a:grpSpLocks/>
          </p:cNvGrpSpPr>
          <p:nvPr/>
        </p:nvGrpSpPr>
        <p:grpSpPr bwMode="auto">
          <a:xfrm>
            <a:off x="7626350" y="2054225"/>
            <a:ext cx="127000" cy="839788"/>
            <a:chOff x="952" y="1428"/>
            <a:chExt cx="163" cy="1080"/>
          </a:xfrm>
        </p:grpSpPr>
        <p:sp>
          <p:nvSpPr>
            <p:cNvPr id="96442" name="AutoShape 186"/>
            <p:cNvSpPr>
              <a:spLocks noChangeArrowheads="1"/>
            </p:cNvSpPr>
            <p:nvPr/>
          </p:nvSpPr>
          <p:spPr bwMode="auto">
            <a:xfrm>
              <a:off x="952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43" name="AutoShape 187"/>
            <p:cNvSpPr>
              <a:spLocks noChangeArrowheads="1"/>
            </p:cNvSpPr>
            <p:nvPr/>
          </p:nvSpPr>
          <p:spPr bwMode="auto">
            <a:xfrm>
              <a:off x="952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44" name="AutoShape 188"/>
            <p:cNvSpPr>
              <a:spLocks noChangeArrowheads="1"/>
            </p:cNvSpPr>
            <p:nvPr/>
          </p:nvSpPr>
          <p:spPr bwMode="auto">
            <a:xfrm>
              <a:off x="952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45" name="AutoShape 189"/>
            <p:cNvSpPr>
              <a:spLocks noChangeArrowheads="1"/>
            </p:cNvSpPr>
            <p:nvPr/>
          </p:nvSpPr>
          <p:spPr bwMode="auto">
            <a:xfrm>
              <a:off x="952" y="193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46" name="AutoShape 190"/>
            <p:cNvSpPr>
              <a:spLocks noChangeArrowheads="1"/>
            </p:cNvSpPr>
            <p:nvPr/>
          </p:nvSpPr>
          <p:spPr bwMode="auto">
            <a:xfrm>
              <a:off x="952" y="1811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47" name="AutoShape 191"/>
            <p:cNvSpPr>
              <a:spLocks noChangeArrowheads="1"/>
            </p:cNvSpPr>
            <p:nvPr/>
          </p:nvSpPr>
          <p:spPr bwMode="auto">
            <a:xfrm>
              <a:off x="952" y="1684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48" name="AutoShape 192"/>
            <p:cNvSpPr>
              <a:spLocks noChangeArrowheads="1"/>
            </p:cNvSpPr>
            <p:nvPr/>
          </p:nvSpPr>
          <p:spPr bwMode="auto">
            <a:xfrm>
              <a:off x="952" y="155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49" name="AutoShape 193"/>
            <p:cNvSpPr>
              <a:spLocks noChangeArrowheads="1"/>
            </p:cNvSpPr>
            <p:nvPr/>
          </p:nvSpPr>
          <p:spPr bwMode="auto">
            <a:xfrm>
              <a:off x="952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96450" name="Group 194"/>
          <p:cNvGrpSpPr>
            <a:grpSpLocks/>
          </p:cNvGrpSpPr>
          <p:nvPr/>
        </p:nvGrpSpPr>
        <p:grpSpPr bwMode="auto">
          <a:xfrm>
            <a:off x="7065963" y="2057400"/>
            <a:ext cx="127000" cy="839788"/>
            <a:chOff x="590" y="1428"/>
            <a:chExt cx="163" cy="1080"/>
          </a:xfrm>
        </p:grpSpPr>
        <p:sp>
          <p:nvSpPr>
            <p:cNvPr id="96451" name="AutoShape 195"/>
            <p:cNvSpPr>
              <a:spLocks noChangeArrowheads="1"/>
            </p:cNvSpPr>
            <p:nvPr/>
          </p:nvSpPr>
          <p:spPr bwMode="auto">
            <a:xfrm>
              <a:off x="590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52" name="AutoShape 196"/>
            <p:cNvSpPr>
              <a:spLocks noChangeArrowheads="1"/>
            </p:cNvSpPr>
            <p:nvPr/>
          </p:nvSpPr>
          <p:spPr bwMode="auto">
            <a:xfrm>
              <a:off x="590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53" name="AutoShape 197"/>
            <p:cNvSpPr>
              <a:spLocks noChangeArrowheads="1"/>
            </p:cNvSpPr>
            <p:nvPr/>
          </p:nvSpPr>
          <p:spPr bwMode="auto">
            <a:xfrm>
              <a:off x="590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54" name="AutoShape 198"/>
            <p:cNvSpPr>
              <a:spLocks noChangeArrowheads="1"/>
            </p:cNvSpPr>
            <p:nvPr/>
          </p:nvSpPr>
          <p:spPr bwMode="auto">
            <a:xfrm>
              <a:off x="590" y="193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55" name="AutoShape 199"/>
            <p:cNvSpPr>
              <a:spLocks noChangeArrowheads="1"/>
            </p:cNvSpPr>
            <p:nvPr/>
          </p:nvSpPr>
          <p:spPr bwMode="auto">
            <a:xfrm>
              <a:off x="590" y="1811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56" name="AutoShape 200"/>
            <p:cNvSpPr>
              <a:spLocks noChangeArrowheads="1"/>
            </p:cNvSpPr>
            <p:nvPr/>
          </p:nvSpPr>
          <p:spPr bwMode="auto">
            <a:xfrm>
              <a:off x="590" y="1684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57" name="AutoShape 201"/>
            <p:cNvSpPr>
              <a:spLocks noChangeArrowheads="1"/>
            </p:cNvSpPr>
            <p:nvPr/>
          </p:nvSpPr>
          <p:spPr bwMode="auto">
            <a:xfrm>
              <a:off x="590" y="155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58" name="AutoShape 202"/>
            <p:cNvSpPr>
              <a:spLocks noChangeArrowheads="1"/>
            </p:cNvSpPr>
            <p:nvPr/>
          </p:nvSpPr>
          <p:spPr bwMode="auto">
            <a:xfrm>
              <a:off x="590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96459" name="Group 203"/>
          <p:cNvGrpSpPr>
            <a:grpSpLocks/>
          </p:cNvGrpSpPr>
          <p:nvPr/>
        </p:nvGrpSpPr>
        <p:grpSpPr bwMode="auto">
          <a:xfrm>
            <a:off x="6502400" y="2054225"/>
            <a:ext cx="127000" cy="839788"/>
            <a:chOff x="472" y="1202"/>
            <a:chExt cx="163" cy="1080"/>
          </a:xfrm>
        </p:grpSpPr>
        <p:sp>
          <p:nvSpPr>
            <p:cNvPr id="96460" name="AutoShape 204"/>
            <p:cNvSpPr>
              <a:spLocks noChangeArrowheads="1"/>
            </p:cNvSpPr>
            <p:nvPr/>
          </p:nvSpPr>
          <p:spPr bwMode="auto">
            <a:xfrm>
              <a:off x="472" y="2096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61" name="AutoShape 205"/>
            <p:cNvSpPr>
              <a:spLocks noChangeArrowheads="1"/>
            </p:cNvSpPr>
            <p:nvPr/>
          </p:nvSpPr>
          <p:spPr bwMode="auto">
            <a:xfrm>
              <a:off x="472" y="196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62" name="AutoShape 206"/>
            <p:cNvSpPr>
              <a:spLocks noChangeArrowheads="1"/>
            </p:cNvSpPr>
            <p:nvPr/>
          </p:nvSpPr>
          <p:spPr bwMode="auto">
            <a:xfrm>
              <a:off x="472" y="1840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63" name="AutoShape 207"/>
            <p:cNvSpPr>
              <a:spLocks noChangeArrowheads="1"/>
            </p:cNvSpPr>
            <p:nvPr/>
          </p:nvSpPr>
          <p:spPr bwMode="auto">
            <a:xfrm>
              <a:off x="472" y="171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64" name="AutoShape 208"/>
            <p:cNvSpPr>
              <a:spLocks noChangeArrowheads="1"/>
            </p:cNvSpPr>
            <p:nvPr/>
          </p:nvSpPr>
          <p:spPr bwMode="auto">
            <a:xfrm>
              <a:off x="472" y="158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65" name="AutoShape 209"/>
            <p:cNvSpPr>
              <a:spLocks noChangeArrowheads="1"/>
            </p:cNvSpPr>
            <p:nvPr/>
          </p:nvSpPr>
          <p:spPr bwMode="auto">
            <a:xfrm>
              <a:off x="472" y="1458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66" name="AutoShape 210"/>
            <p:cNvSpPr>
              <a:spLocks noChangeArrowheads="1"/>
            </p:cNvSpPr>
            <p:nvPr/>
          </p:nvSpPr>
          <p:spPr bwMode="auto">
            <a:xfrm>
              <a:off x="472" y="1330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67" name="AutoShape 211"/>
            <p:cNvSpPr>
              <a:spLocks noChangeArrowheads="1"/>
            </p:cNvSpPr>
            <p:nvPr/>
          </p:nvSpPr>
          <p:spPr bwMode="auto">
            <a:xfrm>
              <a:off x="472" y="1202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96468" name="Group 212"/>
          <p:cNvGrpSpPr>
            <a:grpSpLocks/>
          </p:cNvGrpSpPr>
          <p:nvPr/>
        </p:nvGrpSpPr>
        <p:grpSpPr bwMode="auto">
          <a:xfrm>
            <a:off x="6218238" y="2055813"/>
            <a:ext cx="125412" cy="839787"/>
            <a:chOff x="272" y="1428"/>
            <a:chExt cx="163" cy="1080"/>
          </a:xfrm>
        </p:grpSpPr>
        <p:sp>
          <p:nvSpPr>
            <p:cNvPr id="96469" name="AutoShape 213"/>
            <p:cNvSpPr>
              <a:spLocks noChangeArrowheads="1"/>
            </p:cNvSpPr>
            <p:nvPr/>
          </p:nvSpPr>
          <p:spPr bwMode="auto">
            <a:xfrm>
              <a:off x="272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70" name="AutoShape 214"/>
            <p:cNvSpPr>
              <a:spLocks noChangeArrowheads="1"/>
            </p:cNvSpPr>
            <p:nvPr/>
          </p:nvSpPr>
          <p:spPr bwMode="auto">
            <a:xfrm>
              <a:off x="272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71" name="AutoShape 215"/>
            <p:cNvSpPr>
              <a:spLocks noChangeArrowheads="1"/>
            </p:cNvSpPr>
            <p:nvPr/>
          </p:nvSpPr>
          <p:spPr bwMode="auto">
            <a:xfrm>
              <a:off x="272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72" name="AutoShape 216"/>
            <p:cNvSpPr>
              <a:spLocks noChangeArrowheads="1"/>
            </p:cNvSpPr>
            <p:nvPr/>
          </p:nvSpPr>
          <p:spPr bwMode="auto">
            <a:xfrm>
              <a:off x="272" y="193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73" name="AutoShape 217"/>
            <p:cNvSpPr>
              <a:spLocks noChangeArrowheads="1"/>
            </p:cNvSpPr>
            <p:nvPr/>
          </p:nvSpPr>
          <p:spPr bwMode="auto">
            <a:xfrm>
              <a:off x="272" y="1811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74" name="AutoShape 218"/>
            <p:cNvSpPr>
              <a:spLocks noChangeArrowheads="1"/>
            </p:cNvSpPr>
            <p:nvPr/>
          </p:nvSpPr>
          <p:spPr bwMode="auto">
            <a:xfrm>
              <a:off x="272" y="1684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75" name="AutoShape 219"/>
            <p:cNvSpPr>
              <a:spLocks noChangeArrowheads="1"/>
            </p:cNvSpPr>
            <p:nvPr/>
          </p:nvSpPr>
          <p:spPr bwMode="auto">
            <a:xfrm>
              <a:off x="272" y="1556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76" name="AutoShape 220"/>
            <p:cNvSpPr>
              <a:spLocks noChangeArrowheads="1"/>
            </p:cNvSpPr>
            <p:nvPr/>
          </p:nvSpPr>
          <p:spPr bwMode="auto">
            <a:xfrm>
              <a:off x="272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96477" name="Line 221"/>
          <p:cNvSpPr>
            <a:spLocks noChangeShapeType="1"/>
          </p:cNvSpPr>
          <p:nvPr/>
        </p:nvSpPr>
        <p:spPr bwMode="auto">
          <a:xfrm>
            <a:off x="6073775" y="2897188"/>
            <a:ext cx="2359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96478" name="Line 222"/>
          <p:cNvSpPr>
            <a:spLocks noChangeShapeType="1"/>
          </p:cNvSpPr>
          <p:nvPr/>
        </p:nvSpPr>
        <p:spPr bwMode="auto">
          <a:xfrm>
            <a:off x="5040313" y="2516188"/>
            <a:ext cx="3640137" cy="2857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grpSp>
        <p:nvGrpSpPr>
          <p:cNvPr id="96479" name="Group 223"/>
          <p:cNvGrpSpPr>
            <a:grpSpLocks/>
          </p:cNvGrpSpPr>
          <p:nvPr/>
        </p:nvGrpSpPr>
        <p:grpSpPr bwMode="auto">
          <a:xfrm>
            <a:off x="8729663" y="2051050"/>
            <a:ext cx="127000" cy="839788"/>
            <a:chOff x="952" y="1428"/>
            <a:chExt cx="163" cy="1080"/>
          </a:xfrm>
        </p:grpSpPr>
        <p:sp>
          <p:nvSpPr>
            <p:cNvPr id="96480" name="AutoShape 224"/>
            <p:cNvSpPr>
              <a:spLocks noChangeArrowheads="1"/>
            </p:cNvSpPr>
            <p:nvPr/>
          </p:nvSpPr>
          <p:spPr bwMode="auto">
            <a:xfrm>
              <a:off x="952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81" name="AutoShape 225"/>
            <p:cNvSpPr>
              <a:spLocks noChangeArrowheads="1"/>
            </p:cNvSpPr>
            <p:nvPr/>
          </p:nvSpPr>
          <p:spPr bwMode="auto">
            <a:xfrm>
              <a:off x="952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82" name="AutoShape 226"/>
            <p:cNvSpPr>
              <a:spLocks noChangeArrowheads="1"/>
            </p:cNvSpPr>
            <p:nvPr/>
          </p:nvSpPr>
          <p:spPr bwMode="auto">
            <a:xfrm>
              <a:off x="952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83" name="AutoShape 227"/>
            <p:cNvSpPr>
              <a:spLocks noChangeArrowheads="1"/>
            </p:cNvSpPr>
            <p:nvPr/>
          </p:nvSpPr>
          <p:spPr bwMode="auto">
            <a:xfrm>
              <a:off x="952" y="193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84" name="AutoShape 228"/>
            <p:cNvSpPr>
              <a:spLocks noChangeArrowheads="1"/>
            </p:cNvSpPr>
            <p:nvPr/>
          </p:nvSpPr>
          <p:spPr bwMode="auto">
            <a:xfrm>
              <a:off x="952" y="1811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85" name="AutoShape 229"/>
            <p:cNvSpPr>
              <a:spLocks noChangeArrowheads="1"/>
            </p:cNvSpPr>
            <p:nvPr/>
          </p:nvSpPr>
          <p:spPr bwMode="auto">
            <a:xfrm>
              <a:off x="952" y="1684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86" name="AutoShape 230"/>
            <p:cNvSpPr>
              <a:spLocks noChangeArrowheads="1"/>
            </p:cNvSpPr>
            <p:nvPr/>
          </p:nvSpPr>
          <p:spPr bwMode="auto">
            <a:xfrm>
              <a:off x="952" y="155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6487" name="AutoShape 231"/>
            <p:cNvSpPr>
              <a:spLocks noChangeArrowheads="1"/>
            </p:cNvSpPr>
            <p:nvPr/>
          </p:nvSpPr>
          <p:spPr bwMode="auto">
            <a:xfrm>
              <a:off x="952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96488" name="Line 232"/>
          <p:cNvSpPr>
            <a:spLocks noChangeShapeType="1"/>
          </p:cNvSpPr>
          <p:nvPr/>
        </p:nvSpPr>
        <p:spPr bwMode="auto">
          <a:xfrm flipH="1">
            <a:off x="4932363" y="2843213"/>
            <a:ext cx="107950" cy="125095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96489" name="Text Box 233"/>
          <p:cNvSpPr txBox="1">
            <a:spLocks noChangeArrowheads="1"/>
          </p:cNvSpPr>
          <p:nvPr/>
        </p:nvSpPr>
        <p:spPr bwMode="auto">
          <a:xfrm>
            <a:off x="4824413" y="3476625"/>
            <a:ext cx="1008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400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{0|1}</a:t>
            </a:r>
          </a:p>
        </p:txBody>
      </p:sp>
      <p:sp>
        <p:nvSpPr>
          <p:cNvPr id="96490" name="Line 234"/>
          <p:cNvSpPr>
            <a:spLocks noChangeShapeType="1"/>
          </p:cNvSpPr>
          <p:nvPr/>
        </p:nvSpPr>
        <p:spPr bwMode="auto">
          <a:xfrm flipH="1">
            <a:off x="4895850" y="3275013"/>
            <a:ext cx="3744913" cy="79375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grpSp>
        <p:nvGrpSpPr>
          <p:cNvPr id="96491" name="Group 235"/>
          <p:cNvGrpSpPr>
            <a:grpSpLocks/>
          </p:cNvGrpSpPr>
          <p:nvPr/>
        </p:nvGrpSpPr>
        <p:grpSpPr bwMode="auto">
          <a:xfrm>
            <a:off x="8569325" y="3059113"/>
            <a:ext cx="466725" cy="215900"/>
            <a:chOff x="5173" y="3672"/>
            <a:chExt cx="294" cy="136"/>
          </a:xfrm>
        </p:grpSpPr>
        <p:sp>
          <p:nvSpPr>
            <p:cNvPr id="96492" name="AutoShape 236"/>
            <p:cNvSpPr>
              <a:spLocks noChangeArrowheads="1"/>
            </p:cNvSpPr>
            <p:nvPr/>
          </p:nvSpPr>
          <p:spPr bwMode="auto">
            <a:xfrm rot="-5400000">
              <a:off x="5255" y="3597"/>
              <a:ext cx="129" cy="29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493" name="Line 237"/>
            <p:cNvSpPr>
              <a:spLocks noChangeShapeType="1"/>
            </p:cNvSpPr>
            <p:nvPr/>
          </p:nvSpPr>
          <p:spPr bwMode="auto">
            <a:xfrm rot="5400000" flipV="1">
              <a:off x="5315" y="3692"/>
              <a:ext cx="83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6494" name="Oval 238"/>
            <p:cNvSpPr>
              <a:spLocks noChangeArrowheads="1"/>
            </p:cNvSpPr>
            <p:nvPr/>
          </p:nvSpPr>
          <p:spPr bwMode="auto">
            <a:xfrm rot="16200000" flipH="1">
              <a:off x="5316" y="3672"/>
              <a:ext cx="18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495" name="Line 239"/>
            <p:cNvSpPr>
              <a:spLocks noChangeShapeType="1"/>
            </p:cNvSpPr>
            <p:nvPr/>
          </p:nvSpPr>
          <p:spPr bwMode="auto">
            <a:xfrm rot="-5400000">
              <a:off x="5314" y="3799"/>
              <a:ext cx="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6496" name="Line 240"/>
            <p:cNvSpPr>
              <a:spLocks noChangeShapeType="1"/>
            </p:cNvSpPr>
            <p:nvPr/>
          </p:nvSpPr>
          <p:spPr bwMode="auto">
            <a:xfrm rot="-5400000">
              <a:off x="5205" y="3747"/>
              <a:ext cx="9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6497" name="Line 241"/>
            <p:cNvSpPr>
              <a:spLocks noChangeShapeType="1"/>
            </p:cNvSpPr>
            <p:nvPr/>
          </p:nvSpPr>
          <p:spPr bwMode="auto">
            <a:xfrm rot="-5400000">
              <a:off x="5254" y="3785"/>
              <a:ext cx="13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6498" name="Line 242"/>
            <p:cNvSpPr>
              <a:spLocks noChangeShapeType="1"/>
            </p:cNvSpPr>
            <p:nvPr/>
          </p:nvSpPr>
          <p:spPr bwMode="auto">
            <a:xfrm rot="-5400000">
              <a:off x="5192" y="3722"/>
              <a:ext cx="6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6499" name="Line 243"/>
            <p:cNvSpPr>
              <a:spLocks noChangeShapeType="1"/>
            </p:cNvSpPr>
            <p:nvPr/>
          </p:nvSpPr>
          <p:spPr bwMode="auto">
            <a:xfrm rot="-5400000">
              <a:off x="5226" y="3768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6500" name="Line 244"/>
            <p:cNvSpPr>
              <a:spLocks noChangeShapeType="1"/>
            </p:cNvSpPr>
            <p:nvPr/>
          </p:nvSpPr>
          <p:spPr bwMode="auto">
            <a:xfrm rot="-5400000">
              <a:off x="5285" y="3796"/>
              <a:ext cx="1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6501" name="Line 245"/>
            <p:cNvSpPr>
              <a:spLocks noChangeShapeType="1"/>
            </p:cNvSpPr>
            <p:nvPr/>
          </p:nvSpPr>
          <p:spPr bwMode="auto">
            <a:xfrm rot="-5400000">
              <a:off x="5182" y="3697"/>
              <a:ext cx="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6502" name="Line 246"/>
            <p:cNvSpPr>
              <a:spLocks noChangeShapeType="1"/>
            </p:cNvSpPr>
            <p:nvPr/>
          </p:nvSpPr>
          <p:spPr bwMode="auto">
            <a:xfrm rot="16200000" flipV="1">
              <a:off x="5426" y="3745"/>
              <a:ext cx="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6503" name="Line 247"/>
            <p:cNvSpPr>
              <a:spLocks noChangeShapeType="1"/>
            </p:cNvSpPr>
            <p:nvPr/>
          </p:nvSpPr>
          <p:spPr bwMode="auto">
            <a:xfrm rot="16200000" flipV="1">
              <a:off x="5373" y="3783"/>
              <a:ext cx="13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6504" name="Line 248"/>
            <p:cNvSpPr>
              <a:spLocks noChangeShapeType="1"/>
            </p:cNvSpPr>
            <p:nvPr/>
          </p:nvSpPr>
          <p:spPr bwMode="auto">
            <a:xfrm rot="16200000" flipV="1">
              <a:off x="5442" y="3722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6505" name="Line 249"/>
            <p:cNvSpPr>
              <a:spLocks noChangeShapeType="1"/>
            </p:cNvSpPr>
            <p:nvPr/>
          </p:nvSpPr>
          <p:spPr bwMode="auto">
            <a:xfrm rot="16200000" flipV="1">
              <a:off x="5401" y="3765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6506" name="Line 250"/>
            <p:cNvSpPr>
              <a:spLocks noChangeShapeType="1"/>
            </p:cNvSpPr>
            <p:nvPr/>
          </p:nvSpPr>
          <p:spPr bwMode="auto">
            <a:xfrm rot="16200000" flipV="1">
              <a:off x="5343" y="3795"/>
              <a:ext cx="1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6507" name="Line 251"/>
            <p:cNvSpPr>
              <a:spLocks noChangeShapeType="1"/>
            </p:cNvSpPr>
            <p:nvPr/>
          </p:nvSpPr>
          <p:spPr bwMode="auto">
            <a:xfrm rot="16200000" flipV="1">
              <a:off x="5454" y="3697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96508" name="Rectangle 252"/>
          <p:cNvSpPr>
            <a:spLocks noChangeArrowheads="1"/>
          </p:cNvSpPr>
          <p:nvPr/>
        </p:nvSpPr>
        <p:spPr bwMode="auto">
          <a:xfrm>
            <a:off x="1727200" y="5797550"/>
            <a:ext cx="576103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8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MATHEMATICAL FRAMEWORK BEHIND THE MODEL (ICIP 2010)</a:t>
            </a:r>
          </a:p>
        </p:txBody>
      </p:sp>
      <p:sp>
        <p:nvSpPr>
          <p:cNvPr id="96509" name="Rectangle 253"/>
          <p:cNvSpPr>
            <a:spLocks noChangeArrowheads="1"/>
          </p:cNvSpPr>
          <p:nvPr/>
        </p:nvSpPr>
        <p:spPr bwMode="auto">
          <a:xfrm>
            <a:off x="1727200" y="6230938"/>
            <a:ext cx="597693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8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GENERALIZED ALGORITHM (to be submitted)</a:t>
            </a:r>
          </a:p>
        </p:txBody>
      </p:sp>
      <p:sp>
        <p:nvSpPr>
          <p:cNvPr id="96510" name="Text Box 254"/>
          <p:cNvSpPr txBox="1">
            <a:spLocks noChangeArrowheads="1"/>
          </p:cNvSpPr>
          <p:nvPr/>
        </p:nvSpPr>
        <p:spPr bwMode="auto">
          <a:xfrm>
            <a:off x="493713" y="5294313"/>
            <a:ext cx="8794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FUTURE RESEARCH:</a:t>
            </a:r>
          </a:p>
        </p:txBody>
      </p:sp>
      <p:grpSp>
        <p:nvGrpSpPr>
          <p:cNvPr id="96511" name="Group 255"/>
          <p:cNvGrpSpPr>
            <a:grpSpLocks/>
          </p:cNvGrpSpPr>
          <p:nvPr/>
        </p:nvGrpSpPr>
        <p:grpSpPr bwMode="auto">
          <a:xfrm rot="498828">
            <a:off x="1609725" y="5935663"/>
            <a:ext cx="141288" cy="139700"/>
            <a:chOff x="1281" y="579"/>
            <a:chExt cx="3187" cy="3172"/>
          </a:xfrm>
        </p:grpSpPr>
        <p:sp>
          <p:nvSpPr>
            <p:cNvPr id="96512" name="Oval 256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96513" name="AutoShape 257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514" name="AutoShape 258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515" name="AutoShape 259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516" name="AutoShape 260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517" name="AutoShape 261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518" name="AutoShape 262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519" name="AutoShape 263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520" name="AutoShape 264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96521" name="Group 265"/>
          <p:cNvGrpSpPr>
            <a:grpSpLocks/>
          </p:cNvGrpSpPr>
          <p:nvPr/>
        </p:nvGrpSpPr>
        <p:grpSpPr bwMode="auto">
          <a:xfrm rot="498828">
            <a:off x="1609725" y="6386513"/>
            <a:ext cx="139700" cy="138112"/>
            <a:chOff x="1281" y="579"/>
            <a:chExt cx="3187" cy="3172"/>
          </a:xfrm>
        </p:grpSpPr>
        <p:sp>
          <p:nvSpPr>
            <p:cNvPr id="96522" name="Oval 266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96523" name="AutoShape 267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524" name="AutoShape 268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525" name="AutoShape 269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526" name="AutoShape 270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527" name="AutoShape 271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528" name="AutoShape 272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529" name="AutoShape 273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6530" name="AutoShape 274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81" name="Rectangle 277"/>
          <p:cNvSpPr>
            <a:spLocks noChangeArrowheads="1"/>
          </p:cNvSpPr>
          <p:nvPr/>
        </p:nvSpPr>
        <p:spPr bwMode="auto">
          <a:xfrm>
            <a:off x="1727200" y="5797550"/>
            <a:ext cx="5761038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8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MATHEMATICAL FRAMEWORK BEHIND THE MODEL (ICIP 2010)</a:t>
            </a:r>
          </a:p>
        </p:txBody>
      </p:sp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CONCLUSIONS</a:t>
            </a:r>
          </a:p>
        </p:txBody>
      </p:sp>
      <p:grpSp>
        <p:nvGrpSpPr>
          <p:cNvPr id="98308" name="Group 4"/>
          <p:cNvGrpSpPr>
            <a:grpSpLocks/>
          </p:cNvGrpSpPr>
          <p:nvPr/>
        </p:nvGrpSpPr>
        <p:grpSpPr bwMode="auto">
          <a:xfrm>
            <a:off x="4103688" y="4068763"/>
            <a:ext cx="1601787" cy="1016000"/>
            <a:chOff x="2455" y="2467"/>
            <a:chExt cx="1009" cy="640"/>
          </a:xfrm>
        </p:grpSpPr>
        <p:grpSp>
          <p:nvGrpSpPr>
            <p:cNvPr id="98309" name="Group 5"/>
            <p:cNvGrpSpPr>
              <a:grpSpLocks/>
            </p:cNvGrpSpPr>
            <p:nvPr/>
          </p:nvGrpSpPr>
          <p:grpSpPr bwMode="auto">
            <a:xfrm rot="498828">
              <a:off x="2643" y="2549"/>
              <a:ext cx="406" cy="405"/>
              <a:chOff x="1281" y="579"/>
              <a:chExt cx="3187" cy="3172"/>
            </a:xfrm>
          </p:grpSpPr>
          <p:sp>
            <p:nvSpPr>
              <p:cNvPr id="98310" name="Oval 6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8311" name="AutoShape 7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8312" name="AutoShape 8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8313" name="AutoShape 9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8314" name="AutoShape 10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8315" name="AutoShape 11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8316" name="AutoShape 12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8317" name="AutoShape 13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8318" name="AutoShape 14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98319" name="Group 15"/>
            <p:cNvGrpSpPr>
              <a:grpSpLocks/>
            </p:cNvGrpSpPr>
            <p:nvPr/>
          </p:nvGrpSpPr>
          <p:grpSpPr bwMode="auto">
            <a:xfrm rot="1606593">
              <a:off x="3008" y="2701"/>
              <a:ext cx="337" cy="335"/>
              <a:chOff x="1281" y="579"/>
              <a:chExt cx="3187" cy="3172"/>
            </a:xfrm>
          </p:grpSpPr>
          <p:sp>
            <p:nvSpPr>
              <p:cNvPr id="98320" name="Oval 16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98321" name="AutoShape 17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8322" name="AutoShape 18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8323" name="AutoShape 19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8324" name="AutoShape 20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8325" name="AutoShape 21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8326" name="AutoShape 22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8327" name="AutoShape 23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8328" name="AutoShape 24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98329" name="Rectangle 25"/>
            <p:cNvSpPr>
              <a:spLocks noChangeArrowheads="1"/>
            </p:cNvSpPr>
            <p:nvPr/>
          </p:nvSpPr>
          <p:spPr bwMode="auto">
            <a:xfrm>
              <a:off x="2455" y="2467"/>
              <a:ext cx="1009" cy="64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s-ES" sz="1800" b="1"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s-ES" sz="14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ARITHMETIC</a:t>
              </a: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r>
                <a:rPr lang="es-ES" sz="14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CODER</a:t>
              </a:r>
            </a:p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ca-ES" sz="18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grpSp>
        <p:nvGrpSpPr>
          <p:cNvPr id="98330" name="Group 26"/>
          <p:cNvGrpSpPr>
            <a:grpSpLocks/>
          </p:cNvGrpSpPr>
          <p:nvPr/>
        </p:nvGrpSpPr>
        <p:grpSpPr bwMode="auto">
          <a:xfrm>
            <a:off x="457200" y="1258888"/>
            <a:ext cx="5662613" cy="2016125"/>
            <a:chOff x="288" y="1020"/>
            <a:chExt cx="3567" cy="1270"/>
          </a:xfrm>
        </p:grpSpPr>
        <p:sp>
          <p:nvSpPr>
            <p:cNvPr id="98331" name="Oval 27"/>
            <p:cNvSpPr>
              <a:spLocks noChangeArrowheads="1"/>
            </p:cNvSpPr>
            <p:nvPr/>
          </p:nvSpPr>
          <p:spPr bwMode="auto">
            <a:xfrm rot="825044">
              <a:off x="3111" y="176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98332" name="Group 28"/>
            <p:cNvGrpSpPr>
              <a:grpSpLocks/>
            </p:cNvGrpSpPr>
            <p:nvPr/>
          </p:nvGrpSpPr>
          <p:grpSpPr bwMode="auto">
            <a:xfrm>
              <a:off x="2894" y="1616"/>
              <a:ext cx="528" cy="392"/>
              <a:chOff x="2894" y="1616"/>
              <a:chExt cx="528" cy="392"/>
            </a:xfrm>
          </p:grpSpPr>
          <p:sp>
            <p:nvSpPr>
              <p:cNvPr id="98333" name="AutoShape 29"/>
              <p:cNvSpPr>
                <a:spLocks noChangeArrowheads="1"/>
              </p:cNvSpPr>
              <p:nvPr/>
            </p:nvSpPr>
            <p:spPr bwMode="auto">
              <a:xfrm>
                <a:off x="2894" y="1616"/>
                <a:ext cx="528" cy="392"/>
              </a:xfrm>
              <a:prstGeom prst="parallelogram">
                <a:avLst>
                  <a:gd name="adj" fmla="val 23977"/>
                </a:avLst>
              </a:prstGeom>
              <a:solidFill>
                <a:srgbClr val="B2B2B2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34" name="Oval 30"/>
              <p:cNvSpPr>
                <a:spLocks noChangeArrowheads="1"/>
              </p:cNvSpPr>
              <p:nvPr/>
            </p:nvSpPr>
            <p:spPr bwMode="auto">
              <a:xfrm rot="825044">
                <a:off x="3112" y="1766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pic>
          <p:nvPicPr>
            <p:cNvPr id="98335" name="Picture 31" descr="T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1929">
              <a:off x="288" y="1020"/>
              <a:ext cx="437" cy="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336" name="AutoShape 32"/>
            <p:cNvSpPr>
              <a:spLocks noChangeArrowheads="1"/>
            </p:cNvSpPr>
            <p:nvPr/>
          </p:nvSpPr>
          <p:spPr bwMode="auto">
            <a:xfrm>
              <a:off x="2041" y="1201"/>
              <a:ext cx="1814" cy="1089"/>
            </a:xfrm>
            <a:prstGeom prst="parallelogram">
              <a:avLst>
                <a:gd name="adj" fmla="val 25896"/>
              </a:avLst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337" name="Line 33"/>
            <p:cNvSpPr>
              <a:spLocks noChangeShapeType="1"/>
            </p:cNvSpPr>
            <p:nvPr/>
          </p:nvSpPr>
          <p:spPr bwMode="auto">
            <a:xfrm flipV="1">
              <a:off x="680" y="1201"/>
              <a:ext cx="163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sp>
          <p:nvSpPr>
            <p:cNvPr id="98338" name="Line 34"/>
            <p:cNvSpPr>
              <a:spLocks noChangeShapeType="1"/>
            </p:cNvSpPr>
            <p:nvPr/>
          </p:nvSpPr>
          <p:spPr bwMode="auto">
            <a:xfrm>
              <a:off x="635" y="1383"/>
              <a:ext cx="1406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/>
            <a:p>
              <a:endParaRPr lang="ca-ES"/>
            </a:p>
          </p:txBody>
        </p:sp>
        <p:grpSp>
          <p:nvGrpSpPr>
            <p:cNvPr id="98339" name="Group 35"/>
            <p:cNvGrpSpPr>
              <a:grpSpLocks/>
            </p:cNvGrpSpPr>
            <p:nvPr/>
          </p:nvGrpSpPr>
          <p:grpSpPr bwMode="auto">
            <a:xfrm rot="825044">
              <a:off x="2243" y="1222"/>
              <a:ext cx="91" cy="1043"/>
              <a:chOff x="3765" y="975"/>
              <a:chExt cx="91" cy="1043"/>
            </a:xfrm>
          </p:grpSpPr>
          <p:sp>
            <p:nvSpPr>
              <p:cNvPr id="98340" name="Oval 3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41" name="Oval 3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42" name="Oval 3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43" name="Oval 3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44" name="Oval 4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45" name="Oval 4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46" name="Oval 4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47" name="Oval 4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8348" name="Group 44"/>
            <p:cNvGrpSpPr>
              <a:grpSpLocks/>
            </p:cNvGrpSpPr>
            <p:nvPr/>
          </p:nvGrpSpPr>
          <p:grpSpPr bwMode="auto">
            <a:xfrm rot="825044">
              <a:off x="2391" y="1223"/>
              <a:ext cx="91" cy="1043"/>
              <a:chOff x="3765" y="975"/>
              <a:chExt cx="91" cy="1043"/>
            </a:xfrm>
          </p:grpSpPr>
          <p:sp>
            <p:nvSpPr>
              <p:cNvPr id="98349" name="Oval 4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50" name="Oval 4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51" name="Oval 4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52" name="Oval 4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53" name="Oval 4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54" name="Oval 5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55" name="Oval 5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56" name="Oval 5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8357" name="Group 53"/>
            <p:cNvGrpSpPr>
              <a:grpSpLocks/>
            </p:cNvGrpSpPr>
            <p:nvPr/>
          </p:nvGrpSpPr>
          <p:grpSpPr bwMode="auto">
            <a:xfrm rot="825044">
              <a:off x="2541" y="1223"/>
              <a:ext cx="91" cy="1043"/>
              <a:chOff x="3765" y="975"/>
              <a:chExt cx="91" cy="1043"/>
            </a:xfrm>
          </p:grpSpPr>
          <p:sp>
            <p:nvSpPr>
              <p:cNvPr id="98358" name="Oval 5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59" name="Oval 5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60" name="Oval 5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61" name="Oval 5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62" name="Oval 5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63" name="Oval 5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64" name="Oval 6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65" name="Oval 6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8366" name="Group 62"/>
            <p:cNvGrpSpPr>
              <a:grpSpLocks/>
            </p:cNvGrpSpPr>
            <p:nvPr/>
          </p:nvGrpSpPr>
          <p:grpSpPr bwMode="auto">
            <a:xfrm rot="825044">
              <a:off x="2689" y="1224"/>
              <a:ext cx="91" cy="1043"/>
              <a:chOff x="3765" y="975"/>
              <a:chExt cx="91" cy="1043"/>
            </a:xfrm>
          </p:grpSpPr>
          <p:sp>
            <p:nvSpPr>
              <p:cNvPr id="98367" name="Oval 6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68" name="Oval 6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69" name="Oval 6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70" name="Oval 6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71" name="Oval 6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72" name="Oval 6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73" name="Oval 6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74" name="Oval 7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8375" name="Group 71"/>
            <p:cNvGrpSpPr>
              <a:grpSpLocks/>
            </p:cNvGrpSpPr>
            <p:nvPr/>
          </p:nvGrpSpPr>
          <p:grpSpPr bwMode="auto">
            <a:xfrm rot="825044">
              <a:off x="2832" y="1223"/>
              <a:ext cx="91" cy="1043"/>
              <a:chOff x="3765" y="975"/>
              <a:chExt cx="91" cy="1043"/>
            </a:xfrm>
          </p:grpSpPr>
          <p:sp>
            <p:nvSpPr>
              <p:cNvPr id="98376" name="Oval 7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77" name="Oval 7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78" name="Oval 7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79" name="Oval 7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80" name="Oval 7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81" name="Oval 7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82" name="Oval 7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383" name="Oval 7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98384" name="Oval 80"/>
            <p:cNvSpPr>
              <a:spLocks noChangeArrowheads="1"/>
            </p:cNvSpPr>
            <p:nvPr/>
          </p:nvSpPr>
          <p:spPr bwMode="auto">
            <a:xfrm rot="825044">
              <a:off x="3028" y="150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385" name="Oval 81"/>
            <p:cNvSpPr>
              <a:spLocks noChangeArrowheads="1"/>
            </p:cNvSpPr>
            <p:nvPr/>
          </p:nvSpPr>
          <p:spPr bwMode="auto">
            <a:xfrm rot="825044">
              <a:off x="2996" y="163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386" name="Oval 82"/>
            <p:cNvSpPr>
              <a:spLocks noChangeArrowheads="1"/>
            </p:cNvSpPr>
            <p:nvPr/>
          </p:nvSpPr>
          <p:spPr bwMode="auto">
            <a:xfrm rot="825044">
              <a:off x="2963" y="1766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387" name="Oval 83"/>
            <p:cNvSpPr>
              <a:spLocks noChangeArrowheads="1"/>
            </p:cNvSpPr>
            <p:nvPr/>
          </p:nvSpPr>
          <p:spPr bwMode="auto">
            <a:xfrm rot="825044">
              <a:off x="2931" y="1898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388" name="Oval 84"/>
            <p:cNvSpPr>
              <a:spLocks noChangeArrowheads="1"/>
            </p:cNvSpPr>
            <p:nvPr/>
          </p:nvSpPr>
          <p:spPr bwMode="auto">
            <a:xfrm rot="825044">
              <a:off x="2899" y="203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389" name="Oval 85"/>
            <p:cNvSpPr>
              <a:spLocks noChangeArrowheads="1"/>
            </p:cNvSpPr>
            <p:nvPr/>
          </p:nvSpPr>
          <p:spPr bwMode="auto">
            <a:xfrm rot="825044">
              <a:off x="2866" y="216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390" name="Oval 86"/>
            <p:cNvSpPr>
              <a:spLocks noChangeArrowheads="1"/>
            </p:cNvSpPr>
            <p:nvPr/>
          </p:nvSpPr>
          <p:spPr bwMode="auto">
            <a:xfrm rot="825044">
              <a:off x="3060" y="136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391" name="Oval 87"/>
            <p:cNvSpPr>
              <a:spLocks noChangeArrowheads="1"/>
            </p:cNvSpPr>
            <p:nvPr/>
          </p:nvSpPr>
          <p:spPr bwMode="auto">
            <a:xfrm rot="825044">
              <a:off x="3093" y="12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392" name="Oval 88"/>
            <p:cNvSpPr>
              <a:spLocks noChangeArrowheads="1"/>
            </p:cNvSpPr>
            <p:nvPr/>
          </p:nvSpPr>
          <p:spPr bwMode="auto">
            <a:xfrm rot="825044">
              <a:off x="3178" y="150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393" name="Oval 89"/>
            <p:cNvSpPr>
              <a:spLocks noChangeArrowheads="1"/>
            </p:cNvSpPr>
            <p:nvPr/>
          </p:nvSpPr>
          <p:spPr bwMode="auto">
            <a:xfrm rot="825044">
              <a:off x="3146" y="163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394" name="Oval 90"/>
            <p:cNvSpPr>
              <a:spLocks noChangeArrowheads="1"/>
            </p:cNvSpPr>
            <p:nvPr/>
          </p:nvSpPr>
          <p:spPr bwMode="auto">
            <a:xfrm rot="825044">
              <a:off x="3081" y="1898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395" name="Oval 91"/>
            <p:cNvSpPr>
              <a:spLocks noChangeArrowheads="1"/>
            </p:cNvSpPr>
            <p:nvPr/>
          </p:nvSpPr>
          <p:spPr bwMode="auto">
            <a:xfrm rot="825044">
              <a:off x="3049" y="203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396" name="Oval 92"/>
            <p:cNvSpPr>
              <a:spLocks noChangeArrowheads="1"/>
            </p:cNvSpPr>
            <p:nvPr/>
          </p:nvSpPr>
          <p:spPr bwMode="auto">
            <a:xfrm rot="825044">
              <a:off x="3016" y="216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397" name="Oval 93"/>
            <p:cNvSpPr>
              <a:spLocks noChangeArrowheads="1"/>
            </p:cNvSpPr>
            <p:nvPr/>
          </p:nvSpPr>
          <p:spPr bwMode="auto">
            <a:xfrm rot="825044">
              <a:off x="3210" y="136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398" name="Oval 94"/>
            <p:cNvSpPr>
              <a:spLocks noChangeArrowheads="1"/>
            </p:cNvSpPr>
            <p:nvPr/>
          </p:nvSpPr>
          <p:spPr bwMode="auto">
            <a:xfrm rot="825044">
              <a:off x="3243" y="123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399" name="Oval 95"/>
            <p:cNvSpPr>
              <a:spLocks noChangeArrowheads="1"/>
            </p:cNvSpPr>
            <p:nvPr/>
          </p:nvSpPr>
          <p:spPr bwMode="auto">
            <a:xfrm rot="825044">
              <a:off x="3326" y="1502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00" name="Oval 96"/>
            <p:cNvSpPr>
              <a:spLocks noChangeArrowheads="1"/>
            </p:cNvSpPr>
            <p:nvPr/>
          </p:nvSpPr>
          <p:spPr bwMode="auto">
            <a:xfrm rot="825044">
              <a:off x="3294" y="1634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01" name="Oval 97"/>
            <p:cNvSpPr>
              <a:spLocks noChangeArrowheads="1"/>
            </p:cNvSpPr>
            <p:nvPr/>
          </p:nvSpPr>
          <p:spPr bwMode="auto">
            <a:xfrm rot="825044">
              <a:off x="3261" y="1767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02" name="Oval 98"/>
            <p:cNvSpPr>
              <a:spLocks noChangeArrowheads="1"/>
            </p:cNvSpPr>
            <p:nvPr/>
          </p:nvSpPr>
          <p:spPr bwMode="auto">
            <a:xfrm rot="825044">
              <a:off x="3229" y="1899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03" name="Oval 99"/>
            <p:cNvSpPr>
              <a:spLocks noChangeArrowheads="1"/>
            </p:cNvSpPr>
            <p:nvPr/>
          </p:nvSpPr>
          <p:spPr bwMode="auto">
            <a:xfrm rot="825044">
              <a:off x="3197" y="2031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04" name="Oval 100"/>
            <p:cNvSpPr>
              <a:spLocks noChangeArrowheads="1"/>
            </p:cNvSpPr>
            <p:nvPr/>
          </p:nvSpPr>
          <p:spPr bwMode="auto">
            <a:xfrm rot="825044">
              <a:off x="3164" y="2163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05" name="Oval 101"/>
            <p:cNvSpPr>
              <a:spLocks noChangeArrowheads="1"/>
            </p:cNvSpPr>
            <p:nvPr/>
          </p:nvSpPr>
          <p:spPr bwMode="auto">
            <a:xfrm rot="825044">
              <a:off x="3358" y="1370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06" name="Oval 102"/>
            <p:cNvSpPr>
              <a:spLocks noChangeArrowheads="1"/>
            </p:cNvSpPr>
            <p:nvPr/>
          </p:nvSpPr>
          <p:spPr bwMode="auto">
            <a:xfrm rot="825044">
              <a:off x="3391" y="1238"/>
              <a:ext cx="91" cy="91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98407" name="Group 103"/>
            <p:cNvGrpSpPr>
              <a:grpSpLocks/>
            </p:cNvGrpSpPr>
            <p:nvPr/>
          </p:nvGrpSpPr>
          <p:grpSpPr bwMode="auto">
            <a:xfrm rot="825044">
              <a:off x="3413" y="1223"/>
              <a:ext cx="91" cy="1043"/>
              <a:chOff x="3765" y="975"/>
              <a:chExt cx="91" cy="1043"/>
            </a:xfrm>
          </p:grpSpPr>
          <p:sp>
            <p:nvSpPr>
              <p:cNvPr id="98408" name="Oval 10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09" name="Oval 10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10" name="Oval 10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11" name="Oval 10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12" name="Oval 10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13" name="Oval 10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14" name="Oval 11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15" name="Oval 11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grpSp>
          <p:nvGrpSpPr>
            <p:cNvPr id="98416" name="Group 112"/>
            <p:cNvGrpSpPr>
              <a:grpSpLocks/>
            </p:cNvGrpSpPr>
            <p:nvPr/>
          </p:nvGrpSpPr>
          <p:grpSpPr bwMode="auto">
            <a:xfrm rot="825044">
              <a:off x="3561" y="1224"/>
              <a:ext cx="91" cy="1043"/>
              <a:chOff x="3765" y="975"/>
              <a:chExt cx="91" cy="1043"/>
            </a:xfrm>
          </p:grpSpPr>
          <p:sp>
            <p:nvSpPr>
              <p:cNvPr id="98417" name="Oval 11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18" name="Oval 11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19" name="Oval 11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20" name="Oval 11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21" name="Oval 11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22" name="Oval 11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23" name="Oval 11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24" name="Oval 12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  <p:sp>
          <p:nvSpPr>
            <p:cNvPr id="98425" name="Oval 121"/>
            <p:cNvSpPr>
              <a:spLocks noChangeArrowheads="1"/>
            </p:cNvSpPr>
            <p:nvPr/>
          </p:nvSpPr>
          <p:spPr bwMode="auto">
            <a:xfrm rot="825044">
              <a:off x="2291" y="1497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26" name="Oval 122"/>
            <p:cNvSpPr>
              <a:spLocks noChangeArrowheads="1"/>
            </p:cNvSpPr>
            <p:nvPr/>
          </p:nvSpPr>
          <p:spPr bwMode="auto">
            <a:xfrm rot="825044">
              <a:off x="2370" y="176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27" name="Oval 123"/>
            <p:cNvSpPr>
              <a:spLocks noChangeArrowheads="1"/>
            </p:cNvSpPr>
            <p:nvPr/>
          </p:nvSpPr>
          <p:spPr bwMode="auto">
            <a:xfrm rot="825044">
              <a:off x="2734" y="1502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28" name="Oval 124"/>
            <p:cNvSpPr>
              <a:spLocks noChangeArrowheads="1"/>
            </p:cNvSpPr>
            <p:nvPr/>
          </p:nvSpPr>
          <p:spPr bwMode="auto">
            <a:xfrm rot="825044">
              <a:off x="2780" y="189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29" name="Oval 125"/>
            <p:cNvSpPr>
              <a:spLocks noChangeArrowheads="1"/>
            </p:cNvSpPr>
            <p:nvPr/>
          </p:nvSpPr>
          <p:spPr bwMode="auto">
            <a:xfrm rot="825044">
              <a:off x="3093" y="1237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30" name="Oval 126"/>
            <p:cNvSpPr>
              <a:spLocks noChangeArrowheads="1"/>
            </p:cNvSpPr>
            <p:nvPr/>
          </p:nvSpPr>
          <p:spPr bwMode="auto">
            <a:xfrm rot="825044">
              <a:off x="3145" y="1628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31" name="Oval 127"/>
            <p:cNvSpPr>
              <a:spLocks noChangeArrowheads="1"/>
            </p:cNvSpPr>
            <p:nvPr/>
          </p:nvSpPr>
          <p:spPr bwMode="auto">
            <a:xfrm rot="825044">
              <a:off x="3299" y="216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32" name="Oval 128"/>
            <p:cNvSpPr>
              <a:spLocks noChangeArrowheads="1"/>
            </p:cNvSpPr>
            <p:nvPr/>
          </p:nvSpPr>
          <p:spPr bwMode="auto">
            <a:xfrm rot="825044">
              <a:off x="2465" y="136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33" name="Oval 129"/>
            <p:cNvSpPr>
              <a:spLocks noChangeArrowheads="1"/>
            </p:cNvSpPr>
            <p:nvPr/>
          </p:nvSpPr>
          <p:spPr bwMode="auto">
            <a:xfrm rot="825044">
              <a:off x="2487" y="189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34" name="Oval 130"/>
            <p:cNvSpPr>
              <a:spLocks noChangeArrowheads="1"/>
            </p:cNvSpPr>
            <p:nvPr/>
          </p:nvSpPr>
          <p:spPr bwMode="auto">
            <a:xfrm rot="825044">
              <a:off x="2665" y="176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35" name="Oval 131"/>
            <p:cNvSpPr>
              <a:spLocks noChangeArrowheads="1"/>
            </p:cNvSpPr>
            <p:nvPr/>
          </p:nvSpPr>
          <p:spPr bwMode="auto">
            <a:xfrm rot="825044">
              <a:off x="3026" y="1500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36" name="Oval 132"/>
            <p:cNvSpPr>
              <a:spLocks noChangeArrowheads="1"/>
            </p:cNvSpPr>
            <p:nvPr/>
          </p:nvSpPr>
          <p:spPr bwMode="auto">
            <a:xfrm rot="825044">
              <a:off x="3078" y="1891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37" name="Oval 133"/>
            <p:cNvSpPr>
              <a:spLocks noChangeArrowheads="1"/>
            </p:cNvSpPr>
            <p:nvPr/>
          </p:nvSpPr>
          <p:spPr bwMode="auto">
            <a:xfrm rot="825044">
              <a:off x="3460" y="149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38" name="Oval 134"/>
            <p:cNvSpPr>
              <a:spLocks noChangeArrowheads="1"/>
            </p:cNvSpPr>
            <p:nvPr/>
          </p:nvSpPr>
          <p:spPr bwMode="auto">
            <a:xfrm rot="825044">
              <a:off x="3389" y="1239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39" name="Oval 135"/>
            <p:cNvSpPr>
              <a:spLocks noChangeArrowheads="1"/>
            </p:cNvSpPr>
            <p:nvPr/>
          </p:nvSpPr>
          <p:spPr bwMode="auto">
            <a:xfrm rot="825044">
              <a:off x="3393" y="1765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40" name="Oval 136"/>
            <p:cNvSpPr>
              <a:spLocks noChangeArrowheads="1"/>
            </p:cNvSpPr>
            <p:nvPr/>
          </p:nvSpPr>
          <p:spPr bwMode="auto">
            <a:xfrm rot="825044">
              <a:off x="2160" y="2026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41" name="Oval 137"/>
            <p:cNvSpPr>
              <a:spLocks noChangeArrowheads="1"/>
            </p:cNvSpPr>
            <p:nvPr/>
          </p:nvSpPr>
          <p:spPr bwMode="auto">
            <a:xfrm rot="825044">
              <a:off x="2652" y="1234"/>
              <a:ext cx="91" cy="9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 anchor="ctr">
              <a:spAutoFit/>
            </a:bodyPr>
            <a:lstStyle/>
            <a:p>
              <a:endParaRPr lang="ca-ES"/>
            </a:p>
          </p:txBody>
        </p:sp>
        <p:grpSp>
          <p:nvGrpSpPr>
            <p:cNvPr id="98442" name="Group 138"/>
            <p:cNvGrpSpPr>
              <a:grpSpLocks/>
            </p:cNvGrpSpPr>
            <p:nvPr/>
          </p:nvGrpSpPr>
          <p:grpSpPr bwMode="auto">
            <a:xfrm>
              <a:off x="2272" y="1238"/>
              <a:ext cx="1487" cy="1011"/>
              <a:chOff x="2272" y="1238"/>
              <a:chExt cx="1487" cy="1011"/>
            </a:xfrm>
          </p:grpSpPr>
          <p:sp>
            <p:nvSpPr>
              <p:cNvPr id="98443" name="Oval 139"/>
              <p:cNvSpPr>
                <a:spLocks noChangeArrowheads="1"/>
              </p:cNvSpPr>
              <p:nvPr/>
            </p:nvSpPr>
            <p:spPr bwMode="auto">
              <a:xfrm rot="825044">
                <a:off x="2437" y="150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44" name="Oval 140"/>
              <p:cNvSpPr>
                <a:spLocks noChangeArrowheads="1"/>
              </p:cNvSpPr>
              <p:nvPr/>
            </p:nvSpPr>
            <p:spPr bwMode="auto">
              <a:xfrm rot="825044">
                <a:off x="2912" y="1364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45" name="Oval 141"/>
              <p:cNvSpPr>
                <a:spLocks noChangeArrowheads="1"/>
              </p:cNvSpPr>
              <p:nvPr/>
            </p:nvSpPr>
            <p:spPr bwMode="auto">
              <a:xfrm rot="825044">
                <a:off x="2604" y="202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46" name="Oval 142"/>
              <p:cNvSpPr>
                <a:spLocks noChangeArrowheads="1"/>
              </p:cNvSpPr>
              <p:nvPr/>
            </p:nvSpPr>
            <p:spPr bwMode="auto">
              <a:xfrm rot="825044">
                <a:off x="2893" y="2026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47" name="Oval 143"/>
              <p:cNvSpPr>
                <a:spLocks noChangeArrowheads="1"/>
              </p:cNvSpPr>
              <p:nvPr/>
            </p:nvSpPr>
            <p:spPr bwMode="auto">
              <a:xfrm rot="825044">
                <a:off x="3359" y="137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48" name="Oval 144"/>
              <p:cNvSpPr>
                <a:spLocks noChangeArrowheads="1"/>
              </p:cNvSpPr>
              <p:nvPr/>
            </p:nvSpPr>
            <p:spPr bwMode="auto">
              <a:xfrm rot="825044">
                <a:off x="3195" y="2031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49" name="Oval 145"/>
              <p:cNvSpPr>
                <a:spLocks noChangeArrowheads="1"/>
              </p:cNvSpPr>
              <p:nvPr/>
            </p:nvSpPr>
            <p:spPr bwMode="auto">
              <a:xfrm rot="825044">
                <a:off x="2272" y="215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50" name="Oval 146"/>
              <p:cNvSpPr>
                <a:spLocks noChangeArrowheads="1"/>
              </p:cNvSpPr>
              <p:nvPr/>
            </p:nvSpPr>
            <p:spPr bwMode="auto">
              <a:xfrm rot="825044">
                <a:off x="3668" y="1238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51" name="Oval 147"/>
              <p:cNvSpPr>
                <a:spLocks noChangeArrowheads="1"/>
              </p:cNvSpPr>
              <p:nvPr/>
            </p:nvSpPr>
            <p:spPr bwMode="auto">
              <a:xfrm rot="825044">
                <a:off x="2844" y="1632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  <p:sp>
            <p:nvSpPr>
              <p:cNvPr id="98452" name="Oval 148"/>
              <p:cNvSpPr>
                <a:spLocks noChangeArrowheads="1"/>
              </p:cNvSpPr>
              <p:nvPr/>
            </p:nvSpPr>
            <p:spPr bwMode="auto">
              <a:xfrm rot="825044">
                <a:off x="2590" y="1495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ca-ES"/>
              </a:p>
            </p:txBody>
          </p:sp>
        </p:grpSp>
      </p:grpSp>
      <p:grpSp>
        <p:nvGrpSpPr>
          <p:cNvPr id="98453" name="Group 149"/>
          <p:cNvGrpSpPr>
            <a:grpSpLocks/>
          </p:cNvGrpSpPr>
          <p:nvPr/>
        </p:nvGrpSpPr>
        <p:grpSpPr bwMode="auto">
          <a:xfrm>
            <a:off x="6780213" y="2054225"/>
            <a:ext cx="127000" cy="839788"/>
            <a:chOff x="2725" y="1795"/>
            <a:chExt cx="163" cy="1080"/>
          </a:xfrm>
        </p:grpSpPr>
        <p:sp>
          <p:nvSpPr>
            <p:cNvPr id="98454" name="AutoShape 150"/>
            <p:cNvSpPr>
              <a:spLocks noChangeArrowheads="1"/>
            </p:cNvSpPr>
            <p:nvPr/>
          </p:nvSpPr>
          <p:spPr bwMode="auto">
            <a:xfrm>
              <a:off x="2725" y="268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55" name="AutoShape 151"/>
            <p:cNvSpPr>
              <a:spLocks noChangeArrowheads="1"/>
            </p:cNvSpPr>
            <p:nvPr/>
          </p:nvSpPr>
          <p:spPr bwMode="auto">
            <a:xfrm>
              <a:off x="2725" y="256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56" name="AutoShape 152"/>
            <p:cNvSpPr>
              <a:spLocks noChangeArrowheads="1"/>
            </p:cNvSpPr>
            <p:nvPr/>
          </p:nvSpPr>
          <p:spPr bwMode="auto">
            <a:xfrm>
              <a:off x="2725" y="2433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57" name="AutoShape 153"/>
            <p:cNvSpPr>
              <a:spLocks noChangeArrowheads="1"/>
            </p:cNvSpPr>
            <p:nvPr/>
          </p:nvSpPr>
          <p:spPr bwMode="auto">
            <a:xfrm>
              <a:off x="2725" y="2306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58" name="AutoShape 154"/>
            <p:cNvSpPr>
              <a:spLocks noChangeArrowheads="1"/>
            </p:cNvSpPr>
            <p:nvPr/>
          </p:nvSpPr>
          <p:spPr bwMode="auto">
            <a:xfrm>
              <a:off x="2725" y="217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59" name="AutoShape 155"/>
            <p:cNvSpPr>
              <a:spLocks noChangeArrowheads="1"/>
            </p:cNvSpPr>
            <p:nvPr/>
          </p:nvSpPr>
          <p:spPr bwMode="auto">
            <a:xfrm>
              <a:off x="2725" y="2051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60" name="AutoShape 156"/>
            <p:cNvSpPr>
              <a:spLocks noChangeArrowheads="1"/>
            </p:cNvSpPr>
            <p:nvPr/>
          </p:nvSpPr>
          <p:spPr bwMode="auto">
            <a:xfrm>
              <a:off x="2725" y="192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61" name="AutoShape 157"/>
            <p:cNvSpPr>
              <a:spLocks noChangeArrowheads="1"/>
            </p:cNvSpPr>
            <p:nvPr/>
          </p:nvSpPr>
          <p:spPr bwMode="auto">
            <a:xfrm>
              <a:off x="2725" y="179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98462" name="Group 158"/>
          <p:cNvGrpSpPr>
            <a:grpSpLocks/>
          </p:cNvGrpSpPr>
          <p:nvPr/>
        </p:nvGrpSpPr>
        <p:grpSpPr bwMode="auto">
          <a:xfrm>
            <a:off x="8189913" y="2051050"/>
            <a:ext cx="127000" cy="839788"/>
            <a:chOff x="1361" y="975"/>
            <a:chExt cx="163" cy="1080"/>
          </a:xfrm>
        </p:grpSpPr>
        <p:sp>
          <p:nvSpPr>
            <p:cNvPr id="98463" name="AutoShape 159"/>
            <p:cNvSpPr>
              <a:spLocks noChangeArrowheads="1"/>
            </p:cNvSpPr>
            <p:nvPr/>
          </p:nvSpPr>
          <p:spPr bwMode="auto">
            <a:xfrm>
              <a:off x="1361" y="186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64" name="AutoShape 160"/>
            <p:cNvSpPr>
              <a:spLocks noChangeArrowheads="1"/>
            </p:cNvSpPr>
            <p:nvPr/>
          </p:nvSpPr>
          <p:spPr bwMode="auto">
            <a:xfrm>
              <a:off x="1361" y="174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65" name="AutoShape 161"/>
            <p:cNvSpPr>
              <a:spLocks noChangeArrowheads="1"/>
            </p:cNvSpPr>
            <p:nvPr/>
          </p:nvSpPr>
          <p:spPr bwMode="auto">
            <a:xfrm>
              <a:off x="1361" y="1613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66" name="AutoShape 162"/>
            <p:cNvSpPr>
              <a:spLocks noChangeArrowheads="1"/>
            </p:cNvSpPr>
            <p:nvPr/>
          </p:nvSpPr>
          <p:spPr bwMode="auto">
            <a:xfrm>
              <a:off x="1361" y="1486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67" name="AutoShape 163"/>
            <p:cNvSpPr>
              <a:spLocks noChangeArrowheads="1"/>
            </p:cNvSpPr>
            <p:nvPr/>
          </p:nvSpPr>
          <p:spPr bwMode="auto">
            <a:xfrm>
              <a:off x="1361" y="1358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68" name="AutoShape 164"/>
            <p:cNvSpPr>
              <a:spLocks noChangeArrowheads="1"/>
            </p:cNvSpPr>
            <p:nvPr/>
          </p:nvSpPr>
          <p:spPr bwMode="auto">
            <a:xfrm>
              <a:off x="1361" y="1231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69" name="AutoShape 165"/>
            <p:cNvSpPr>
              <a:spLocks noChangeArrowheads="1"/>
            </p:cNvSpPr>
            <p:nvPr/>
          </p:nvSpPr>
          <p:spPr bwMode="auto">
            <a:xfrm>
              <a:off x="1361" y="1103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70" name="AutoShape 166"/>
            <p:cNvSpPr>
              <a:spLocks noChangeArrowheads="1"/>
            </p:cNvSpPr>
            <p:nvPr/>
          </p:nvSpPr>
          <p:spPr bwMode="auto">
            <a:xfrm>
              <a:off x="1361" y="97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98471" name="Group 167"/>
          <p:cNvGrpSpPr>
            <a:grpSpLocks/>
          </p:cNvGrpSpPr>
          <p:nvPr/>
        </p:nvGrpSpPr>
        <p:grpSpPr bwMode="auto">
          <a:xfrm>
            <a:off x="7346950" y="2054225"/>
            <a:ext cx="127000" cy="839788"/>
            <a:chOff x="998" y="975"/>
            <a:chExt cx="163" cy="1080"/>
          </a:xfrm>
        </p:grpSpPr>
        <p:sp>
          <p:nvSpPr>
            <p:cNvPr id="98472" name="AutoShape 168"/>
            <p:cNvSpPr>
              <a:spLocks noChangeArrowheads="1"/>
            </p:cNvSpPr>
            <p:nvPr/>
          </p:nvSpPr>
          <p:spPr bwMode="auto">
            <a:xfrm>
              <a:off x="998" y="186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73" name="AutoShape 169"/>
            <p:cNvSpPr>
              <a:spLocks noChangeArrowheads="1"/>
            </p:cNvSpPr>
            <p:nvPr/>
          </p:nvSpPr>
          <p:spPr bwMode="auto">
            <a:xfrm>
              <a:off x="998" y="1742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74" name="AutoShape 170"/>
            <p:cNvSpPr>
              <a:spLocks noChangeArrowheads="1"/>
            </p:cNvSpPr>
            <p:nvPr/>
          </p:nvSpPr>
          <p:spPr bwMode="auto">
            <a:xfrm>
              <a:off x="998" y="1613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75" name="AutoShape 171"/>
            <p:cNvSpPr>
              <a:spLocks noChangeArrowheads="1"/>
            </p:cNvSpPr>
            <p:nvPr/>
          </p:nvSpPr>
          <p:spPr bwMode="auto">
            <a:xfrm>
              <a:off x="998" y="148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76" name="AutoShape 172"/>
            <p:cNvSpPr>
              <a:spLocks noChangeArrowheads="1"/>
            </p:cNvSpPr>
            <p:nvPr/>
          </p:nvSpPr>
          <p:spPr bwMode="auto">
            <a:xfrm>
              <a:off x="998" y="135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77" name="AutoShape 173"/>
            <p:cNvSpPr>
              <a:spLocks noChangeArrowheads="1"/>
            </p:cNvSpPr>
            <p:nvPr/>
          </p:nvSpPr>
          <p:spPr bwMode="auto">
            <a:xfrm>
              <a:off x="998" y="1231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78" name="AutoShape 174"/>
            <p:cNvSpPr>
              <a:spLocks noChangeArrowheads="1"/>
            </p:cNvSpPr>
            <p:nvPr/>
          </p:nvSpPr>
          <p:spPr bwMode="auto">
            <a:xfrm>
              <a:off x="998" y="110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79" name="AutoShape 175"/>
            <p:cNvSpPr>
              <a:spLocks noChangeArrowheads="1"/>
            </p:cNvSpPr>
            <p:nvPr/>
          </p:nvSpPr>
          <p:spPr bwMode="auto">
            <a:xfrm>
              <a:off x="998" y="97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98480" name="Group 176"/>
          <p:cNvGrpSpPr>
            <a:grpSpLocks/>
          </p:cNvGrpSpPr>
          <p:nvPr/>
        </p:nvGrpSpPr>
        <p:grpSpPr bwMode="auto">
          <a:xfrm>
            <a:off x="7908925" y="2051050"/>
            <a:ext cx="125413" cy="839788"/>
            <a:chOff x="1152" y="1202"/>
            <a:chExt cx="163" cy="1080"/>
          </a:xfrm>
        </p:grpSpPr>
        <p:sp>
          <p:nvSpPr>
            <p:cNvPr id="98481" name="AutoShape 177"/>
            <p:cNvSpPr>
              <a:spLocks noChangeArrowheads="1"/>
            </p:cNvSpPr>
            <p:nvPr/>
          </p:nvSpPr>
          <p:spPr bwMode="auto">
            <a:xfrm>
              <a:off x="1152" y="2096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82" name="AutoShape 178"/>
            <p:cNvSpPr>
              <a:spLocks noChangeArrowheads="1"/>
            </p:cNvSpPr>
            <p:nvPr/>
          </p:nvSpPr>
          <p:spPr bwMode="auto">
            <a:xfrm>
              <a:off x="1152" y="196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83" name="AutoShape 179"/>
            <p:cNvSpPr>
              <a:spLocks noChangeArrowheads="1"/>
            </p:cNvSpPr>
            <p:nvPr/>
          </p:nvSpPr>
          <p:spPr bwMode="auto">
            <a:xfrm>
              <a:off x="1152" y="1840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84" name="AutoShape 180"/>
            <p:cNvSpPr>
              <a:spLocks noChangeArrowheads="1"/>
            </p:cNvSpPr>
            <p:nvPr/>
          </p:nvSpPr>
          <p:spPr bwMode="auto">
            <a:xfrm>
              <a:off x="1152" y="171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85" name="AutoShape 181"/>
            <p:cNvSpPr>
              <a:spLocks noChangeArrowheads="1"/>
            </p:cNvSpPr>
            <p:nvPr/>
          </p:nvSpPr>
          <p:spPr bwMode="auto">
            <a:xfrm>
              <a:off x="1152" y="158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86" name="AutoShape 182"/>
            <p:cNvSpPr>
              <a:spLocks noChangeArrowheads="1"/>
            </p:cNvSpPr>
            <p:nvPr/>
          </p:nvSpPr>
          <p:spPr bwMode="auto">
            <a:xfrm>
              <a:off x="1152" y="1458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87" name="AutoShape 183"/>
            <p:cNvSpPr>
              <a:spLocks noChangeArrowheads="1"/>
            </p:cNvSpPr>
            <p:nvPr/>
          </p:nvSpPr>
          <p:spPr bwMode="auto">
            <a:xfrm>
              <a:off x="1152" y="1330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88" name="AutoShape 184"/>
            <p:cNvSpPr>
              <a:spLocks noChangeArrowheads="1"/>
            </p:cNvSpPr>
            <p:nvPr/>
          </p:nvSpPr>
          <p:spPr bwMode="auto">
            <a:xfrm>
              <a:off x="1152" y="1202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98489" name="Group 185"/>
          <p:cNvGrpSpPr>
            <a:grpSpLocks/>
          </p:cNvGrpSpPr>
          <p:nvPr/>
        </p:nvGrpSpPr>
        <p:grpSpPr bwMode="auto">
          <a:xfrm>
            <a:off x="7626350" y="2054225"/>
            <a:ext cx="127000" cy="839788"/>
            <a:chOff x="952" y="1428"/>
            <a:chExt cx="163" cy="1080"/>
          </a:xfrm>
        </p:grpSpPr>
        <p:sp>
          <p:nvSpPr>
            <p:cNvPr id="98490" name="AutoShape 186"/>
            <p:cNvSpPr>
              <a:spLocks noChangeArrowheads="1"/>
            </p:cNvSpPr>
            <p:nvPr/>
          </p:nvSpPr>
          <p:spPr bwMode="auto">
            <a:xfrm>
              <a:off x="952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91" name="AutoShape 187"/>
            <p:cNvSpPr>
              <a:spLocks noChangeArrowheads="1"/>
            </p:cNvSpPr>
            <p:nvPr/>
          </p:nvSpPr>
          <p:spPr bwMode="auto">
            <a:xfrm>
              <a:off x="952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92" name="AutoShape 188"/>
            <p:cNvSpPr>
              <a:spLocks noChangeArrowheads="1"/>
            </p:cNvSpPr>
            <p:nvPr/>
          </p:nvSpPr>
          <p:spPr bwMode="auto">
            <a:xfrm>
              <a:off x="952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93" name="AutoShape 189"/>
            <p:cNvSpPr>
              <a:spLocks noChangeArrowheads="1"/>
            </p:cNvSpPr>
            <p:nvPr/>
          </p:nvSpPr>
          <p:spPr bwMode="auto">
            <a:xfrm>
              <a:off x="952" y="193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94" name="AutoShape 190"/>
            <p:cNvSpPr>
              <a:spLocks noChangeArrowheads="1"/>
            </p:cNvSpPr>
            <p:nvPr/>
          </p:nvSpPr>
          <p:spPr bwMode="auto">
            <a:xfrm>
              <a:off x="952" y="1811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95" name="AutoShape 191"/>
            <p:cNvSpPr>
              <a:spLocks noChangeArrowheads="1"/>
            </p:cNvSpPr>
            <p:nvPr/>
          </p:nvSpPr>
          <p:spPr bwMode="auto">
            <a:xfrm>
              <a:off x="952" y="1684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96" name="AutoShape 192"/>
            <p:cNvSpPr>
              <a:spLocks noChangeArrowheads="1"/>
            </p:cNvSpPr>
            <p:nvPr/>
          </p:nvSpPr>
          <p:spPr bwMode="auto">
            <a:xfrm>
              <a:off x="952" y="155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497" name="AutoShape 193"/>
            <p:cNvSpPr>
              <a:spLocks noChangeArrowheads="1"/>
            </p:cNvSpPr>
            <p:nvPr/>
          </p:nvSpPr>
          <p:spPr bwMode="auto">
            <a:xfrm>
              <a:off x="952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98498" name="Group 194"/>
          <p:cNvGrpSpPr>
            <a:grpSpLocks/>
          </p:cNvGrpSpPr>
          <p:nvPr/>
        </p:nvGrpSpPr>
        <p:grpSpPr bwMode="auto">
          <a:xfrm>
            <a:off x="7065963" y="2057400"/>
            <a:ext cx="127000" cy="839788"/>
            <a:chOff x="590" y="1428"/>
            <a:chExt cx="163" cy="1080"/>
          </a:xfrm>
        </p:grpSpPr>
        <p:sp>
          <p:nvSpPr>
            <p:cNvPr id="98499" name="AutoShape 195"/>
            <p:cNvSpPr>
              <a:spLocks noChangeArrowheads="1"/>
            </p:cNvSpPr>
            <p:nvPr/>
          </p:nvSpPr>
          <p:spPr bwMode="auto">
            <a:xfrm>
              <a:off x="590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00" name="AutoShape 196"/>
            <p:cNvSpPr>
              <a:spLocks noChangeArrowheads="1"/>
            </p:cNvSpPr>
            <p:nvPr/>
          </p:nvSpPr>
          <p:spPr bwMode="auto">
            <a:xfrm>
              <a:off x="590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01" name="AutoShape 197"/>
            <p:cNvSpPr>
              <a:spLocks noChangeArrowheads="1"/>
            </p:cNvSpPr>
            <p:nvPr/>
          </p:nvSpPr>
          <p:spPr bwMode="auto">
            <a:xfrm>
              <a:off x="590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02" name="AutoShape 198"/>
            <p:cNvSpPr>
              <a:spLocks noChangeArrowheads="1"/>
            </p:cNvSpPr>
            <p:nvPr/>
          </p:nvSpPr>
          <p:spPr bwMode="auto">
            <a:xfrm>
              <a:off x="590" y="193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03" name="AutoShape 199"/>
            <p:cNvSpPr>
              <a:spLocks noChangeArrowheads="1"/>
            </p:cNvSpPr>
            <p:nvPr/>
          </p:nvSpPr>
          <p:spPr bwMode="auto">
            <a:xfrm>
              <a:off x="590" y="1811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04" name="AutoShape 200"/>
            <p:cNvSpPr>
              <a:spLocks noChangeArrowheads="1"/>
            </p:cNvSpPr>
            <p:nvPr/>
          </p:nvSpPr>
          <p:spPr bwMode="auto">
            <a:xfrm>
              <a:off x="590" y="1684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05" name="AutoShape 201"/>
            <p:cNvSpPr>
              <a:spLocks noChangeArrowheads="1"/>
            </p:cNvSpPr>
            <p:nvPr/>
          </p:nvSpPr>
          <p:spPr bwMode="auto">
            <a:xfrm>
              <a:off x="590" y="155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06" name="AutoShape 202"/>
            <p:cNvSpPr>
              <a:spLocks noChangeArrowheads="1"/>
            </p:cNvSpPr>
            <p:nvPr/>
          </p:nvSpPr>
          <p:spPr bwMode="auto">
            <a:xfrm>
              <a:off x="590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98507" name="Group 203"/>
          <p:cNvGrpSpPr>
            <a:grpSpLocks/>
          </p:cNvGrpSpPr>
          <p:nvPr/>
        </p:nvGrpSpPr>
        <p:grpSpPr bwMode="auto">
          <a:xfrm>
            <a:off x="6502400" y="2054225"/>
            <a:ext cx="127000" cy="839788"/>
            <a:chOff x="472" y="1202"/>
            <a:chExt cx="163" cy="1080"/>
          </a:xfrm>
        </p:grpSpPr>
        <p:sp>
          <p:nvSpPr>
            <p:cNvPr id="98508" name="AutoShape 204"/>
            <p:cNvSpPr>
              <a:spLocks noChangeArrowheads="1"/>
            </p:cNvSpPr>
            <p:nvPr/>
          </p:nvSpPr>
          <p:spPr bwMode="auto">
            <a:xfrm>
              <a:off x="472" y="2096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09" name="AutoShape 205"/>
            <p:cNvSpPr>
              <a:spLocks noChangeArrowheads="1"/>
            </p:cNvSpPr>
            <p:nvPr/>
          </p:nvSpPr>
          <p:spPr bwMode="auto">
            <a:xfrm>
              <a:off x="472" y="196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10" name="AutoShape 206"/>
            <p:cNvSpPr>
              <a:spLocks noChangeArrowheads="1"/>
            </p:cNvSpPr>
            <p:nvPr/>
          </p:nvSpPr>
          <p:spPr bwMode="auto">
            <a:xfrm>
              <a:off x="472" y="1840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11" name="AutoShape 207"/>
            <p:cNvSpPr>
              <a:spLocks noChangeArrowheads="1"/>
            </p:cNvSpPr>
            <p:nvPr/>
          </p:nvSpPr>
          <p:spPr bwMode="auto">
            <a:xfrm>
              <a:off x="472" y="1713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12" name="AutoShape 208"/>
            <p:cNvSpPr>
              <a:spLocks noChangeArrowheads="1"/>
            </p:cNvSpPr>
            <p:nvPr/>
          </p:nvSpPr>
          <p:spPr bwMode="auto">
            <a:xfrm>
              <a:off x="472" y="1585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13" name="AutoShape 209"/>
            <p:cNvSpPr>
              <a:spLocks noChangeArrowheads="1"/>
            </p:cNvSpPr>
            <p:nvPr/>
          </p:nvSpPr>
          <p:spPr bwMode="auto">
            <a:xfrm>
              <a:off x="472" y="1458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14" name="AutoShape 210"/>
            <p:cNvSpPr>
              <a:spLocks noChangeArrowheads="1"/>
            </p:cNvSpPr>
            <p:nvPr/>
          </p:nvSpPr>
          <p:spPr bwMode="auto">
            <a:xfrm>
              <a:off x="472" y="1330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15" name="AutoShape 211"/>
            <p:cNvSpPr>
              <a:spLocks noChangeArrowheads="1"/>
            </p:cNvSpPr>
            <p:nvPr/>
          </p:nvSpPr>
          <p:spPr bwMode="auto">
            <a:xfrm>
              <a:off x="472" y="1202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grpSp>
        <p:nvGrpSpPr>
          <p:cNvPr id="98516" name="Group 212"/>
          <p:cNvGrpSpPr>
            <a:grpSpLocks/>
          </p:cNvGrpSpPr>
          <p:nvPr/>
        </p:nvGrpSpPr>
        <p:grpSpPr bwMode="auto">
          <a:xfrm>
            <a:off x="6218238" y="2055813"/>
            <a:ext cx="125412" cy="839787"/>
            <a:chOff x="272" y="1428"/>
            <a:chExt cx="163" cy="1080"/>
          </a:xfrm>
        </p:grpSpPr>
        <p:sp>
          <p:nvSpPr>
            <p:cNvPr id="98517" name="AutoShape 213"/>
            <p:cNvSpPr>
              <a:spLocks noChangeArrowheads="1"/>
            </p:cNvSpPr>
            <p:nvPr/>
          </p:nvSpPr>
          <p:spPr bwMode="auto">
            <a:xfrm>
              <a:off x="272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18" name="AutoShape 214"/>
            <p:cNvSpPr>
              <a:spLocks noChangeArrowheads="1"/>
            </p:cNvSpPr>
            <p:nvPr/>
          </p:nvSpPr>
          <p:spPr bwMode="auto">
            <a:xfrm>
              <a:off x="272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19" name="AutoShape 215"/>
            <p:cNvSpPr>
              <a:spLocks noChangeArrowheads="1"/>
            </p:cNvSpPr>
            <p:nvPr/>
          </p:nvSpPr>
          <p:spPr bwMode="auto">
            <a:xfrm>
              <a:off x="272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20" name="AutoShape 216"/>
            <p:cNvSpPr>
              <a:spLocks noChangeArrowheads="1"/>
            </p:cNvSpPr>
            <p:nvPr/>
          </p:nvSpPr>
          <p:spPr bwMode="auto">
            <a:xfrm>
              <a:off x="272" y="1939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21" name="AutoShape 217"/>
            <p:cNvSpPr>
              <a:spLocks noChangeArrowheads="1"/>
            </p:cNvSpPr>
            <p:nvPr/>
          </p:nvSpPr>
          <p:spPr bwMode="auto">
            <a:xfrm>
              <a:off x="272" y="1811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22" name="AutoShape 218"/>
            <p:cNvSpPr>
              <a:spLocks noChangeArrowheads="1"/>
            </p:cNvSpPr>
            <p:nvPr/>
          </p:nvSpPr>
          <p:spPr bwMode="auto">
            <a:xfrm>
              <a:off x="272" y="1684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23" name="AutoShape 219"/>
            <p:cNvSpPr>
              <a:spLocks noChangeArrowheads="1"/>
            </p:cNvSpPr>
            <p:nvPr/>
          </p:nvSpPr>
          <p:spPr bwMode="auto">
            <a:xfrm>
              <a:off x="272" y="1556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24" name="AutoShape 220"/>
            <p:cNvSpPr>
              <a:spLocks noChangeArrowheads="1"/>
            </p:cNvSpPr>
            <p:nvPr/>
          </p:nvSpPr>
          <p:spPr bwMode="auto">
            <a:xfrm>
              <a:off x="272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98525" name="Line 221"/>
          <p:cNvSpPr>
            <a:spLocks noChangeShapeType="1"/>
          </p:cNvSpPr>
          <p:nvPr/>
        </p:nvSpPr>
        <p:spPr bwMode="auto">
          <a:xfrm>
            <a:off x="6073775" y="2897188"/>
            <a:ext cx="2359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98526" name="Line 222"/>
          <p:cNvSpPr>
            <a:spLocks noChangeShapeType="1"/>
          </p:cNvSpPr>
          <p:nvPr/>
        </p:nvSpPr>
        <p:spPr bwMode="auto">
          <a:xfrm>
            <a:off x="5040313" y="2516188"/>
            <a:ext cx="3640137" cy="2857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grpSp>
        <p:nvGrpSpPr>
          <p:cNvPr id="98527" name="Group 223"/>
          <p:cNvGrpSpPr>
            <a:grpSpLocks/>
          </p:cNvGrpSpPr>
          <p:nvPr/>
        </p:nvGrpSpPr>
        <p:grpSpPr bwMode="auto">
          <a:xfrm>
            <a:off x="8729663" y="2051050"/>
            <a:ext cx="127000" cy="839788"/>
            <a:chOff x="952" y="1428"/>
            <a:chExt cx="163" cy="1080"/>
          </a:xfrm>
        </p:grpSpPr>
        <p:sp>
          <p:nvSpPr>
            <p:cNvPr id="98528" name="AutoShape 224"/>
            <p:cNvSpPr>
              <a:spLocks noChangeArrowheads="1"/>
            </p:cNvSpPr>
            <p:nvPr/>
          </p:nvSpPr>
          <p:spPr bwMode="auto">
            <a:xfrm>
              <a:off x="952" y="2322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29" name="AutoShape 225"/>
            <p:cNvSpPr>
              <a:spLocks noChangeArrowheads="1"/>
            </p:cNvSpPr>
            <p:nvPr/>
          </p:nvSpPr>
          <p:spPr bwMode="auto">
            <a:xfrm>
              <a:off x="952" y="2195"/>
              <a:ext cx="163" cy="186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30" name="AutoShape 226"/>
            <p:cNvSpPr>
              <a:spLocks noChangeArrowheads="1"/>
            </p:cNvSpPr>
            <p:nvPr/>
          </p:nvSpPr>
          <p:spPr bwMode="auto">
            <a:xfrm>
              <a:off x="952" y="2066"/>
              <a:ext cx="163" cy="187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31" name="AutoShape 227"/>
            <p:cNvSpPr>
              <a:spLocks noChangeArrowheads="1"/>
            </p:cNvSpPr>
            <p:nvPr/>
          </p:nvSpPr>
          <p:spPr bwMode="auto">
            <a:xfrm>
              <a:off x="952" y="1939"/>
              <a:ext cx="163" cy="186"/>
            </a:xfrm>
            <a:prstGeom prst="flowChartMagneticDisk">
              <a:avLst/>
            </a:prstGeom>
            <a:solidFill>
              <a:schemeClr val="tx1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32" name="AutoShape 228"/>
            <p:cNvSpPr>
              <a:spLocks noChangeArrowheads="1"/>
            </p:cNvSpPr>
            <p:nvPr/>
          </p:nvSpPr>
          <p:spPr bwMode="auto">
            <a:xfrm>
              <a:off x="952" y="1811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33" name="AutoShape 229"/>
            <p:cNvSpPr>
              <a:spLocks noChangeArrowheads="1"/>
            </p:cNvSpPr>
            <p:nvPr/>
          </p:nvSpPr>
          <p:spPr bwMode="auto">
            <a:xfrm>
              <a:off x="952" y="1684"/>
              <a:ext cx="163" cy="18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34" name="AutoShape 230"/>
            <p:cNvSpPr>
              <a:spLocks noChangeArrowheads="1"/>
            </p:cNvSpPr>
            <p:nvPr/>
          </p:nvSpPr>
          <p:spPr bwMode="auto">
            <a:xfrm>
              <a:off x="952" y="1556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  <p:sp>
          <p:nvSpPr>
            <p:cNvPr id="98535" name="AutoShape 231"/>
            <p:cNvSpPr>
              <a:spLocks noChangeArrowheads="1"/>
            </p:cNvSpPr>
            <p:nvPr/>
          </p:nvSpPr>
          <p:spPr bwMode="auto">
            <a:xfrm>
              <a:off x="952" y="1428"/>
              <a:ext cx="163" cy="186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>
              <a:spAutoFit/>
            </a:bodyPr>
            <a:lstStyle/>
            <a:p>
              <a:endParaRPr lang="ca-ES"/>
            </a:p>
          </p:txBody>
        </p:sp>
      </p:grpSp>
      <p:sp>
        <p:nvSpPr>
          <p:cNvPr id="98536" name="Line 232"/>
          <p:cNvSpPr>
            <a:spLocks noChangeShapeType="1"/>
          </p:cNvSpPr>
          <p:nvPr/>
        </p:nvSpPr>
        <p:spPr bwMode="auto">
          <a:xfrm flipH="1">
            <a:off x="4932363" y="2843213"/>
            <a:ext cx="107950" cy="125095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sp>
        <p:nvSpPr>
          <p:cNvPr id="98537" name="Text Box 233"/>
          <p:cNvSpPr txBox="1">
            <a:spLocks noChangeArrowheads="1"/>
          </p:cNvSpPr>
          <p:nvPr/>
        </p:nvSpPr>
        <p:spPr bwMode="auto">
          <a:xfrm>
            <a:off x="4824413" y="3476625"/>
            <a:ext cx="1008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400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{0|1}</a:t>
            </a:r>
          </a:p>
        </p:txBody>
      </p:sp>
      <p:sp>
        <p:nvSpPr>
          <p:cNvPr id="98538" name="Line 234"/>
          <p:cNvSpPr>
            <a:spLocks noChangeShapeType="1"/>
          </p:cNvSpPr>
          <p:nvPr/>
        </p:nvSpPr>
        <p:spPr bwMode="auto">
          <a:xfrm flipH="1">
            <a:off x="4895850" y="3275013"/>
            <a:ext cx="3744913" cy="79375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endParaRPr lang="ca-ES"/>
          </a:p>
        </p:txBody>
      </p:sp>
      <p:grpSp>
        <p:nvGrpSpPr>
          <p:cNvPr id="98539" name="Group 235"/>
          <p:cNvGrpSpPr>
            <a:grpSpLocks/>
          </p:cNvGrpSpPr>
          <p:nvPr/>
        </p:nvGrpSpPr>
        <p:grpSpPr bwMode="auto">
          <a:xfrm>
            <a:off x="8569325" y="3059113"/>
            <a:ext cx="466725" cy="215900"/>
            <a:chOff x="5173" y="3672"/>
            <a:chExt cx="294" cy="136"/>
          </a:xfrm>
        </p:grpSpPr>
        <p:sp>
          <p:nvSpPr>
            <p:cNvPr id="98540" name="AutoShape 236"/>
            <p:cNvSpPr>
              <a:spLocks noChangeArrowheads="1"/>
            </p:cNvSpPr>
            <p:nvPr/>
          </p:nvSpPr>
          <p:spPr bwMode="auto">
            <a:xfrm rot="-5400000">
              <a:off x="5255" y="3597"/>
              <a:ext cx="129" cy="294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541" name="Line 237"/>
            <p:cNvSpPr>
              <a:spLocks noChangeShapeType="1"/>
            </p:cNvSpPr>
            <p:nvPr/>
          </p:nvSpPr>
          <p:spPr bwMode="auto">
            <a:xfrm rot="5400000" flipV="1">
              <a:off x="5315" y="3692"/>
              <a:ext cx="83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8542" name="Oval 238"/>
            <p:cNvSpPr>
              <a:spLocks noChangeArrowheads="1"/>
            </p:cNvSpPr>
            <p:nvPr/>
          </p:nvSpPr>
          <p:spPr bwMode="auto">
            <a:xfrm rot="16200000" flipH="1">
              <a:off x="5316" y="3672"/>
              <a:ext cx="18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543" name="Line 239"/>
            <p:cNvSpPr>
              <a:spLocks noChangeShapeType="1"/>
            </p:cNvSpPr>
            <p:nvPr/>
          </p:nvSpPr>
          <p:spPr bwMode="auto">
            <a:xfrm rot="-5400000">
              <a:off x="5314" y="3799"/>
              <a:ext cx="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8544" name="Line 240"/>
            <p:cNvSpPr>
              <a:spLocks noChangeShapeType="1"/>
            </p:cNvSpPr>
            <p:nvPr/>
          </p:nvSpPr>
          <p:spPr bwMode="auto">
            <a:xfrm rot="-5400000">
              <a:off x="5205" y="3747"/>
              <a:ext cx="9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8545" name="Line 241"/>
            <p:cNvSpPr>
              <a:spLocks noChangeShapeType="1"/>
            </p:cNvSpPr>
            <p:nvPr/>
          </p:nvSpPr>
          <p:spPr bwMode="auto">
            <a:xfrm rot="-5400000">
              <a:off x="5254" y="3785"/>
              <a:ext cx="13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8546" name="Line 242"/>
            <p:cNvSpPr>
              <a:spLocks noChangeShapeType="1"/>
            </p:cNvSpPr>
            <p:nvPr/>
          </p:nvSpPr>
          <p:spPr bwMode="auto">
            <a:xfrm rot="-5400000">
              <a:off x="5192" y="3722"/>
              <a:ext cx="6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8547" name="Line 243"/>
            <p:cNvSpPr>
              <a:spLocks noChangeShapeType="1"/>
            </p:cNvSpPr>
            <p:nvPr/>
          </p:nvSpPr>
          <p:spPr bwMode="auto">
            <a:xfrm rot="-5400000">
              <a:off x="5226" y="3768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8548" name="Line 244"/>
            <p:cNvSpPr>
              <a:spLocks noChangeShapeType="1"/>
            </p:cNvSpPr>
            <p:nvPr/>
          </p:nvSpPr>
          <p:spPr bwMode="auto">
            <a:xfrm rot="-5400000">
              <a:off x="5285" y="3796"/>
              <a:ext cx="1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8549" name="Line 245"/>
            <p:cNvSpPr>
              <a:spLocks noChangeShapeType="1"/>
            </p:cNvSpPr>
            <p:nvPr/>
          </p:nvSpPr>
          <p:spPr bwMode="auto">
            <a:xfrm rot="-5400000">
              <a:off x="5182" y="3697"/>
              <a:ext cx="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8550" name="Line 246"/>
            <p:cNvSpPr>
              <a:spLocks noChangeShapeType="1"/>
            </p:cNvSpPr>
            <p:nvPr/>
          </p:nvSpPr>
          <p:spPr bwMode="auto">
            <a:xfrm rot="16200000" flipV="1">
              <a:off x="5426" y="3745"/>
              <a:ext cx="9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8551" name="Line 247"/>
            <p:cNvSpPr>
              <a:spLocks noChangeShapeType="1"/>
            </p:cNvSpPr>
            <p:nvPr/>
          </p:nvSpPr>
          <p:spPr bwMode="auto">
            <a:xfrm rot="16200000" flipV="1">
              <a:off x="5373" y="3783"/>
              <a:ext cx="13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8552" name="Line 248"/>
            <p:cNvSpPr>
              <a:spLocks noChangeShapeType="1"/>
            </p:cNvSpPr>
            <p:nvPr/>
          </p:nvSpPr>
          <p:spPr bwMode="auto">
            <a:xfrm rot="16200000" flipV="1">
              <a:off x="5442" y="3722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8553" name="Line 249"/>
            <p:cNvSpPr>
              <a:spLocks noChangeShapeType="1"/>
            </p:cNvSpPr>
            <p:nvPr/>
          </p:nvSpPr>
          <p:spPr bwMode="auto">
            <a:xfrm rot="16200000" flipV="1">
              <a:off x="5401" y="3765"/>
              <a:ext cx="1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8554" name="Line 250"/>
            <p:cNvSpPr>
              <a:spLocks noChangeShapeType="1"/>
            </p:cNvSpPr>
            <p:nvPr/>
          </p:nvSpPr>
          <p:spPr bwMode="auto">
            <a:xfrm rot="16200000" flipV="1">
              <a:off x="5343" y="3795"/>
              <a:ext cx="1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8555" name="Line 251"/>
            <p:cNvSpPr>
              <a:spLocks noChangeShapeType="1"/>
            </p:cNvSpPr>
            <p:nvPr/>
          </p:nvSpPr>
          <p:spPr bwMode="auto">
            <a:xfrm rot="16200000" flipV="1">
              <a:off x="5454" y="3697"/>
              <a:ext cx="5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98557" name="Rectangle 253"/>
          <p:cNvSpPr>
            <a:spLocks noChangeArrowheads="1"/>
          </p:cNvSpPr>
          <p:nvPr/>
        </p:nvSpPr>
        <p:spPr bwMode="auto">
          <a:xfrm>
            <a:off x="1727200" y="6230938"/>
            <a:ext cx="597693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800" b="1" i="1">
                <a:solidFill>
                  <a:srgbClr val="333333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GENERALIZED ALGORITHM (to be submitted)</a:t>
            </a:r>
          </a:p>
        </p:txBody>
      </p:sp>
      <p:sp>
        <p:nvSpPr>
          <p:cNvPr id="98558" name="Text Box 254"/>
          <p:cNvSpPr txBox="1">
            <a:spLocks noChangeArrowheads="1"/>
          </p:cNvSpPr>
          <p:nvPr/>
        </p:nvSpPr>
        <p:spPr bwMode="auto">
          <a:xfrm>
            <a:off x="493713" y="5294313"/>
            <a:ext cx="8794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FUTURE RESEARCH:</a:t>
            </a:r>
          </a:p>
        </p:txBody>
      </p:sp>
      <p:grpSp>
        <p:nvGrpSpPr>
          <p:cNvPr id="98559" name="Group 255"/>
          <p:cNvGrpSpPr>
            <a:grpSpLocks/>
          </p:cNvGrpSpPr>
          <p:nvPr/>
        </p:nvGrpSpPr>
        <p:grpSpPr bwMode="auto">
          <a:xfrm rot="498828">
            <a:off x="1609725" y="5935663"/>
            <a:ext cx="141288" cy="139700"/>
            <a:chOff x="1281" y="579"/>
            <a:chExt cx="3187" cy="3172"/>
          </a:xfrm>
        </p:grpSpPr>
        <p:sp>
          <p:nvSpPr>
            <p:cNvPr id="98560" name="Oval 256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98561" name="AutoShape 257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562" name="AutoShape 258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563" name="AutoShape 259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564" name="AutoShape 260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565" name="AutoShape 261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566" name="AutoShape 262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567" name="AutoShape 263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568" name="AutoShape 264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98569" name="Group 265"/>
          <p:cNvGrpSpPr>
            <a:grpSpLocks/>
          </p:cNvGrpSpPr>
          <p:nvPr/>
        </p:nvGrpSpPr>
        <p:grpSpPr bwMode="auto">
          <a:xfrm rot="498828">
            <a:off x="1609725" y="6386513"/>
            <a:ext cx="139700" cy="138112"/>
            <a:chOff x="1281" y="579"/>
            <a:chExt cx="3187" cy="3172"/>
          </a:xfrm>
        </p:grpSpPr>
        <p:sp>
          <p:nvSpPr>
            <p:cNvPr id="98570" name="Oval 266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98571" name="AutoShape 267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572" name="AutoShape 268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573" name="AutoShape 269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574" name="AutoShape 270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575" name="AutoShape 271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576" name="AutoShape 272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577" name="AutoShape 273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8578" name="AutoShape 274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98579" name="Rectangle 275"/>
          <p:cNvSpPr>
            <a:spLocks noChangeArrowheads="1"/>
          </p:cNvSpPr>
          <p:nvPr/>
        </p:nvSpPr>
        <p:spPr bwMode="auto">
          <a:xfrm>
            <a:off x="50800" y="122238"/>
            <a:ext cx="9979025" cy="7075487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ca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1727200" y="2195513"/>
            <a:ext cx="4032250" cy="4035425"/>
            <a:chOff x="1270" y="1383"/>
            <a:chExt cx="2540" cy="2541"/>
          </a:xfrm>
        </p:grpSpPr>
        <p:pic>
          <p:nvPicPr>
            <p:cNvPr id="12291" name="Picture 3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2" name="Rectangle 4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2293" name="Group 5"/>
          <p:cNvGrpSpPr>
            <a:grpSpLocks/>
          </p:cNvGrpSpPr>
          <p:nvPr/>
        </p:nvGrpSpPr>
        <p:grpSpPr bwMode="auto">
          <a:xfrm>
            <a:off x="1727200" y="2195513"/>
            <a:ext cx="4033838" cy="4035425"/>
            <a:chOff x="1088" y="1383"/>
            <a:chExt cx="2541" cy="2541"/>
          </a:xfrm>
        </p:grpSpPr>
        <p:pic>
          <p:nvPicPr>
            <p:cNvPr id="12294" name="Picture 6" descr="n2a_RGB-C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2541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5" name="Rectangle 7"/>
            <p:cNvSpPr>
              <a:spLocks noChangeArrowheads="1"/>
            </p:cNvSpPr>
            <p:nvPr/>
          </p:nvSpPr>
          <p:spPr bwMode="auto">
            <a:xfrm>
              <a:off x="1089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2296" name="Group 8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12297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2298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MULTI-COMPONENT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TRANSFORM</a:t>
              </a:r>
            </a:p>
          </p:txBody>
        </p:sp>
      </p:grp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3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ORIGINAL IMAGE</a:t>
            </a:r>
            <a:endParaRPr lang="es-ES" sz="1300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LOSSY IMAGE CODING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1727200" y="2195513"/>
            <a:ext cx="4033838" cy="4035425"/>
            <a:chOff x="1088" y="1383"/>
            <a:chExt cx="2541" cy="2541"/>
          </a:xfrm>
        </p:grpSpPr>
        <p:pic>
          <p:nvPicPr>
            <p:cNvPr id="14339" name="Picture 3" descr="n2a_RGB-C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2541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0" name="Rectangle 4"/>
            <p:cNvSpPr>
              <a:spLocks noChangeArrowheads="1"/>
            </p:cNvSpPr>
            <p:nvPr/>
          </p:nvSpPr>
          <p:spPr bwMode="auto">
            <a:xfrm>
              <a:off x="1089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14342" name="Line 6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4343" name="Rectangle 7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MULTI-COMPONENT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TRANSFORM</a:t>
              </a:r>
            </a:p>
          </p:txBody>
        </p:sp>
      </p:grpSp>
      <p:grpSp>
        <p:nvGrpSpPr>
          <p:cNvPr id="14344" name="Group 8"/>
          <p:cNvGrpSpPr>
            <a:grpSpLocks/>
          </p:cNvGrpSpPr>
          <p:nvPr/>
        </p:nvGrpSpPr>
        <p:grpSpPr bwMode="auto">
          <a:xfrm>
            <a:off x="7777163" y="2339975"/>
            <a:ext cx="2087562" cy="1441450"/>
            <a:chOff x="4899" y="1837"/>
            <a:chExt cx="1315" cy="907"/>
          </a:xfrm>
        </p:grpSpPr>
        <p:grpSp>
          <p:nvGrpSpPr>
            <p:cNvPr id="14345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4346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347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sz="1300" b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WAVELET</a:t>
                </a:r>
              </a:p>
              <a:p>
                <a:pPr algn="ctr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sz="1300" b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TRANSFORM</a:t>
                </a:r>
              </a:p>
            </p:txBody>
          </p:sp>
        </p:grpSp>
        <p:grpSp>
          <p:nvGrpSpPr>
            <p:cNvPr id="14348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4349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350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s-ES" sz="1300" b="1">
                    <a:latin typeface="Verdana" pitchFamily="34" charset="0"/>
                    <a:ea typeface="Lucida Sans Unicode" pitchFamily="34" charset="0"/>
                    <a:cs typeface="Lucida Sans Unicode" pitchFamily="34" charset="0"/>
                  </a:rPr>
                  <a:t>QUANTIZATION</a:t>
                </a:r>
              </a:p>
            </p:txBody>
          </p:sp>
        </p:grpSp>
      </p:grpSp>
      <p:grpSp>
        <p:nvGrpSpPr>
          <p:cNvPr id="14351" name="Group 15"/>
          <p:cNvGrpSpPr>
            <a:grpSpLocks/>
          </p:cNvGrpSpPr>
          <p:nvPr/>
        </p:nvGrpSpPr>
        <p:grpSpPr bwMode="auto">
          <a:xfrm>
            <a:off x="1655763" y="2124075"/>
            <a:ext cx="4176712" cy="4178300"/>
            <a:chOff x="1043" y="1338"/>
            <a:chExt cx="2631" cy="2631"/>
          </a:xfrm>
        </p:grpSpPr>
        <p:sp>
          <p:nvSpPr>
            <p:cNvPr id="14352" name="Rectangle 16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14353" name="Group 17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14354" name="Picture 18" descr="H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2744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55" name="Picture 19" descr="H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1383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56" name="Picture 20" descr="LH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744"/>
                <a:ext cx="1179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57" name="Picture 21" descr="H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383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58" name="Picture 22" descr="H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59" name="Picture 23" descr="LH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60" name="Picture 24" descr="n2a_RGB-LL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544" cy="5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361" name="AutoShape 25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3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ORIGINAL IMAGE</a:t>
            </a:r>
            <a:endParaRPr lang="es-ES" sz="1300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LOSSY IMAGE CODING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1655763" y="2124075"/>
            <a:ext cx="4176712" cy="4178300"/>
            <a:chOff x="1043" y="1338"/>
            <a:chExt cx="2631" cy="2631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16388" name="Group 4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16389" name="Picture 5" descr="HH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2744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0" name="Picture 6" descr="HL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1383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1" name="Picture 7" descr="LH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744"/>
                <a:ext cx="1179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2" name="Picture 8" descr="HL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383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3" name="Picture 9" descr="HH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4" name="Picture 10" descr="LH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5" name="Picture 11" descr="n2a_RGB-LL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544" cy="5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6396" name="Picture 12" descr="T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97" name="Group 13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16398" name="Line 14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MULTI-COMPONENT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TRANSFORM</a:t>
              </a:r>
            </a:p>
          </p:txBody>
        </p:sp>
      </p:grpSp>
      <p:grpSp>
        <p:nvGrpSpPr>
          <p:cNvPr id="16400" name="Group 16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16401" name="Line 17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WAVELET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TRANSFORM</a:t>
              </a:r>
            </a:p>
          </p:txBody>
        </p:sp>
      </p:grpSp>
      <p:grpSp>
        <p:nvGrpSpPr>
          <p:cNvPr id="16403" name="Group 19"/>
          <p:cNvGrpSpPr>
            <a:grpSpLocks/>
          </p:cNvGrpSpPr>
          <p:nvPr/>
        </p:nvGrpSpPr>
        <p:grpSpPr bwMode="auto">
          <a:xfrm>
            <a:off x="7777163" y="3059113"/>
            <a:ext cx="2087562" cy="722312"/>
            <a:chOff x="4899" y="2290"/>
            <a:chExt cx="1315" cy="454"/>
          </a:xfrm>
        </p:grpSpPr>
        <p:sp>
          <p:nvSpPr>
            <p:cNvPr id="16404" name="Line 20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6405" name="Rectangle 21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QUANTIZATION</a:t>
              </a:r>
            </a:p>
          </p:txBody>
        </p:sp>
      </p:grpSp>
      <p:sp>
        <p:nvSpPr>
          <p:cNvPr id="16406" name="AutoShape 22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3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ORIGINAL IMAGE</a:t>
            </a:r>
            <a:endParaRPr lang="es-ES" sz="1300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sp>
        <p:nvSpPr>
          <p:cNvPr id="16409" name="Text Box 2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LOSSY IMAGE CODING SYSTEM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18435" name="Line 3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8436" name="Rectangle 4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MULTI-COMPONENT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TRANSFORM</a:t>
              </a:r>
            </a:p>
          </p:txBody>
        </p:sp>
      </p:grpSp>
      <p:grpSp>
        <p:nvGrpSpPr>
          <p:cNvPr id="18437" name="Group 5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WAVELET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TRANSFORM</a:t>
              </a:r>
            </a:p>
          </p:txBody>
        </p:sp>
      </p:grpSp>
      <p:grpSp>
        <p:nvGrpSpPr>
          <p:cNvPr id="18440" name="Group 8"/>
          <p:cNvGrpSpPr>
            <a:grpSpLocks/>
          </p:cNvGrpSpPr>
          <p:nvPr/>
        </p:nvGrpSpPr>
        <p:grpSpPr bwMode="auto">
          <a:xfrm>
            <a:off x="7777163" y="3059113"/>
            <a:ext cx="2087562" cy="722312"/>
            <a:chOff x="4899" y="2290"/>
            <a:chExt cx="1315" cy="454"/>
          </a:xfrm>
        </p:grpSpPr>
        <p:sp>
          <p:nvSpPr>
            <p:cNvPr id="18441" name="Line 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QUANTIZATION</a:t>
              </a:r>
            </a:p>
          </p:txBody>
        </p:sp>
      </p:grp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3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ORIGINAL IMAGE</a:t>
            </a:r>
            <a:endParaRPr lang="es-ES" sz="1300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LOSSY IMAGE CODING SYSTEM</a:t>
            </a:r>
          </a:p>
        </p:txBody>
      </p:sp>
      <p:pic>
        <p:nvPicPr>
          <p:cNvPr id="3" name="POVchange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" y="1260351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20483" name="Line 3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0484" name="Rectangle 4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MULTI-COMPONENT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TRANSFORM</a:t>
              </a:r>
            </a:p>
          </p:txBody>
        </p:sp>
      </p:grpSp>
      <p:grpSp>
        <p:nvGrpSpPr>
          <p:cNvPr id="20485" name="Group 5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20486" name="Line 6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0487" name="Rectangle 7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WAVELET</a:t>
              </a:r>
            </a:p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TRANSFORM</a:t>
              </a:r>
            </a:p>
          </p:txBody>
        </p:sp>
      </p:grpSp>
      <p:grpSp>
        <p:nvGrpSpPr>
          <p:cNvPr id="20488" name="Group 8"/>
          <p:cNvGrpSpPr>
            <a:grpSpLocks/>
          </p:cNvGrpSpPr>
          <p:nvPr/>
        </p:nvGrpSpPr>
        <p:grpSpPr bwMode="auto">
          <a:xfrm>
            <a:off x="7777163" y="3059113"/>
            <a:ext cx="2087562" cy="722312"/>
            <a:chOff x="4899" y="2290"/>
            <a:chExt cx="1315" cy="454"/>
          </a:xfrm>
        </p:grpSpPr>
        <p:sp>
          <p:nvSpPr>
            <p:cNvPr id="20489" name="Line 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0490" name="Rectangle 1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s-ES" sz="1300" b="1">
                  <a:latin typeface="Verdana" pitchFamily="34" charset="0"/>
                  <a:ea typeface="Lucida Sans Unicode" pitchFamily="34" charset="0"/>
                  <a:cs typeface="Lucida Sans Unicode" pitchFamily="34" charset="0"/>
                </a:rPr>
                <a:t>QUANTIZATION</a:t>
              </a:r>
            </a:p>
          </p:txBody>
        </p:sp>
      </p:grpSp>
      <p:pic>
        <p:nvPicPr>
          <p:cNvPr id="20491" name="Picture 11" descr="POVchan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2" name="AutoShape 12"/>
          <p:cNvSpPr>
            <a:spLocks noChangeArrowheads="1"/>
          </p:cNvSpPr>
          <p:nvPr/>
        </p:nvSpPr>
        <p:spPr bwMode="auto">
          <a:xfrm>
            <a:off x="7777163" y="1331913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ES" sz="1300" b="1"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ORIGINAL IMAGE</a:t>
            </a:r>
            <a:endParaRPr lang="es-ES" sz="1300">
              <a:latin typeface="Verdana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INTRODUCTION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Lucida Sans Unicode" pitchFamily="34" charset="0"/>
                <a:cs typeface="Lucida Sans Unicode" pitchFamily="34" charset="0"/>
              </a:rPr>
              <a:t>LOSSY IMAGE CODING SYSTEM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1046</Words>
  <Application>Microsoft Office PowerPoint</Application>
  <PresentationFormat>Personalizado</PresentationFormat>
  <Paragraphs>535</Paragraphs>
  <Slides>47</Slides>
  <Notes>47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48" baseType="lpstr"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.</cp:lastModifiedBy>
  <cp:revision>25</cp:revision>
  <dcterms:created xsi:type="dcterms:W3CDTF">2010-03-12T17:05:04Z</dcterms:created>
  <dcterms:modified xsi:type="dcterms:W3CDTF">2013-07-09T15:05:28Z</dcterms:modified>
</cp:coreProperties>
</file>