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sldIdLst>
    <p:sldId id="256" r:id="rId3"/>
    <p:sldId id="257" r:id="rId4"/>
    <p:sldId id="307" r:id="rId5"/>
    <p:sldId id="258" r:id="rId6"/>
    <p:sldId id="360" r:id="rId7"/>
    <p:sldId id="308" r:id="rId8"/>
    <p:sldId id="309" r:id="rId9"/>
    <p:sldId id="304" r:id="rId10"/>
    <p:sldId id="268" r:id="rId11"/>
    <p:sldId id="313" r:id="rId12"/>
    <p:sldId id="310" r:id="rId13"/>
    <p:sldId id="314" r:id="rId14"/>
    <p:sldId id="362" r:id="rId15"/>
    <p:sldId id="316" r:id="rId16"/>
    <p:sldId id="325" r:id="rId17"/>
    <p:sldId id="326" r:id="rId18"/>
    <p:sldId id="318" r:id="rId19"/>
    <p:sldId id="331" r:id="rId20"/>
    <p:sldId id="332" r:id="rId21"/>
    <p:sldId id="333" r:id="rId22"/>
    <p:sldId id="334" r:id="rId23"/>
    <p:sldId id="335" r:id="rId24"/>
    <p:sldId id="336" r:id="rId25"/>
    <p:sldId id="338" r:id="rId26"/>
    <p:sldId id="363" r:id="rId27"/>
    <p:sldId id="340" r:id="rId28"/>
    <p:sldId id="339" r:id="rId29"/>
    <p:sldId id="341" r:id="rId30"/>
    <p:sldId id="305" r:id="rId31"/>
    <p:sldId id="292" r:id="rId32"/>
    <p:sldId id="348" r:id="rId33"/>
    <p:sldId id="349" r:id="rId34"/>
    <p:sldId id="350" r:id="rId35"/>
    <p:sldId id="357" r:id="rId36"/>
    <p:sldId id="342" r:id="rId37"/>
    <p:sldId id="343" r:id="rId38"/>
    <p:sldId id="344" r:id="rId39"/>
    <p:sldId id="345" r:id="rId40"/>
    <p:sldId id="346" r:id="rId41"/>
    <p:sldId id="347" r:id="rId42"/>
    <p:sldId id="364" r:id="rId43"/>
    <p:sldId id="365" r:id="rId44"/>
    <p:sldId id="366" r:id="rId45"/>
    <p:sldId id="358" r:id="rId46"/>
    <p:sldId id="367" r:id="rId47"/>
    <p:sldId id="368" r:id="rId48"/>
    <p:sldId id="369" r:id="rId49"/>
    <p:sldId id="359" r:id="rId50"/>
    <p:sldId id="370" r:id="rId51"/>
    <p:sldId id="371" r:id="rId52"/>
    <p:sldId id="372" r:id="rId53"/>
    <p:sldId id="306" r:id="rId54"/>
    <p:sldId id="300" r:id="rId55"/>
    <p:sldId id="361" r:id="rId5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  <a:srgbClr val="000000"/>
    <a:srgbClr val="FFFFCC"/>
    <a:srgbClr val="996600"/>
    <a:srgbClr val="FF9933"/>
    <a:srgbClr val="FFFF66"/>
    <a:srgbClr val="CC3300"/>
    <a:srgbClr val="95B3D7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6F92-984F-469B-BF0A-FAEAEF0B3D66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6786-40FB-4690-9354-46F1AA1864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853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6F92-984F-469B-BF0A-FAEAEF0B3D66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6786-40FB-4690-9354-46F1AA1864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051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6F92-984F-469B-BF0A-FAEAEF0B3D66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6786-40FB-4690-9354-46F1AA1864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448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2FAA5-07FF-44B8-B7B2-FE9A68BA7E50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D7BF0-AEE7-4C8F-B2A8-9D4A8B509DD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609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2FAA5-07FF-44B8-B7B2-FE9A68BA7E50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D7BF0-AEE7-4C8F-B2A8-9D4A8B509DD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461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2FAA5-07FF-44B8-B7B2-FE9A68BA7E50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D7BF0-AEE7-4C8F-B2A8-9D4A8B509DD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369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2FAA5-07FF-44B8-B7B2-FE9A68BA7E50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D7BF0-AEE7-4C8F-B2A8-9D4A8B509DD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7830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2FAA5-07FF-44B8-B7B2-FE9A68BA7E50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D7BF0-AEE7-4C8F-B2A8-9D4A8B509DD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875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2FAA5-07FF-44B8-B7B2-FE9A68BA7E50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D7BF0-AEE7-4C8F-B2A8-9D4A8B509DD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179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2FAA5-07FF-44B8-B7B2-FE9A68BA7E50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D7BF0-AEE7-4C8F-B2A8-9D4A8B509DD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9710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2FAA5-07FF-44B8-B7B2-FE9A68BA7E50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D7BF0-AEE7-4C8F-B2A8-9D4A8B509DD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173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6F92-984F-469B-BF0A-FAEAEF0B3D66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6786-40FB-4690-9354-46F1AA1864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8859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2FAA5-07FF-44B8-B7B2-FE9A68BA7E50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D7BF0-AEE7-4C8F-B2A8-9D4A8B509DD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902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2FAA5-07FF-44B8-B7B2-FE9A68BA7E50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D7BF0-AEE7-4C8F-B2A8-9D4A8B509DD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1336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2FAA5-07FF-44B8-B7B2-FE9A68BA7E50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D7BF0-AEE7-4C8F-B2A8-9D4A8B509DD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11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6F92-984F-469B-BF0A-FAEAEF0B3D66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6786-40FB-4690-9354-46F1AA1864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465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6F92-984F-469B-BF0A-FAEAEF0B3D66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6786-40FB-4690-9354-46F1AA1864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200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6F92-984F-469B-BF0A-FAEAEF0B3D66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6786-40FB-4690-9354-46F1AA1864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812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6F92-984F-469B-BF0A-FAEAEF0B3D66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6786-40FB-4690-9354-46F1AA1864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503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6F92-984F-469B-BF0A-FAEAEF0B3D66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6786-40FB-4690-9354-46F1AA1864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685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6F92-984F-469B-BF0A-FAEAEF0B3D66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6786-40FB-4690-9354-46F1AA1864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449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6F92-984F-469B-BF0A-FAEAEF0B3D66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6786-40FB-4690-9354-46F1AA1864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611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E6F92-984F-469B-BF0A-FAEAEF0B3D66}" type="datetimeFigureOut">
              <a:rPr lang="ca-ES" smtClean="0"/>
              <a:t>04/11/2014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C6786-40FB-4690-9354-46F1AA1864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866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-3175" y="6603260"/>
            <a:ext cx="9144000" cy="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0">
              <a:latin typeface="+mn-lt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428625" y="6613525"/>
            <a:ext cx="1026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INTRODUCTION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8744535" y="6613525"/>
            <a:ext cx="3994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 13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2074659" y="6611938"/>
            <a:ext cx="31454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ENTROPY-BASED</a:t>
            </a:r>
            <a:r>
              <a:rPr lang="es-ES" sz="1000" b="1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MEASURE FOR CONTEXT EVALUATION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5560352" y="6611938"/>
            <a:ext cx="14975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EXPERIMENTAL RESULTS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371547" y="6611938"/>
            <a:ext cx="955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CONCLUSIONS</a:t>
            </a:r>
          </a:p>
        </p:txBody>
      </p:sp>
      <p:cxnSp>
        <p:nvCxnSpPr>
          <p:cNvPr id="13" name="12 Conector recto"/>
          <p:cNvCxnSpPr/>
          <p:nvPr userDrawn="1"/>
        </p:nvCxnSpPr>
        <p:spPr>
          <a:xfrm rot="5400000">
            <a:off x="1729581" y="6730207"/>
            <a:ext cx="255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5158586" y="6730207"/>
            <a:ext cx="255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 userDrawn="1"/>
        </p:nvCxnSpPr>
        <p:spPr>
          <a:xfrm rot="5400000">
            <a:off x="7087412" y="6730207"/>
            <a:ext cx="255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 userDrawn="1"/>
        </p:nvCxnSpPr>
        <p:spPr>
          <a:xfrm rot="5400000">
            <a:off x="8301831" y="6730207"/>
            <a:ext cx="255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3 Grupo"/>
          <p:cNvGrpSpPr/>
          <p:nvPr userDrawn="1"/>
        </p:nvGrpSpPr>
        <p:grpSpPr>
          <a:xfrm>
            <a:off x="20007" y="-8804"/>
            <a:ext cx="9103985" cy="424671"/>
            <a:chOff x="35310" y="2224812"/>
            <a:chExt cx="9129420" cy="470939"/>
          </a:xfrm>
        </p:grpSpPr>
        <p:sp>
          <p:nvSpPr>
            <p:cNvPr id="68" name="67 Paralelogramo"/>
            <p:cNvSpPr/>
            <p:nvPr userDrawn="1"/>
          </p:nvSpPr>
          <p:spPr>
            <a:xfrm>
              <a:off x="197979" y="2224812"/>
              <a:ext cx="8966751" cy="337346"/>
            </a:xfrm>
            <a:prstGeom prst="parallelogram">
              <a:avLst>
                <a:gd name="adj" fmla="val 1344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68 Paralelogramo"/>
            <p:cNvSpPr/>
            <p:nvPr userDrawn="1"/>
          </p:nvSpPr>
          <p:spPr>
            <a:xfrm>
              <a:off x="172544" y="2248544"/>
              <a:ext cx="8966751" cy="337346"/>
            </a:xfrm>
            <a:prstGeom prst="parallelogram">
              <a:avLst>
                <a:gd name="adj" fmla="val 13440"/>
              </a:avLst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69 Paralelogramo"/>
            <p:cNvSpPr/>
            <p:nvPr userDrawn="1"/>
          </p:nvSpPr>
          <p:spPr>
            <a:xfrm>
              <a:off x="142609" y="2271663"/>
              <a:ext cx="8966751" cy="337346"/>
            </a:xfrm>
            <a:prstGeom prst="parallelogram">
              <a:avLst>
                <a:gd name="adj" fmla="val 1344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70 Paralelogramo"/>
            <p:cNvSpPr/>
            <p:nvPr userDrawn="1"/>
          </p:nvSpPr>
          <p:spPr>
            <a:xfrm>
              <a:off x="105002" y="2294915"/>
              <a:ext cx="8966751" cy="337346"/>
            </a:xfrm>
            <a:prstGeom prst="parallelogram">
              <a:avLst>
                <a:gd name="adj" fmla="val 1344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71 Paralelogramo"/>
            <p:cNvSpPr/>
            <p:nvPr userDrawn="1"/>
          </p:nvSpPr>
          <p:spPr>
            <a:xfrm>
              <a:off x="73795" y="2324118"/>
              <a:ext cx="8966751" cy="337346"/>
            </a:xfrm>
            <a:prstGeom prst="parallelogram">
              <a:avLst>
                <a:gd name="adj" fmla="val 1344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72 Paralelogramo"/>
            <p:cNvSpPr/>
            <p:nvPr userDrawn="1"/>
          </p:nvSpPr>
          <p:spPr>
            <a:xfrm>
              <a:off x="35310" y="2358405"/>
              <a:ext cx="8966751" cy="337346"/>
            </a:xfrm>
            <a:prstGeom prst="parallelogram">
              <a:avLst>
                <a:gd name="adj" fmla="val 13440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1 Rectángulo"/>
          <p:cNvSpPr/>
          <p:nvPr userDrawn="1"/>
        </p:nvSpPr>
        <p:spPr>
          <a:xfrm>
            <a:off x="0" y="404664"/>
            <a:ext cx="9144001" cy="8616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Line 7"/>
          <p:cNvSpPr>
            <a:spLocks noChangeShapeType="1"/>
          </p:cNvSpPr>
          <p:nvPr userDrawn="1"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35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5.png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5.jpeg"/><Relationship Id="rId4" Type="http://schemas.openxmlformats.org/officeDocument/2006/relationships/image" Target="../media/image33.jpeg"/><Relationship Id="rId9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11" Type="http://schemas.openxmlformats.org/officeDocument/2006/relationships/image" Target="../media/image25.png"/><Relationship Id="rId5" Type="http://schemas.openxmlformats.org/officeDocument/2006/relationships/image" Target="../media/image35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43.jpeg"/><Relationship Id="rId4" Type="http://schemas.openxmlformats.org/officeDocument/2006/relationships/image" Target="../media/image22.jpeg"/><Relationship Id="rId9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127 Paralelogramo"/>
          <p:cNvSpPr/>
          <p:nvPr/>
        </p:nvSpPr>
        <p:spPr>
          <a:xfrm>
            <a:off x="917003" y="1124744"/>
            <a:ext cx="8145304" cy="936104"/>
          </a:xfrm>
          <a:prstGeom prst="parallelogram">
            <a:avLst>
              <a:gd name="adj" fmla="val 1344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128 Paralelogramo"/>
          <p:cNvSpPr/>
          <p:nvPr/>
        </p:nvSpPr>
        <p:spPr>
          <a:xfrm>
            <a:off x="839372" y="1196752"/>
            <a:ext cx="8145304" cy="936104"/>
          </a:xfrm>
          <a:prstGeom prst="parallelogram">
            <a:avLst>
              <a:gd name="adj" fmla="val 13440"/>
            </a:avLst>
          </a:prstGeom>
          <a:solidFill>
            <a:schemeClr val="bg2">
              <a:lumMod val="9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119 Paralelogramo"/>
          <p:cNvSpPr/>
          <p:nvPr/>
        </p:nvSpPr>
        <p:spPr>
          <a:xfrm>
            <a:off x="772244" y="1268760"/>
            <a:ext cx="8145304" cy="936104"/>
          </a:xfrm>
          <a:prstGeom prst="parallelogram">
            <a:avLst>
              <a:gd name="adj" fmla="val 13440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118 Paralelogramo"/>
          <p:cNvSpPr/>
          <p:nvPr/>
        </p:nvSpPr>
        <p:spPr>
          <a:xfrm>
            <a:off x="700951" y="1340768"/>
            <a:ext cx="8145304" cy="936104"/>
          </a:xfrm>
          <a:prstGeom prst="parallelogram">
            <a:avLst>
              <a:gd name="adj" fmla="val 13440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117 Paralelogramo"/>
          <p:cNvSpPr/>
          <p:nvPr/>
        </p:nvSpPr>
        <p:spPr>
          <a:xfrm>
            <a:off x="624842" y="1412776"/>
            <a:ext cx="8145304" cy="936104"/>
          </a:xfrm>
          <a:prstGeom prst="parallelogram">
            <a:avLst>
              <a:gd name="adj" fmla="val 1344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Paralelogramo"/>
          <p:cNvSpPr/>
          <p:nvPr/>
        </p:nvSpPr>
        <p:spPr>
          <a:xfrm>
            <a:off x="547211" y="1484784"/>
            <a:ext cx="8145304" cy="936104"/>
          </a:xfrm>
          <a:prstGeom prst="parallelogram">
            <a:avLst>
              <a:gd name="adj" fmla="val 13440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96944" cy="9385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EVALUATION OF CONTEXT MODELS TO CODE</a:t>
            </a:r>
            <a:br>
              <a:rPr lang="en-US" sz="2800" b="1" dirty="0" smtClean="0"/>
            </a:br>
            <a:r>
              <a:rPr lang="en-US" sz="2800" b="1" dirty="0" smtClean="0"/>
              <a:t>WAVELET-TRANSFORMED HYPERSPECTRAL IMAGES</a:t>
            </a:r>
            <a:endParaRPr lang="ca-ES" sz="4800" b="1" dirty="0"/>
          </a:p>
        </p:txBody>
      </p:sp>
      <p:sp>
        <p:nvSpPr>
          <p:cNvPr id="17" name="2 Subtítulo"/>
          <p:cNvSpPr>
            <a:spLocks noGrp="1"/>
          </p:cNvSpPr>
          <p:nvPr/>
        </p:nvSpPr>
        <p:spPr>
          <a:xfrm>
            <a:off x="1351108" y="4002243"/>
            <a:ext cx="6400800" cy="72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Department of Information and Communications Engineering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Universitat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Autònoma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 de Barcelona, Spain</a:t>
            </a:r>
            <a:endParaRPr lang="ca-E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1392092" y="2956928"/>
            <a:ext cx="6400800" cy="47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Francesc </a:t>
            </a:r>
            <a:r>
              <a:rPr lang="ca-E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Aulí</a:t>
            </a:r>
            <a:r>
              <a:rPr lang="ca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-Llinàs</a:t>
            </a:r>
            <a:endParaRPr lang="ca-E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" name="Picture 72" descr="U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18" y="5661248"/>
            <a:ext cx="295275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293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PROPOSED MEASURE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9" name="98 Pentágono"/>
          <p:cNvSpPr/>
          <p:nvPr/>
        </p:nvSpPr>
        <p:spPr>
          <a:xfrm>
            <a:off x="325" y="6613524"/>
            <a:ext cx="2303014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92" y="1699319"/>
            <a:ext cx="2183322" cy="201166"/>
          </a:xfrm>
          <a:prstGeom prst="rect">
            <a:avLst/>
          </a:prstGeom>
        </p:spPr>
      </p:pic>
      <p:sp>
        <p:nvSpPr>
          <p:cNvPr id="15" name="Rectangle 27"/>
          <p:cNvSpPr>
            <a:spLocks noChangeArrowheads="1"/>
          </p:cNvSpPr>
          <p:nvPr/>
        </p:nvSpPr>
        <p:spPr bwMode="auto">
          <a:xfrm rot="21241849">
            <a:off x="2824044" y="1288989"/>
            <a:ext cx="1788855" cy="2869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order-zero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entropy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Line 211"/>
          <p:cNvSpPr>
            <a:spLocks noChangeShapeType="1"/>
          </p:cNvSpPr>
          <p:nvPr/>
        </p:nvSpPr>
        <p:spPr bwMode="auto">
          <a:xfrm>
            <a:off x="5220072" y="1988840"/>
            <a:ext cx="1224136" cy="936103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Line 211"/>
          <p:cNvSpPr>
            <a:spLocks noChangeShapeType="1"/>
          </p:cNvSpPr>
          <p:nvPr/>
        </p:nvSpPr>
        <p:spPr bwMode="auto">
          <a:xfrm flipH="1">
            <a:off x="2995466" y="1988840"/>
            <a:ext cx="1216494" cy="936104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768" name="767 Grupo"/>
          <p:cNvGrpSpPr/>
          <p:nvPr/>
        </p:nvGrpSpPr>
        <p:grpSpPr>
          <a:xfrm>
            <a:off x="6571265" y="3590186"/>
            <a:ext cx="1030139" cy="619424"/>
            <a:chOff x="5975266" y="2998422"/>
            <a:chExt cx="1030139" cy="619424"/>
          </a:xfrm>
        </p:grpSpPr>
        <p:sp>
          <p:nvSpPr>
            <p:cNvPr id="671" name="AutoShape 1210"/>
            <p:cNvSpPr>
              <a:spLocks noChangeArrowheads="1"/>
            </p:cNvSpPr>
            <p:nvPr/>
          </p:nvSpPr>
          <p:spPr bwMode="auto">
            <a:xfrm>
              <a:off x="5975266" y="2998422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4" name="Oval 1212"/>
            <p:cNvSpPr>
              <a:spLocks noChangeArrowheads="1"/>
            </p:cNvSpPr>
            <p:nvPr/>
          </p:nvSpPr>
          <p:spPr bwMode="auto">
            <a:xfrm rot="825044">
              <a:off x="6117639" y="3168261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9" name="Oval 1217"/>
            <p:cNvSpPr>
              <a:spLocks noChangeArrowheads="1"/>
            </p:cNvSpPr>
            <p:nvPr/>
          </p:nvSpPr>
          <p:spPr bwMode="auto">
            <a:xfrm rot="825044">
              <a:off x="6025686" y="35440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61" name="Oval 1219"/>
            <p:cNvSpPr>
              <a:spLocks noChangeArrowheads="1"/>
            </p:cNvSpPr>
            <p:nvPr/>
          </p:nvSpPr>
          <p:spPr bwMode="auto">
            <a:xfrm rot="825044">
              <a:off x="6154420" y="301795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8" name="Oval 1223"/>
            <p:cNvSpPr>
              <a:spLocks noChangeArrowheads="1"/>
            </p:cNvSpPr>
            <p:nvPr/>
          </p:nvSpPr>
          <p:spPr bwMode="auto">
            <a:xfrm rot="825044">
              <a:off x="6164951" y="33194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1" name="Oval 1226"/>
            <p:cNvSpPr>
              <a:spLocks noChangeArrowheads="1"/>
            </p:cNvSpPr>
            <p:nvPr/>
          </p:nvSpPr>
          <p:spPr bwMode="auto">
            <a:xfrm rot="825044">
              <a:off x="6109779" y="354486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3" name="Oval 1228"/>
            <p:cNvSpPr>
              <a:spLocks noChangeArrowheads="1"/>
            </p:cNvSpPr>
            <p:nvPr/>
          </p:nvSpPr>
          <p:spPr bwMode="auto">
            <a:xfrm rot="825044">
              <a:off x="6238513" y="30187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9" name="Oval 1231"/>
            <p:cNvSpPr>
              <a:spLocks noChangeArrowheads="1"/>
            </p:cNvSpPr>
            <p:nvPr/>
          </p:nvSpPr>
          <p:spPr bwMode="auto">
            <a:xfrm rot="825044">
              <a:off x="6268275" y="324425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1" name="Oval 1233"/>
            <p:cNvSpPr>
              <a:spLocks noChangeArrowheads="1"/>
            </p:cNvSpPr>
            <p:nvPr/>
          </p:nvSpPr>
          <p:spPr bwMode="auto">
            <a:xfrm rot="825044">
              <a:off x="6231494" y="339455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2" name="Oval 1234"/>
            <p:cNvSpPr>
              <a:spLocks noChangeArrowheads="1"/>
            </p:cNvSpPr>
            <p:nvPr/>
          </p:nvSpPr>
          <p:spPr bwMode="auto">
            <a:xfrm rot="825044">
              <a:off x="6213104" y="34697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4" name="Oval 1236"/>
            <p:cNvSpPr>
              <a:spLocks noChangeArrowheads="1"/>
            </p:cNvSpPr>
            <p:nvPr/>
          </p:nvSpPr>
          <p:spPr bwMode="auto">
            <a:xfrm rot="825044">
              <a:off x="6305056" y="3093951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0" name="Oval 1239"/>
            <p:cNvSpPr>
              <a:spLocks noChangeArrowheads="1"/>
            </p:cNvSpPr>
            <p:nvPr/>
          </p:nvSpPr>
          <p:spPr bwMode="auto">
            <a:xfrm rot="825044">
              <a:off x="6370759" y="31695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1" name="Oval 1240"/>
            <p:cNvSpPr>
              <a:spLocks noChangeArrowheads="1"/>
            </p:cNvSpPr>
            <p:nvPr/>
          </p:nvSpPr>
          <p:spPr bwMode="auto">
            <a:xfrm rot="825044">
              <a:off x="6352368" y="324467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5" name="Oval 1244"/>
            <p:cNvSpPr>
              <a:spLocks noChangeArrowheads="1"/>
            </p:cNvSpPr>
            <p:nvPr/>
          </p:nvSpPr>
          <p:spPr bwMode="auto">
            <a:xfrm rot="825044">
              <a:off x="6278806" y="354528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7" name="Oval 1246"/>
            <p:cNvSpPr>
              <a:spLocks noChangeArrowheads="1"/>
            </p:cNvSpPr>
            <p:nvPr/>
          </p:nvSpPr>
          <p:spPr bwMode="auto">
            <a:xfrm rot="825044">
              <a:off x="6407540" y="30192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2" name="Oval 1248"/>
            <p:cNvSpPr>
              <a:spLocks noChangeArrowheads="1"/>
            </p:cNvSpPr>
            <p:nvPr/>
          </p:nvSpPr>
          <p:spPr bwMode="auto">
            <a:xfrm rot="825044">
              <a:off x="6451909" y="31691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4" name="Oval 1250"/>
            <p:cNvSpPr>
              <a:spLocks noChangeArrowheads="1"/>
            </p:cNvSpPr>
            <p:nvPr/>
          </p:nvSpPr>
          <p:spPr bwMode="auto">
            <a:xfrm rot="825044">
              <a:off x="6415128" y="33194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7" name="Oval 1253"/>
            <p:cNvSpPr>
              <a:spLocks noChangeArrowheads="1"/>
            </p:cNvSpPr>
            <p:nvPr/>
          </p:nvSpPr>
          <p:spPr bwMode="auto">
            <a:xfrm rot="825044">
              <a:off x="6359956" y="354486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5" name="Oval 1258"/>
            <p:cNvSpPr>
              <a:spLocks noChangeArrowheads="1"/>
            </p:cNvSpPr>
            <p:nvPr/>
          </p:nvSpPr>
          <p:spPr bwMode="auto">
            <a:xfrm rot="825044">
              <a:off x="6517610" y="324467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7" name="Oval 1260"/>
            <p:cNvSpPr>
              <a:spLocks noChangeArrowheads="1"/>
            </p:cNvSpPr>
            <p:nvPr/>
          </p:nvSpPr>
          <p:spPr bwMode="auto">
            <a:xfrm rot="825044">
              <a:off x="6480829" y="339497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0" name="Oval 1270"/>
            <p:cNvSpPr>
              <a:spLocks noChangeArrowheads="1"/>
            </p:cNvSpPr>
            <p:nvPr/>
          </p:nvSpPr>
          <p:spPr bwMode="auto">
            <a:xfrm rot="825044">
              <a:off x="6547794" y="34701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3" name="Oval 1273"/>
            <p:cNvSpPr>
              <a:spLocks noChangeArrowheads="1"/>
            </p:cNvSpPr>
            <p:nvPr/>
          </p:nvSpPr>
          <p:spPr bwMode="auto">
            <a:xfrm rot="825044">
              <a:off x="6658137" y="30192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1" name="Oval 1278"/>
            <p:cNvSpPr>
              <a:spLocks noChangeArrowheads="1"/>
            </p:cNvSpPr>
            <p:nvPr/>
          </p:nvSpPr>
          <p:spPr bwMode="auto">
            <a:xfrm rot="825044">
              <a:off x="6650277" y="339539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2" name="Oval 1279"/>
            <p:cNvSpPr>
              <a:spLocks noChangeArrowheads="1"/>
            </p:cNvSpPr>
            <p:nvPr/>
          </p:nvSpPr>
          <p:spPr bwMode="auto">
            <a:xfrm rot="825044">
              <a:off x="6631887" y="347054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4" name="Oval 1281"/>
            <p:cNvSpPr>
              <a:spLocks noChangeArrowheads="1"/>
            </p:cNvSpPr>
            <p:nvPr/>
          </p:nvSpPr>
          <p:spPr bwMode="auto">
            <a:xfrm rot="825044">
              <a:off x="6723839" y="309479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5" name="Oval 1282"/>
            <p:cNvSpPr>
              <a:spLocks noChangeArrowheads="1"/>
            </p:cNvSpPr>
            <p:nvPr/>
          </p:nvSpPr>
          <p:spPr bwMode="auto">
            <a:xfrm rot="825044">
              <a:off x="6742230" y="30196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0" name="Oval 1284"/>
            <p:cNvSpPr>
              <a:spLocks noChangeArrowheads="1"/>
            </p:cNvSpPr>
            <p:nvPr/>
          </p:nvSpPr>
          <p:spPr bwMode="auto">
            <a:xfrm rot="825044">
              <a:off x="6781973" y="31691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1" name="Oval 1285"/>
            <p:cNvSpPr>
              <a:spLocks noChangeArrowheads="1"/>
            </p:cNvSpPr>
            <p:nvPr/>
          </p:nvSpPr>
          <p:spPr bwMode="auto">
            <a:xfrm rot="825044">
              <a:off x="6763582" y="324425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5" name="Oval 1289"/>
            <p:cNvSpPr>
              <a:spLocks noChangeArrowheads="1"/>
            </p:cNvSpPr>
            <p:nvPr/>
          </p:nvSpPr>
          <p:spPr bwMode="auto">
            <a:xfrm rot="825044">
              <a:off x="6690020" y="354486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6" name="Oval 1290"/>
            <p:cNvSpPr>
              <a:spLocks noChangeArrowheads="1"/>
            </p:cNvSpPr>
            <p:nvPr/>
          </p:nvSpPr>
          <p:spPr bwMode="auto">
            <a:xfrm rot="825044">
              <a:off x="6800363" y="3093951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7" name="16 Grupo"/>
            <p:cNvGrpSpPr/>
            <p:nvPr/>
          </p:nvGrpSpPr>
          <p:grpSpPr>
            <a:xfrm>
              <a:off x="6044077" y="3018799"/>
              <a:ext cx="873706" cy="578671"/>
              <a:chOff x="6044077" y="3018799"/>
              <a:chExt cx="873706" cy="578671"/>
            </a:xfrm>
            <a:solidFill>
              <a:schemeClr val="bg1">
                <a:lumMod val="50000"/>
              </a:schemeClr>
            </a:solidFill>
          </p:grpSpPr>
          <p:sp>
            <p:nvSpPr>
              <p:cNvPr id="755" name="Oval 1213"/>
              <p:cNvSpPr>
                <a:spLocks noChangeArrowheads="1"/>
              </p:cNvSpPr>
              <p:nvPr/>
            </p:nvSpPr>
            <p:spPr bwMode="auto">
              <a:xfrm rot="825044">
                <a:off x="6099248" y="3243413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6" name="Oval 1214"/>
              <p:cNvSpPr>
                <a:spLocks noChangeArrowheads="1"/>
              </p:cNvSpPr>
              <p:nvPr/>
            </p:nvSpPr>
            <p:spPr bwMode="auto">
              <a:xfrm rot="825044">
                <a:off x="6080858" y="3318564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7" name="Oval 1215"/>
              <p:cNvSpPr>
                <a:spLocks noChangeArrowheads="1"/>
              </p:cNvSpPr>
              <p:nvPr/>
            </p:nvSpPr>
            <p:spPr bwMode="auto">
              <a:xfrm rot="825044">
                <a:off x="6062467" y="3393716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8" name="Oval 1216"/>
              <p:cNvSpPr>
                <a:spLocks noChangeArrowheads="1"/>
              </p:cNvSpPr>
              <p:nvPr/>
            </p:nvSpPr>
            <p:spPr bwMode="auto">
              <a:xfrm rot="825044">
                <a:off x="6044077" y="346886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0" name="Oval 1218"/>
              <p:cNvSpPr>
                <a:spLocks noChangeArrowheads="1"/>
              </p:cNvSpPr>
              <p:nvPr/>
            </p:nvSpPr>
            <p:spPr bwMode="auto">
              <a:xfrm rot="825044">
                <a:off x="6136029" y="3093110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6" name="Oval 1252"/>
              <p:cNvSpPr>
                <a:spLocks noChangeArrowheads="1"/>
              </p:cNvSpPr>
              <p:nvPr/>
            </p:nvSpPr>
            <p:spPr bwMode="auto">
              <a:xfrm rot="825044">
                <a:off x="6378347" y="3469708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9" name="Oval 1255"/>
              <p:cNvSpPr>
                <a:spLocks noChangeArrowheads="1"/>
              </p:cNvSpPr>
              <p:nvPr/>
            </p:nvSpPr>
            <p:spPr bwMode="auto">
              <a:xfrm rot="825044">
                <a:off x="6488690" y="3018799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1" name="Oval 1264"/>
              <p:cNvSpPr>
                <a:spLocks noChangeArrowheads="1"/>
              </p:cNvSpPr>
              <p:nvPr/>
            </p:nvSpPr>
            <p:spPr bwMode="auto">
              <a:xfrm rot="825044">
                <a:off x="6572782" y="3019219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" name="5 Grupo"/>
              <p:cNvGrpSpPr/>
              <p:nvPr/>
            </p:nvGrpSpPr>
            <p:grpSpPr>
              <a:xfrm>
                <a:off x="6146560" y="3018799"/>
                <a:ext cx="650349" cy="578671"/>
                <a:chOff x="6146560" y="3018799"/>
                <a:chExt cx="650349" cy="578671"/>
              </a:xfrm>
              <a:grpFill/>
            </p:grpSpPr>
            <p:sp>
              <p:nvSpPr>
                <p:cNvPr id="747" name="Oval 1222"/>
                <p:cNvSpPr>
                  <a:spLocks noChangeArrowheads="1"/>
                </p:cNvSpPr>
                <p:nvPr/>
              </p:nvSpPr>
              <p:spPr bwMode="auto">
                <a:xfrm rot="825044">
                  <a:off x="6183341" y="3244254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9" name="Oval 1224"/>
                <p:cNvSpPr>
                  <a:spLocks noChangeArrowheads="1"/>
                </p:cNvSpPr>
                <p:nvPr/>
              </p:nvSpPr>
              <p:spPr bwMode="auto">
                <a:xfrm rot="825044">
                  <a:off x="6146560" y="3394557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8" name="Oval 1230"/>
                <p:cNvSpPr>
                  <a:spLocks noChangeArrowheads="1"/>
                </p:cNvSpPr>
                <p:nvPr/>
              </p:nvSpPr>
              <p:spPr bwMode="auto">
                <a:xfrm rot="825044">
                  <a:off x="6286666" y="3169102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3" name="Oval 1235"/>
                <p:cNvSpPr>
                  <a:spLocks noChangeArrowheads="1"/>
                </p:cNvSpPr>
                <p:nvPr/>
              </p:nvSpPr>
              <p:spPr bwMode="auto">
                <a:xfrm rot="825044">
                  <a:off x="6194713" y="3544860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5" name="Oval 1237"/>
                <p:cNvSpPr>
                  <a:spLocks noChangeArrowheads="1"/>
                </p:cNvSpPr>
                <p:nvPr/>
              </p:nvSpPr>
              <p:spPr bwMode="auto">
                <a:xfrm rot="825044">
                  <a:off x="6323447" y="3018799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2" name="Oval 1241"/>
                <p:cNvSpPr>
                  <a:spLocks noChangeArrowheads="1"/>
                </p:cNvSpPr>
                <p:nvPr/>
              </p:nvSpPr>
              <p:spPr bwMode="auto">
                <a:xfrm rot="825044">
                  <a:off x="6333978" y="3319825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4" name="Oval 1243"/>
                <p:cNvSpPr>
                  <a:spLocks noChangeArrowheads="1"/>
                </p:cNvSpPr>
                <p:nvPr/>
              </p:nvSpPr>
              <p:spPr bwMode="auto">
                <a:xfrm rot="825044">
                  <a:off x="6297197" y="3470128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8" name="Oval 1254"/>
                <p:cNvSpPr>
                  <a:spLocks noChangeArrowheads="1"/>
                </p:cNvSpPr>
                <p:nvPr/>
              </p:nvSpPr>
              <p:spPr bwMode="auto">
                <a:xfrm rot="825044">
                  <a:off x="6470299" y="3093951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8" name="Oval 1261"/>
                <p:cNvSpPr>
                  <a:spLocks noChangeArrowheads="1"/>
                </p:cNvSpPr>
                <p:nvPr/>
              </p:nvSpPr>
              <p:spPr bwMode="auto">
                <a:xfrm rot="825044">
                  <a:off x="6462439" y="3470128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7" name="Oval 1267"/>
                <p:cNvSpPr>
                  <a:spLocks noChangeArrowheads="1"/>
                </p:cNvSpPr>
                <p:nvPr/>
              </p:nvSpPr>
              <p:spPr bwMode="auto">
                <a:xfrm rot="825044">
                  <a:off x="6602965" y="3244674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8" name="Oval 1275"/>
                <p:cNvSpPr>
                  <a:spLocks noChangeArrowheads="1"/>
                </p:cNvSpPr>
                <p:nvPr/>
              </p:nvSpPr>
              <p:spPr bwMode="auto">
                <a:xfrm rot="825044">
                  <a:off x="6705449" y="3169943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9" name="Oval 1276"/>
                <p:cNvSpPr>
                  <a:spLocks noChangeArrowheads="1"/>
                </p:cNvSpPr>
                <p:nvPr/>
              </p:nvSpPr>
              <p:spPr bwMode="auto">
                <a:xfrm rot="825044">
                  <a:off x="6687058" y="3245095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3" name="Oval 1280"/>
                <p:cNvSpPr>
                  <a:spLocks noChangeArrowheads="1"/>
                </p:cNvSpPr>
                <p:nvPr/>
              </p:nvSpPr>
              <p:spPr bwMode="auto">
                <a:xfrm rot="825044">
                  <a:off x="6613496" y="3545701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2" name="Oval 1286"/>
                <p:cNvSpPr>
                  <a:spLocks noChangeArrowheads="1"/>
                </p:cNvSpPr>
                <p:nvPr/>
              </p:nvSpPr>
              <p:spPr bwMode="auto">
                <a:xfrm rot="825044">
                  <a:off x="6745192" y="3319405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3" name="Oval 1287"/>
                <p:cNvSpPr>
                  <a:spLocks noChangeArrowheads="1"/>
                </p:cNvSpPr>
                <p:nvPr/>
              </p:nvSpPr>
              <p:spPr bwMode="auto">
                <a:xfrm rot="825044">
                  <a:off x="6726801" y="3394557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82" name="Oval 1293"/>
              <p:cNvSpPr>
                <a:spLocks noChangeArrowheads="1"/>
              </p:cNvSpPr>
              <p:nvPr/>
            </p:nvSpPr>
            <p:spPr bwMode="auto">
              <a:xfrm rot="825044">
                <a:off x="6866066" y="316952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3" name="Oval 1294"/>
              <p:cNvSpPr>
                <a:spLocks noChangeArrowheads="1"/>
              </p:cNvSpPr>
              <p:nvPr/>
            </p:nvSpPr>
            <p:spPr bwMode="auto">
              <a:xfrm rot="825044">
                <a:off x="6847675" y="3244674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84" name="Oval 1295"/>
            <p:cNvSpPr>
              <a:spLocks noChangeArrowheads="1"/>
            </p:cNvSpPr>
            <p:nvPr/>
          </p:nvSpPr>
          <p:spPr bwMode="auto">
            <a:xfrm rot="825044">
              <a:off x="6829285" y="33198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86" name="Oval 1297"/>
            <p:cNvSpPr>
              <a:spLocks noChangeArrowheads="1"/>
            </p:cNvSpPr>
            <p:nvPr/>
          </p:nvSpPr>
          <p:spPr bwMode="auto">
            <a:xfrm rot="825044">
              <a:off x="6792504" y="34701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87" name="Oval 1298"/>
            <p:cNvSpPr>
              <a:spLocks noChangeArrowheads="1"/>
            </p:cNvSpPr>
            <p:nvPr/>
          </p:nvSpPr>
          <p:spPr bwMode="auto">
            <a:xfrm rot="825044">
              <a:off x="6774113" y="354528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6" name="15 Grupo"/>
            <p:cNvGrpSpPr/>
            <p:nvPr/>
          </p:nvGrpSpPr>
          <p:grpSpPr>
            <a:xfrm>
              <a:off x="6128170" y="3018799"/>
              <a:ext cx="808003" cy="578250"/>
              <a:chOff x="6128170" y="3018799"/>
              <a:chExt cx="808003" cy="578250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746" name="Oval 1221"/>
              <p:cNvSpPr>
                <a:spLocks noChangeArrowheads="1"/>
              </p:cNvSpPr>
              <p:nvPr/>
            </p:nvSpPr>
            <p:spPr bwMode="auto">
              <a:xfrm rot="825044">
                <a:off x="6201732" y="316910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0" name="Oval 1225"/>
              <p:cNvSpPr>
                <a:spLocks noChangeArrowheads="1"/>
              </p:cNvSpPr>
              <p:nvPr/>
            </p:nvSpPr>
            <p:spPr bwMode="auto">
              <a:xfrm rot="825044">
                <a:off x="6128170" y="3469708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2" name="Oval 1227"/>
              <p:cNvSpPr>
                <a:spLocks noChangeArrowheads="1"/>
              </p:cNvSpPr>
              <p:nvPr/>
            </p:nvSpPr>
            <p:spPr bwMode="auto">
              <a:xfrm rot="825044">
                <a:off x="6220122" y="309395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0" name="Oval 1232"/>
              <p:cNvSpPr>
                <a:spLocks noChangeArrowheads="1"/>
              </p:cNvSpPr>
              <p:nvPr/>
            </p:nvSpPr>
            <p:spPr bwMode="auto">
              <a:xfrm rot="825044">
                <a:off x="6249885" y="3319405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3" name="Oval 1242"/>
              <p:cNvSpPr>
                <a:spLocks noChangeArrowheads="1"/>
              </p:cNvSpPr>
              <p:nvPr/>
            </p:nvSpPr>
            <p:spPr bwMode="auto">
              <a:xfrm rot="825044">
                <a:off x="6315587" y="339497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6" name="Oval 1245"/>
              <p:cNvSpPr>
                <a:spLocks noChangeArrowheads="1"/>
              </p:cNvSpPr>
              <p:nvPr/>
            </p:nvSpPr>
            <p:spPr bwMode="auto">
              <a:xfrm rot="825044">
                <a:off x="6389149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3" name="Oval 1249"/>
              <p:cNvSpPr>
                <a:spLocks noChangeArrowheads="1"/>
              </p:cNvSpPr>
              <p:nvPr/>
            </p:nvSpPr>
            <p:spPr bwMode="auto">
              <a:xfrm rot="825044">
                <a:off x="6433518" y="3244254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5" name="Oval 1251"/>
              <p:cNvSpPr>
                <a:spLocks noChangeArrowheads="1"/>
              </p:cNvSpPr>
              <p:nvPr/>
            </p:nvSpPr>
            <p:spPr bwMode="auto">
              <a:xfrm rot="825044">
                <a:off x="6396737" y="339455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4" name="Oval 1257"/>
              <p:cNvSpPr>
                <a:spLocks noChangeArrowheads="1"/>
              </p:cNvSpPr>
              <p:nvPr/>
            </p:nvSpPr>
            <p:spPr bwMode="auto">
              <a:xfrm rot="825044">
                <a:off x="6536001" y="316952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6" name="Oval 1259"/>
              <p:cNvSpPr>
                <a:spLocks noChangeArrowheads="1"/>
              </p:cNvSpPr>
              <p:nvPr/>
            </p:nvSpPr>
            <p:spPr bwMode="auto">
              <a:xfrm rot="825044">
                <a:off x="6499220" y="3319825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" name="Oval 1262"/>
              <p:cNvSpPr>
                <a:spLocks noChangeArrowheads="1"/>
              </p:cNvSpPr>
              <p:nvPr/>
            </p:nvSpPr>
            <p:spPr bwMode="auto">
              <a:xfrm rot="825044">
                <a:off x="6444048" y="3545280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0" name="Oval 1263"/>
              <p:cNvSpPr>
                <a:spLocks noChangeArrowheads="1"/>
              </p:cNvSpPr>
              <p:nvPr/>
            </p:nvSpPr>
            <p:spPr bwMode="auto">
              <a:xfrm rot="825044">
                <a:off x="6554391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6" name="Oval 1266"/>
              <p:cNvSpPr>
                <a:spLocks noChangeArrowheads="1"/>
              </p:cNvSpPr>
              <p:nvPr/>
            </p:nvSpPr>
            <p:spPr bwMode="auto">
              <a:xfrm rot="825044">
                <a:off x="6621356" y="316952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8" name="Oval 1268"/>
              <p:cNvSpPr>
                <a:spLocks noChangeArrowheads="1"/>
              </p:cNvSpPr>
              <p:nvPr/>
            </p:nvSpPr>
            <p:spPr bwMode="auto">
              <a:xfrm rot="825044">
                <a:off x="6584575" y="3319825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9" name="Oval 1269"/>
              <p:cNvSpPr>
                <a:spLocks noChangeArrowheads="1"/>
              </p:cNvSpPr>
              <p:nvPr/>
            </p:nvSpPr>
            <p:spPr bwMode="auto">
              <a:xfrm rot="825044">
                <a:off x="6566184" y="339497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1" name="Oval 1271"/>
              <p:cNvSpPr>
                <a:spLocks noChangeArrowheads="1"/>
              </p:cNvSpPr>
              <p:nvPr/>
            </p:nvSpPr>
            <p:spPr bwMode="auto">
              <a:xfrm rot="825044">
                <a:off x="6529403" y="3545280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2" name="Oval 1272"/>
              <p:cNvSpPr>
                <a:spLocks noChangeArrowheads="1"/>
              </p:cNvSpPr>
              <p:nvPr/>
            </p:nvSpPr>
            <p:spPr bwMode="auto">
              <a:xfrm rot="825044">
                <a:off x="6639746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0" name="Oval 1277"/>
              <p:cNvSpPr>
                <a:spLocks noChangeArrowheads="1"/>
              </p:cNvSpPr>
              <p:nvPr/>
            </p:nvSpPr>
            <p:spPr bwMode="auto">
              <a:xfrm rot="825044">
                <a:off x="6668668" y="3320246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4" name="Oval 1288"/>
              <p:cNvSpPr>
                <a:spLocks noChangeArrowheads="1"/>
              </p:cNvSpPr>
              <p:nvPr/>
            </p:nvSpPr>
            <p:spPr bwMode="auto">
              <a:xfrm rot="825044">
                <a:off x="6708411" y="3469708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" name="Oval 1291"/>
              <p:cNvSpPr>
                <a:spLocks noChangeArrowheads="1"/>
              </p:cNvSpPr>
              <p:nvPr/>
            </p:nvSpPr>
            <p:spPr bwMode="auto">
              <a:xfrm rot="825044">
                <a:off x="6818754" y="3018799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5" name="Oval 1296"/>
              <p:cNvSpPr>
                <a:spLocks noChangeArrowheads="1"/>
              </p:cNvSpPr>
              <p:nvPr/>
            </p:nvSpPr>
            <p:spPr bwMode="auto">
              <a:xfrm rot="825044">
                <a:off x="6810894" y="339497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8" name="Oval 1299"/>
              <p:cNvSpPr>
                <a:spLocks noChangeArrowheads="1"/>
              </p:cNvSpPr>
              <p:nvPr/>
            </p:nvSpPr>
            <p:spPr bwMode="auto">
              <a:xfrm rot="825044">
                <a:off x="6884456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89" name="Oval 1300"/>
            <p:cNvSpPr>
              <a:spLocks noChangeArrowheads="1"/>
            </p:cNvSpPr>
            <p:nvPr/>
          </p:nvSpPr>
          <p:spPr bwMode="auto">
            <a:xfrm rot="825044">
              <a:off x="6902847" y="30192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318624" y="2302258"/>
            <a:ext cx="6442680" cy="536392"/>
            <a:chOff x="1318624" y="2302258"/>
            <a:chExt cx="6442680" cy="536392"/>
          </a:xfrm>
        </p:grpSpPr>
        <p:sp>
          <p:nvSpPr>
            <p:cNvPr id="764" name="Rectangle 27"/>
            <p:cNvSpPr>
              <a:spLocks noChangeArrowheads="1"/>
            </p:cNvSpPr>
            <p:nvPr/>
          </p:nvSpPr>
          <p:spPr bwMode="auto">
            <a:xfrm rot="21241849">
              <a:off x="1318624" y="2302258"/>
              <a:ext cx="2086816" cy="5363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magnitude</a:t>
              </a:r>
              <a:r>
                <a:rPr lang="es-E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of </a:t>
              </a:r>
            </a:p>
            <a:p>
              <a:pPr algn="ctr"/>
              <a:r>
                <a:rPr lang="es-ES" sz="1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quantized</a:t>
              </a:r>
              <a:r>
                <a:rPr lang="es-E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coefficients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5" name="Rectangle 27"/>
            <p:cNvSpPr>
              <a:spLocks noChangeArrowheads="1"/>
            </p:cNvSpPr>
            <p:nvPr/>
          </p:nvSpPr>
          <p:spPr bwMode="auto">
            <a:xfrm rot="528444">
              <a:off x="5674488" y="2324171"/>
              <a:ext cx="2086816" cy="4243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sign</a:t>
              </a:r>
              <a:r>
                <a:rPr lang="es-E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of </a:t>
              </a:r>
              <a:r>
                <a:rPr lang="es-ES" sz="1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coefficients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72" name="771 Grupo"/>
          <p:cNvGrpSpPr/>
          <p:nvPr/>
        </p:nvGrpSpPr>
        <p:grpSpPr>
          <a:xfrm>
            <a:off x="3180420" y="4266398"/>
            <a:ext cx="1031483" cy="1347210"/>
            <a:chOff x="2411756" y="3019620"/>
            <a:chExt cx="1031483" cy="1347210"/>
          </a:xfrm>
        </p:grpSpPr>
        <p:grpSp>
          <p:nvGrpSpPr>
            <p:cNvPr id="773" name="772 Grupo"/>
            <p:cNvGrpSpPr/>
            <p:nvPr/>
          </p:nvGrpSpPr>
          <p:grpSpPr>
            <a:xfrm>
              <a:off x="2411760" y="3141363"/>
              <a:ext cx="1031479" cy="1225467"/>
              <a:chOff x="5881200" y="2258601"/>
              <a:chExt cx="1031479" cy="1225467"/>
            </a:xfrm>
          </p:grpSpPr>
          <p:grpSp>
            <p:nvGrpSpPr>
              <p:cNvPr id="866" name="Group 657"/>
              <p:cNvGrpSpPr>
                <a:grpSpLocks/>
              </p:cNvGrpSpPr>
              <p:nvPr/>
            </p:nvGrpSpPr>
            <p:grpSpPr bwMode="auto">
              <a:xfrm>
                <a:off x="5882538" y="2864645"/>
                <a:ext cx="1030141" cy="619423"/>
                <a:chOff x="3719" y="2472"/>
                <a:chExt cx="2450" cy="1473"/>
              </a:xfrm>
            </p:grpSpPr>
            <p:sp>
              <p:nvSpPr>
                <p:cNvPr id="1327" name="AutoShape 658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328" name="Group 659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1410" name="Oval 6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1" name="Oval 6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2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3" name="Oval 6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4" name="Oval 6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5" name="Oval 6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6" name="Oval 6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7" name="Oval 6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9" name="Group 668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402" name="Oval 6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3" name="Oval 6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4" name="Oval 6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5" name="Oval 6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6" name="Oval 6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7" name="Oval 6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8" name="Oval 6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9" name="Oval 6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0" name="Group 677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394" name="Oval 6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5" name="Oval 6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6" name="Oval 6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7" name="Oval 6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8" name="Oval 6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9" name="Oval 6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0" name="Oval 6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1" name="Oval 6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1" name="Group 686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386" name="Oval 6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7" name="Oval 6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8" name="Oval 6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9" name="Oval 6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0" name="Oval 6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1" name="Oval 6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2" name="Oval 6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3" name="Oval 6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2" name="Group 695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378" name="Oval 6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9" name="Oval 6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0" name="Oval 6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1" name="Oval 6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2" name="Oval 7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3" name="Oval 7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4" name="Oval 7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5" name="Oval 7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3" name="Group 704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370" name="Oval 7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1" name="Oval 7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2" name="Oval 7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3" name="Oval 7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4" name="Oval 7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5" name="Oval 7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6" name="Oval 7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7" name="Oval 7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4" name="Group 713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362" name="Oval 7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3" name="Oval 7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4" name="Oval 7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5" name="Oval 7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6" name="Oval 7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7" name="Oval 7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8" name="Oval 7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9" name="Oval 7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" name="Group 722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1354" name="Oval 7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5" name="Oval 7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6" name="Oval 7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7" name="Oval 7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8" name="Oval 7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9" name="Oval 7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0" name="Oval 7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1" name="Oval 7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" name="Group 731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346" name="Oval 7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7" name="Oval 7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8" name="Oval 7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9" name="Oval 7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0" name="Oval 7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1" name="Oval 7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2" name="Oval 7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3" name="Oval 7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" name="Group 740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338" name="Oval 7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9" name="Oval 7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0" name="Oval 7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1" name="Oval 7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2" name="Oval 7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3" name="Oval 7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4" name="Oval 7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5" name="Oval 7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7" name="Group 749"/>
              <p:cNvGrpSpPr>
                <a:grpSpLocks/>
              </p:cNvGrpSpPr>
              <p:nvPr/>
            </p:nvGrpSpPr>
            <p:grpSpPr bwMode="auto">
              <a:xfrm>
                <a:off x="5881200" y="2742901"/>
                <a:ext cx="1030141" cy="619423"/>
                <a:chOff x="3719" y="2472"/>
                <a:chExt cx="2450" cy="1473"/>
              </a:xfrm>
            </p:grpSpPr>
            <p:sp>
              <p:nvSpPr>
                <p:cNvPr id="1236" name="AutoShape 750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237" name="Group 751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1319" name="Oval 7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0" name="Oval 7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1" name="Oval 7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2" name="Oval 7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3" name="Oval 7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4" name="Oval 7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5" name="Oval 7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6" name="Oval 7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8" name="Group 760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311" name="Oval 7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2" name="Oval 7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3" name="Oval 7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4" name="Oval 7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5" name="Oval 7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6" name="Oval 7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7" name="Oval 7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8" name="Oval 7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9" name="Group 769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303" name="Oval 7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4" name="Oval 7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5" name="Oval 7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6" name="Oval 7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7" name="Oval 7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8" name="Oval 7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9" name="Oval 7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0" name="Oval 7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0" name="Group 778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295" name="Oval 7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6" name="Oval 7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7" name="Oval 7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8" name="Oval 7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9" name="Oval 7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0" name="Oval 7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1" name="Oval 7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2" name="Oval 7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" name="Group 787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287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8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9" name="Oval 7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0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3" name="Oval 7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4" name="Oval 7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" name="Group 796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279" name="Oval 7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0" name="Oval 7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1" name="Oval 7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2" name="Oval 8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3" name="Oval 8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4" name="Oval 8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5" name="Oval 8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6" name="Oval 8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" name="Group 805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271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2" name="Oval 8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3" name="Oval 8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4" name="Oval 8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5" name="Oval 8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6" name="Oval 8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7" name="Oval 8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8" name="Oval 8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" name="Group 814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1263" name="Oval 8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4" name="Oval 8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5" name="Oval 8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6" name="Oval 8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7" name="Oval 8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8" name="Oval 8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9" name="Oval 8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0" name="Oval 8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5" name="Group 823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255" name="Oval 8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6" name="Oval 8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7" name="Oval 8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8" name="Oval 8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9" name="Oval 8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0" name="Oval 8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1" name="Oval 8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2" name="Oval 8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6" name="Group 832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247" name="Oval 8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8" name="Oval 8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9" name="Oval 8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0" name="Oval 8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1" name="Oval 8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2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3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4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8" name="Group 841"/>
              <p:cNvGrpSpPr>
                <a:grpSpLocks/>
              </p:cNvGrpSpPr>
              <p:nvPr/>
            </p:nvGrpSpPr>
            <p:grpSpPr bwMode="auto">
              <a:xfrm>
                <a:off x="5881200" y="2621157"/>
                <a:ext cx="1030141" cy="619423"/>
                <a:chOff x="3719" y="2472"/>
                <a:chExt cx="2450" cy="1473"/>
              </a:xfrm>
            </p:grpSpPr>
            <p:sp>
              <p:nvSpPr>
                <p:cNvPr id="1145" name="AutoShape 842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46" name="Group 843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1228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9" name="Oval 8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0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1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2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3" name="Oval 8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4" name="Oval 8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5" name="Oval 8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7" name="Group 852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220" name="Oval 8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1" name="Oval 8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2" name="Oval 8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3" name="Oval 8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4" name="Oval 8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5" name="Oval 8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6" name="Oval 8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7" name="Oval 8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8" name="Group 861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212" name="Oval 8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3" name="Oval 8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4" name="Oval 8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5" name="Oval 8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6" name="Oval 8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7" name="Oval 8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8" name="Oval 8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9" name="Oval 8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9" name="Group 870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204" name="Oval 8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5" name="Oval 8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6" name="Oval 8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7" name="Oval 8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8" name="Oval 8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9" name="Oval 8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0" name="Oval 8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1" name="Oval 8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0" name="Group 879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196" name="Oval 8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7" name="Oval 8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" name="Oval 8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9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0" name="Oval 8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1" name="Oval 8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2" name="Oval 8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3" name="Oval 8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1" name="Group 888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188" name="Oval 8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9" name="Oval 8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0" name="Oval 8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1" name="Oval 8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2" name="Oval 8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3" name="Oval 8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4" name="Oval 8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5" name="Oval 8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2" name="Group 897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180" name="Oval 8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1" name="Oval 8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2" name="Oval 9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3" name="Oval 9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4" name="Oval 9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5" name="Oval 9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6" name="Oval 9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7" name="Oval 9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3" name="Group 906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1172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3" name="Oval 9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4" name="Oval 9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5" name="Oval 9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6" name="Oval 9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7" name="Oval 9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8" name="Oval 9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9" name="Oval 9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4" name="Group 915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164" name="Oval 9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5" name="Oval 9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6" name="Oval 9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" name="Oval 9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" name="Oval 9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" name="Oval 9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" name="Oval 9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1" name="Oval 9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5" name="Group 924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156" name="Oval 9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7" name="Oval 9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8" name="Oval 9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9" name="Oval 9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0" name="Oval 9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1" name="Oval 9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2" name="Oval 9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3" name="Oval 9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9" name="Group 933"/>
              <p:cNvGrpSpPr>
                <a:grpSpLocks/>
              </p:cNvGrpSpPr>
              <p:nvPr/>
            </p:nvGrpSpPr>
            <p:grpSpPr bwMode="auto">
              <a:xfrm>
                <a:off x="5881200" y="2500751"/>
                <a:ext cx="1030141" cy="619423"/>
                <a:chOff x="3719" y="2472"/>
                <a:chExt cx="2450" cy="1473"/>
              </a:xfrm>
            </p:grpSpPr>
            <p:sp>
              <p:nvSpPr>
                <p:cNvPr id="1054" name="AutoShape 934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055" name="Group 935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1137" name="Oval 9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8" name="Oval 9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9" name="Oval 9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0" name="Oval 9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1" name="Oval 9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2" name="Oval 9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3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4" name="Oval 9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6" name="Group 944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129" name="Oval 9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0" name="Oval 9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1" name="Oval 9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2" name="Oval 9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3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4" name="Oval 9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5" name="Oval 9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6" name="Oval 9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7" name="Group 953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121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2" name="Oval 9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3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4" name="Oval 9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5" name="Oval 9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6" name="Oval 9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7" name="Oval 9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8" name="Oval 9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8" name="Group 962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113" name="Oval 9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4" name="Oval 9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5" name="Oval 9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6" name="Oval 9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7" name="Oval 9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8" name="Oval 9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9" name="Oval 9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0" name="Oval 9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9" name="Group 971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105" name="Oval 9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6" name="Oval 9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7" name="Oval 9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8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9" name="Oval 9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0" name="Oval 9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1" name="Oval 9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2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0" name="Group 980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097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8" name="Oval 9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9" name="Oval 9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0" name="Oval 9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1" name="Oval 9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2" name="Oval 9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3" name="Oval 9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4" name="Oval 9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1" name="Group 989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089" name="Oval 9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" name="Oval 9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1" name="Oval 9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2" name="Oval 9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3" name="Oval 9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4" name="Oval 9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5" name="Oval 9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6" name="Oval 9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2" name="Group 998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1081" name="Oval 9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2" name="Oval 10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3" name="Oval 10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4" name="Oval 10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5" name="Oval 10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6" name="Oval 10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7" name="Oval 10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8" name="Oval 10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" name="Group 1007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073" name="Oval 10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4" name="Oval 10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5" name="Oval 10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6" name="Oval 10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7" name="Oval 10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8" name="Oval 10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9" name="Oval 10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0" name="Oval 10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4" name="Group 1016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065" name="Oval 10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6" name="Oval 10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7" name="Oval 10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8" name="Oval 10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9" name="Oval 10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0" name="Oval 10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1" name="Oval 10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2" name="Oval 10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70" name="Group 1025"/>
              <p:cNvGrpSpPr>
                <a:grpSpLocks/>
              </p:cNvGrpSpPr>
              <p:nvPr/>
            </p:nvGrpSpPr>
            <p:grpSpPr bwMode="auto">
              <a:xfrm>
                <a:off x="5881200" y="2379007"/>
                <a:ext cx="1030141" cy="619423"/>
                <a:chOff x="3719" y="2472"/>
                <a:chExt cx="2450" cy="1473"/>
              </a:xfrm>
            </p:grpSpPr>
            <p:sp>
              <p:nvSpPr>
                <p:cNvPr id="963" name="AutoShape 1026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964" name="Group 1027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1046" name="Oval 10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7" name="Oval 10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8" name="Oval 10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9" name="Oval 10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0" name="Oval 10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1" name="Oval 10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2" name="Oval 10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3" name="Oval 10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" name="Group 1036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038" name="Oval 10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9" name="Oval 10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0" name="Oval 10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1" name="Oval 10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2" name="Oval 10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3" name="Oval 10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4" name="Oval 10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5" name="Oval 10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6" name="Group 1045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030" name="Oval 10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1" name="Oval 10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2" name="Oval 10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3" name="Oval 10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4" name="Oval 10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5" name="Oval 10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6" name="Oval 10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7" name="Oval 10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7" name="Group 1054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022" name="Oval 10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3" name="Oval 10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4" name="Oval 10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5" name="Oval 10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6" name="Oval 10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7" name="Oval 10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8" name="Oval 10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9" name="Oval 10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8" name="Group 1063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014" name="Oval 10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5" name="Oval 10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6" name="Oval 10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7" name="Oval 10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8" name="Oval 10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9" name="Oval 10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0" name="Oval 10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1" name="Oval 10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9" name="Group 1072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006" name="Oval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7" name="Oval 10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8" name="Oval 10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9" name="Oval 10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0" name="Oval 10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1" name="Oval 10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2" name="Oval 10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3" name="Oval 10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0" name="Group 1081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998" name="Oval 10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9" name="Oval 10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0" name="Oval 10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1" name="Oval 10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2" name="Oval 10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3" name="Oval 10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4" name="Oval 10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5" name="Oval 10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1" name="Group 1090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990" name="Oval 10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1" name="Oval 10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2" name="Oval 10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3" name="Oval 10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4" name="Oval 10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5" name="Oval 10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6" name="Oval 10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7" name="Oval 10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2" name="Group 1099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982" name="Oval 11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3" name="Oval 11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4" name="Oval 11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5" name="Oval 11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6" name="Oval 11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7" name="Oval 11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8" name="Oval 11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9" name="Oval 11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oup 1108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974" name="Oval 11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5" name="Oval 11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6" name="Oval 11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7" name="Oval 11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8" name="Oval 11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9" name="Oval 11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0" name="Oval 11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1" name="Oval 11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71" name="Group 1117"/>
              <p:cNvGrpSpPr>
                <a:grpSpLocks/>
              </p:cNvGrpSpPr>
              <p:nvPr/>
            </p:nvGrpSpPr>
            <p:grpSpPr bwMode="auto">
              <a:xfrm>
                <a:off x="5881200" y="2258601"/>
                <a:ext cx="1030141" cy="619423"/>
                <a:chOff x="3719" y="2472"/>
                <a:chExt cx="2450" cy="1473"/>
              </a:xfrm>
            </p:grpSpPr>
            <p:sp>
              <p:nvSpPr>
                <p:cNvPr id="87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873" name="Group 1119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955" name="Oval 11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6" name="Oval 11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7" name="Oval 11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8" name="Oval 11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9" name="Oval 11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0" name="Oval 11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1" name="Oval 11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2" name="Oval 11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4" name="Group 1128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947" name="Oval 11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8" name="Oval 11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9" name="Oval 11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0" name="Oval 11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1" name="Oval 11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2" name="Oval 11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3" name="Oval 11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4" name="Oval 11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5" name="Group 1137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939" name="Oval 11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0" name="Oval 11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1" name="Oval 11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2" name="Oval 11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3" name="Oval 11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4" name="Oval 11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5" name="Oval 11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6" name="Oval 11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6" name="Group 1146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931" name="Oval 11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2" name="Oval 11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3" name="Oval 11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4" name="Oval 11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5" name="Oval 11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6" name="Oval 11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7" name="Oval 11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8" name="Oval 11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7" name="Group 1155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923" name="Oval 11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4" name="Oval 11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5" name="Oval 11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6" name="Oval 11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7" name="Oval 11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8" name="Oval 11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9" name="Oval 11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0" name="Oval 11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8" name="Group 1164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915" name="Oval 11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6" name="Oval 11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7" name="Oval 11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8" name="Oval 11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9" name="Oval 11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0" name="Oval 11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1" name="Oval 11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2" name="Oval 11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9" name="Group 1173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907" name="Oval 11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8" name="Oval 11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9" name="Oval 11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0" name="Oval 11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1" name="Oval 11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2" name="Oval 11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3" name="Oval 11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4" name="Oval 11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80" name="Group 1182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899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0" name="Oval 11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1" name="Oval 11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2" name="Oval 11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" name="Oval 11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4" name="Oval 11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5" name="Oval 11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6" name="Oval 11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81" name="Group 1191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91" name="Oval 11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2" name="Oval 11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3" name="Oval 11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4" name="Oval 11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5" name="Oval 11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6" name="Oval 11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7" name="Oval 11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8" name="Oval 11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82" name="Group 1200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83" name="Oval 12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4" name="Oval 12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5" name="Oval 12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6" name="Oval 12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7" name="Oval 12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8" name="Oval 12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9" name="Oval 12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0" name="Oval 12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74" name="Group 1209"/>
            <p:cNvGrpSpPr>
              <a:grpSpLocks/>
            </p:cNvGrpSpPr>
            <p:nvPr/>
          </p:nvGrpSpPr>
          <p:grpSpPr bwMode="auto">
            <a:xfrm>
              <a:off x="2411756" y="3019620"/>
              <a:ext cx="1030139" cy="619424"/>
              <a:chOff x="3719" y="2472"/>
              <a:chExt cx="2450" cy="1473"/>
            </a:xfrm>
          </p:grpSpPr>
          <p:sp>
            <p:nvSpPr>
              <p:cNvPr id="775" name="AutoShape 1210"/>
              <p:cNvSpPr>
                <a:spLocks noChangeArrowheads="1"/>
              </p:cNvSpPr>
              <p:nvPr/>
            </p:nvSpPr>
            <p:spPr bwMode="auto">
              <a:xfrm>
                <a:off x="3719" y="2472"/>
                <a:ext cx="2450" cy="1473"/>
              </a:xfrm>
              <a:prstGeom prst="parallelogram">
                <a:avLst>
                  <a:gd name="adj" fmla="val 25858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76" name="Group 1211"/>
              <p:cNvGrpSpPr>
                <a:grpSpLocks/>
              </p:cNvGrpSpPr>
              <p:nvPr/>
            </p:nvGrpSpPr>
            <p:grpSpPr bwMode="auto">
              <a:xfrm rot="825044">
                <a:off x="3992" y="2500"/>
                <a:ext cx="123" cy="1411"/>
                <a:chOff x="3765" y="975"/>
                <a:chExt cx="91" cy="1043"/>
              </a:xfrm>
            </p:grpSpPr>
            <p:sp>
              <p:nvSpPr>
                <p:cNvPr id="858" name="Oval 1212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9" name="Oval 1213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0" name="Oval 1214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1" name="Oval 1215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2" name="Oval 1216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3" name="Oval 1217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4" name="Oval 1218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5" name="Oval 1219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7" name="Group 1220"/>
              <p:cNvGrpSpPr>
                <a:grpSpLocks/>
              </p:cNvGrpSpPr>
              <p:nvPr/>
            </p:nvGrpSpPr>
            <p:grpSpPr bwMode="auto">
              <a:xfrm rot="825044">
                <a:off x="4192" y="2502"/>
                <a:ext cx="123" cy="1411"/>
                <a:chOff x="3765" y="975"/>
                <a:chExt cx="91" cy="1043"/>
              </a:xfrm>
            </p:grpSpPr>
            <p:sp>
              <p:nvSpPr>
                <p:cNvPr id="850" name="Oval 1221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1" name="Oval 1222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2" name="Oval 1223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3" name="Oval 1224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4" name="Oval 1225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5" name="Oval 1226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6" name="Oval 1227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7" name="Oval 1228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8" name="Group 1229"/>
              <p:cNvGrpSpPr>
                <a:grpSpLocks/>
              </p:cNvGrpSpPr>
              <p:nvPr/>
            </p:nvGrpSpPr>
            <p:grpSpPr bwMode="auto">
              <a:xfrm rot="825044">
                <a:off x="4394" y="2502"/>
                <a:ext cx="123" cy="1411"/>
                <a:chOff x="3765" y="975"/>
                <a:chExt cx="91" cy="1043"/>
              </a:xfrm>
            </p:grpSpPr>
            <p:sp>
              <p:nvSpPr>
                <p:cNvPr id="842" name="Oval 1230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3" name="Oval 1231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4" name="Oval 1232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5" name="Oval 1233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6" name="Oval 1234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7" name="Oval 1235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8" name="Oval 1236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9" name="Oval 1237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9" name="Group 1238"/>
              <p:cNvGrpSpPr>
                <a:grpSpLocks/>
              </p:cNvGrpSpPr>
              <p:nvPr/>
            </p:nvGrpSpPr>
            <p:grpSpPr bwMode="auto">
              <a:xfrm rot="825044">
                <a:off x="4594" y="2503"/>
                <a:ext cx="123" cy="1411"/>
                <a:chOff x="3765" y="975"/>
                <a:chExt cx="91" cy="1043"/>
              </a:xfrm>
            </p:grpSpPr>
            <p:sp>
              <p:nvSpPr>
                <p:cNvPr id="834" name="Oval 1239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5" name="Oval 1240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6" name="Oval 1241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7" name="Oval 1242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8" name="Oval 1243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9" name="Oval 1244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0" name="Oval 1245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1" name="Oval 1246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0" name="Group 1247"/>
              <p:cNvGrpSpPr>
                <a:grpSpLocks/>
              </p:cNvGrpSpPr>
              <p:nvPr/>
            </p:nvGrpSpPr>
            <p:grpSpPr bwMode="auto">
              <a:xfrm rot="825044">
                <a:off x="4787" y="2502"/>
                <a:ext cx="123" cy="1411"/>
                <a:chOff x="3765" y="975"/>
                <a:chExt cx="91" cy="1043"/>
              </a:xfrm>
            </p:grpSpPr>
            <p:sp>
              <p:nvSpPr>
                <p:cNvPr id="826" name="Oval 1248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7" name="Oval 1249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8" name="Oval 1250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9" name="Oval 1251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" name="Oval 1252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1" name="Oval 1253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2" name="Oval 1254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3" name="Oval 1255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1" name="Group 1256"/>
              <p:cNvGrpSpPr>
                <a:grpSpLocks/>
              </p:cNvGrpSpPr>
              <p:nvPr/>
            </p:nvGrpSpPr>
            <p:grpSpPr bwMode="auto">
              <a:xfrm rot="825044">
                <a:off x="4987" y="2503"/>
                <a:ext cx="123" cy="1411"/>
                <a:chOff x="3765" y="975"/>
                <a:chExt cx="91" cy="1043"/>
              </a:xfrm>
            </p:grpSpPr>
            <p:sp>
              <p:nvSpPr>
                <p:cNvPr id="818" name="Oval 1257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9" name="Oval 1258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0" name="Oval 1259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1" name="Oval 1260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2" name="Oval 1261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3" name="Oval 1262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4" name="Oval 1263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5" name="Oval 1264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2" name="Group 1265"/>
              <p:cNvGrpSpPr>
                <a:grpSpLocks/>
              </p:cNvGrpSpPr>
              <p:nvPr/>
            </p:nvGrpSpPr>
            <p:grpSpPr bwMode="auto">
              <a:xfrm rot="825044">
                <a:off x="5190" y="2503"/>
                <a:ext cx="123" cy="1411"/>
                <a:chOff x="3765" y="975"/>
                <a:chExt cx="91" cy="1043"/>
              </a:xfrm>
            </p:grpSpPr>
            <p:sp>
              <p:nvSpPr>
                <p:cNvPr id="810" name="Oval 1266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1" name="Oval 1267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2" name="Oval 1268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3" name="Oval 1269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4" name="Oval 1270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5" name="Oval 1271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6" name="Oval 1272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7" name="Oval 1273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3" name="Group 1274"/>
              <p:cNvGrpSpPr>
                <a:grpSpLocks/>
              </p:cNvGrpSpPr>
              <p:nvPr/>
            </p:nvGrpSpPr>
            <p:grpSpPr bwMode="auto">
              <a:xfrm rot="825044">
                <a:off x="5390" y="2504"/>
                <a:ext cx="123" cy="1411"/>
                <a:chOff x="3765" y="975"/>
                <a:chExt cx="91" cy="1043"/>
              </a:xfrm>
            </p:grpSpPr>
            <p:sp>
              <p:nvSpPr>
                <p:cNvPr id="802" name="Oval 1275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3" name="Oval 1276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4" name="Oval 1277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5" name="Oval 1278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6" name="Oval 1279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7" name="Oval 1280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8" name="Oval 1281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9" name="Oval 1282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4" name="Group 1283"/>
              <p:cNvGrpSpPr>
                <a:grpSpLocks/>
              </p:cNvGrpSpPr>
              <p:nvPr/>
            </p:nvGrpSpPr>
            <p:grpSpPr bwMode="auto">
              <a:xfrm rot="825044">
                <a:off x="5572" y="2502"/>
                <a:ext cx="123" cy="1411"/>
                <a:chOff x="3765" y="975"/>
                <a:chExt cx="91" cy="1043"/>
              </a:xfrm>
            </p:grpSpPr>
            <p:sp>
              <p:nvSpPr>
                <p:cNvPr id="794" name="Oval 1284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5" name="Oval 1285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6" name="Oval 1286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7" name="Oval 1287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8" name="Oval 1288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9" name="Oval 1289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0" name="Oval 1290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1" name="Oval 1291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5" name="Group 1292"/>
              <p:cNvGrpSpPr>
                <a:grpSpLocks/>
              </p:cNvGrpSpPr>
              <p:nvPr/>
            </p:nvGrpSpPr>
            <p:grpSpPr bwMode="auto">
              <a:xfrm rot="825044">
                <a:off x="5772" y="2503"/>
                <a:ext cx="123" cy="1411"/>
                <a:chOff x="3765" y="975"/>
                <a:chExt cx="91" cy="1043"/>
              </a:xfrm>
            </p:grpSpPr>
            <p:sp>
              <p:nvSpPr>
                <p:cNvPr id="786" name="Oval 1293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7" name="Oval 1294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8" name="Oval 1295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9" name="Oval 1296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0" name="Oval 1297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1" name="Oval 1298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2" name="Oval 1299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3" name="Oval 1300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18" name="1417 Grupo"/>
          <p:cNvGrpSpPr/>
          <p:nvPr/>
        </p:nvGrpSpPr>
        <p:grpSpPr>
          <a:xfrm>
            <a:off x="425924" y="4560164"/>
            <a:ext cx="1030139" cy="619424"/>
            <a:chOff x="3181735" y="3824256"/>
            <a:chExt cx="1030139" cy="619424"/>
          </a:xfrm>
        </p:grpSpPr>
        <p:sp>
          <p:nvSpPr>
            <p:cNvPr id="1419" name="AutoShape 1210"/>
            <p:cNvSpPr>
              <a:spLocks noChangeArrowheads="1"/>
            </p:cNvSpPr>
            <p:nvPr/>
          </p:nvSpPr>
          <p:spPr bwMode="auto">
            <a:xfrm>
              <a:off x="3181735" y="3824256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0" name="Oval 1212"/>
            <p:cNvSpPr>
              <a:spLocks noChangeArrowheads="1"/>
            </p:cNvSpPr>
            <p:nvPr/>
          </p:nvSpPr>
          <p:spPr bwMode="auto">
            <a:xfrm rot="825044">
              <a:off x="3324108" y="3994095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1" name="Oval 1213"/>
            <p:cNvSpPr>
              <a:spLocks noChangeArrowheads="1"/>
            </p:cNvSpPr>
            <p:nvPr/>
          </p:nvSpPr>
          <p:spPr bwMode="auto">
            <a:xfrm rot="825044">
              <a:off x="3305717" y="40692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2" name="Oval 1214"/>
            <p:cNvSpPr>
              <a:spLocks noChangeArrowheads="1"/>
            </p:cNvSpPr>
            <p:nvPr/>
          </p:nvSpPr>
          <p:spPr bwMode="auto">
            <a:xfrm rot="825044">
              <a:off x="3287327" y="414439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3" name="Oval 1215"/>
            <p:cNvSpPr>
              <a:spLocks noChangeArrowheads="1"/>
            </p:cNvSpPr>
            <p:nvPr/>
          </p:nvSpPr>
          <p:spPr bwMode="auto">
            <a:xfrm rot="825044">
              <a:off x="3268936" y="4219550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4" name="Oval 1216"/>
            <p:cNvSpPr>
              <a:spLocks noChangeArrowheads="1"/>
            </p:cNvSpPr>
            <p:nvPr/>
          </p:nvSpPr>
          <p:spPr bwMode="auto">
            <a:xfrm rot="825044">
              <a:off x="3250546" y="429470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5" name="Oval 1217"/>
            <p:cNvSpPr>
              <a:spLocks noChangeArrowheads="1"/>
            </p:cNvSpPr>
            <p:nvPr/>
          </p:nvSpPr>
          <p:spPr bwMode="auto">
            <a:xfrm rot="825044">
              <a:off x="3232155" y="436985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6" name="Oval 1218"/>
            <p:cNvSpPr>
              <a:spLocks noChangeArrowheads="1"/>
            </p:cNvSpPr>
            <p:nvPr/>
          </p:nvSpPr>
          <p:spPr bwMode="auto">
            <a:xfrm rot="825044">
              <a:off x="3342498" y="391894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7" name="Oval 1219"/>
            <p:cNvSpPr>
              <a:spLocks noChangeArrowheads="1"/>
            </p:cNvSpPr>
            <p:nvPr/>
          </p:nvSpPr>
          <p:spPr bwMode="auto">
            <a:xfrm rot="825044">
              <a:off x="3360889" y="384379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8" name="Oval 1221"/>
            <p:cNvSpPr>
              <a:spLocks noChangeArrowheads="1"/>
            </p:cNvSpPr>
            <p:nvPr/>
          </p:nvSpPr>
          <p:spPr bwMode="auto">
            <a:xfrm rot="825044">
              <a:off x="3408201" y="39949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9" name="Oval 1222"/>
            <p:cNvSpPr>
              <a:spLocks noChangeArrowheads="1"/>
            </p:cNvSpPr>
            <p:nvPr/>
          </p:nvSpPr>
          <p:spPr bwMode="auto">
            <a:xfrm rot="825044">
              <a:off x="3389810" y="407008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0" name="Oval 1223"/>
            <p:cNvSpPr>
              <a:spLocks noChangeArrowheads="1"/>
            </p:cNvSpPr>
            <p:nvPr/>
          </p:nvSpPr>
          <p:spPr bwMode="auto">
            <a:xfrm rot="825044">
              <a:off x="3371420" y="4145239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1" name="Oval 1224"/>
            <p:cNvSpPr>
              <a:spLocks noChangeArrowheads="1"/>
            </p:cNvSpPr>
            <p:nvPr/>
          </p:nvSpPr>
          <p:spPr bwMode="auto">
            <a:xfrm rot="825044">
              <a:off x="3353029" y="422039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2" name="Oval 1225"/>
            <p:cNvSpPr>
              <a:spLocks noChangeArrowheads="1"/>
            </p:cNvSpPr>
            <p:nvPr/>
          </p:nvSpPr>
          <p:spPr bwMode="auto">
            <a:xfrm rot="825044">
              <a:off x="3334639" y="42955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3" name="Oval 1226"/>
            <p:cNvSpPr>
              <a:spLocks noChangeArrowheads="1"/>
            </p:cNvSpPr>
            <p:nvPr/>
          </p:nvSpPr>
          <p:spPr bwMode="auto">
            <a:xfrm rot="825044">
              <a:off x="3316248" y="437069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4" name="Oval 1227"/>
            <p:cNvSpPr>
              <a:spLocks noChangeArrowheads="1"/>
            </p:cNvSpPr>
            <p:nvPr/>
          </p:nvSpPr>
          <p:spPr bwMode="auto">
            <a:xfrm rot="825044">
              <a:off x="3426591" y="391978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5" name="Oval 1228"/>
            <p:cNvSpPr>
              <a:spLocks noChangeArrowheads="1"/>
            </p:cNvSpPr>
            <p:nvPr/>
          </p:nvSpPr>
          <p:spPr bwMode="auto">
            <a:xfrm rot="825044">
              <a:off x="3444982" y="384463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6" name="Oval 1230"/>
            <p:cNvSpPr>
              <a:spLocks noChangeArrowheads="1"/>
            </p:cNvSpPr>
            <p:nvPr/>
          </p:nvSpPr>
          <p:spPr bwMode="auto">
            <a:xfrm rot="825044">
              <a:off x="3493135" y="3994936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7" name="Oval 1231"/>
            <p:cNvSpPr>
              <a:spLocks noChangeArrowheads="1"/>
            </p:cNvSpPr>
            <p:nvPr/>
          </p:nvSpPr>
          <p:spPr bwMode="auto">
            <a:xfrm rot="825044">
              <a:off x="3474744" y="4070088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8" name="Oval 1232"/>
            <p:cNvSpPr>
              <a:spLocks noChangeArrowheads="1"/>
            </p:cNvSpPr>
            <p:nvPr/>
          </p:nvSpPr>
          <p:spPr bwMode="auto">
            <a:xfrm rot="825044">
              <a:off x="3456354" y="41452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9" name="Oval 1233"/>
            <p:cNvSpPr>
              <a:spLocks noChangeArrowheads="1"/>
            </p:cNvSpPr>
            <p:nvPr/>
          </p:nvSpPr>
          <p:spPr bwMode="auto">
            <a:xfrm rot="825044">
              <a:off x="3437963" y="42203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0" name="Oval 1234"/>
            <p:cNvSpPr>
              <a:spLocks noChangeArrowheads="1"/>
            </p:cNvSpPr>
            <p:nvPr/>
          </p:nvSpPr>
          <p:spPr bwMode="auto">
            <a:xfrm rot="825044">
              <a:off x="3419573" y="4295542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1" name="Oval 1235"/>
            <p:cNvSpPr>
              <a:spLocks noChangeArrowheads="1"/>
            </p:cNvSpPr>
            <p:nvPr/>
          </p:nvSpPr>
          <p:spPr bwMode="auto">
            <a:xfrm rot="825044">
              <a:off x="3401182" y="4370694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2" name="Oval 1236"/>
            <p:cNvSpPr>
              <a:spLocks noChangeArrowheads="1"/>
            </p:cNvSpPr>
            <p:nvPr/>
          </p:nvSpPr>
          <p:spPr bwMode="auto">
            <a:xfrm rot="825044">
              <a:off x="3511525" y="391978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3" name="Oval 1237"/>
            <p:cNvSpPr>
              <a:spLocks noChangeArrowheads="1"/>
            </p:cNvSpPr>
            <p:nvPr/>
          </p:nvSpPr>
          <p:spPr bwMode="auto">
            <a:xfrm rot="825044">
              <a:off x="3529916" y="384463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4" name="Oval 1239"/>
            <p:cNvSpPr>
              <a:spLocks noChangeArrowheads="1"/>
            </p:cNvSpPr>
            <p:nvPr/>
          </p:nvSpPr>
          <p:spPr bwMode="auto">
            <a:xfrm rot="825044">
              <a:off x="3577228" y="39953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5" name="Oval 1240"/>
            <p:cNvSpPr>
              <a:spLocks noChangeArrowheads="1"/>
            </p:cNvSpPr>
            <p:nvPr/>
          </p:nvSpPr>
          <p:spPr bwMode="auto">
            <a:xfrm rot="825044">
              <a:off x="3558837" y="40705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6" name="Oval 1241"/>
            <p:cNvSpPr>
              <a:spLocks noChangeArrowheads="1"/>
            </p:cNvSpPr>
            <p:nvPr/>
          </p:nvSpPr>
          <p:spPr bwMode="auto">
            <a:xfrm rot="825044">
              <a:off x="3540447" y="41456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7" name="Oval 1242"/>
            <p:cNvSpPr>
              <a:spLocks noChangeArrowheads="1"/>
            </p:cNvSpPr>
            <p:nvPr/>
          </p:nvSpPr>
          <p:spPr bwMode="auto">
            <a:xfrm rot="825044">
              <a:off x="3522056" y="422081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8" name="Oval 1243"/>
            <p:cNvSpPr>
              <a:spLocks noChangeArrowheads="1"/>
            </p:cNvSpPr>
            <p:nvPr/>
          </p:nvSpPr>
          <p:spPr bwMode="auto">
            <a:xfrm rot="825044">
              <a:off x="3503666" y="4295962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9" name="Oval 1244"/>
            <p:cNvSpPr>
              <a:spLocks noChangeArrowheads="1"/>
            </p:cNvSpPr>
            <p:nvPr/>
          </p:nvSpPr>
          <p:spPr bwMode="auto">
            <a:xfrm rot="825044">
              <a:off x="3485275" y="4371114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0" name="Oval 1245"/>
            <p:cNvSpPr>
              <a:spLocks noChangeArrowheads="1"/>
            </p:cNvSpPr>
            <p:nvPr/>
          </p:nvSpPr>
          <p:spPr bwMode="auto">
            <a:xfrm rot="825044">
              <a:off x="3595618" y="392020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1" name="Oval 1246"/>
            <p:cNvSpPr>
              <a:spLocks noChangeArrowheads="1"/>
            </p:cNvSpPr>
            <p:nvPr/>
          </p:nvSpPr>
          <p:spPr bwMode="auto">
            <a:xfrm rot="825044">
              <a:off x="3614009" y="384505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2" name="Oval 1248"/>
            <p:cNvSpPr>
              <a:spLocks noChangeArrowheads="1"/>
            </p:cNvSpPr>
            <p:nvPr/>
          </p:nvSpPr>
          <p:spPr bwMode="auto">
            <a:xfrm rot="825044">
              <a:off x="3658378" y="3994936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3" name="Oval 1249"/>
            <p:cNvSpPr>
              <a:spLocks noChangeArrowheads="1"/>
            </p:cNvSpPr>
            <p:nvPr/>
          </p:nvSpPr>
          <p:spPr bwMode="auto">
            <a:xfrm rot="825044">
              <a:off x="3639987" y="407008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4" name="Oval 1250"/>
            <p:cNvSpPr>
              <a:spLocks noChangeArrowheads="1"/>
            </p:cNvSpPr>
            <p:nvPr/>
          </p:nvSpPr>
          <p:spPr bwMode="auto">
            <a:xfrm rot="825044">
              <a:off x="3621597" y="4145239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5" name="Oval 1251"/>
            <p:cNvSpPr>
              <a:spLocks noChangeArrowheads="1"/>
            </p:cNvSpPr>
            <p:nvPr/>
          </p:nvSpPr>
          <p:spPr bwMode="auto">
            <a:xfrm rot="825044">
              <a:off x="3603206" y="42203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6" name="Oval 1252"/>
            <p:cNvSpPr>
              <a:spLocks noChangeArrowheads="1"/>
            </p:cNvSpPr>
            <p:nvPr/>
          </p:nvSpPr>
          <p:spPr bwMode="auto">
            <a:xfrm rot="825044">
              <a:off x="3584816" y="42955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7" name="Oval 1253"/>
            <p:cNvSpPr>
              <a:spLocks noChangeArrowheads="1"/>
            </p:cNvSpPr>
            <p:nvPr/>
          </p:nvSpPr>
          <p:spPr bwMode="auto">
            <a:xfrm rot="825044">
              <a:off x="3566425" y="43706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8" name="Oval 1254"/>
            <p:cNvSpPr>
              <a:spLocks noChangeArrowheads="1"/>
            </p:cNvSpPr>
            <p:nvPr/>
          </p:nvSpPr>
          <p:spPr bwMode="auto">
            <a:xfrm rot="825044">
              <a:off x="3676768" y="391978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9" name="Oval 1255"/>
            <p:cNvSpPr>
              <a:spLocks noChangeArrowheads="1"/>
            </p:cNvSpPr>
            <p:nvPr/>
          </p:nvSpPr>
          <p:spPr bwMode="auto">
            <a:xfrm rot="825044">
              <a:off x="3695159" y="384463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0" name="Oval 1257"/>
            <p:cNvSpPr>
              <a:spLocks noChangeArrowheads="1"/>
            </p:cNvSpPr>
            <p:nvPr/>
          </p:nvSpPr>
          <p:spPr bwMode="auto">
            <a:xfrm rot="825044">
              <a:off x="3742470" y="3995356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1" name="Oval 1258"/>
            <p:cNvSpPr>
              <a:spLocks noChangeArrowheads="1"/>
            </p:cNvSpPr>
            <p:nvPr/>
          </p:nvSpPr>
          <p:spPr bwMode="auto">
            <a:xfrm rot="825044">
              <a:off x="3724079" y="407050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2" name="Oval 1259"/>
            <p:cNvSpPr>
              <a:spLocks noChangeArrowheads="1"/>
            </p:cNvSpPr>
            <p:nvPr/>
          </p:nvSpPr>
          <p:spPr bwMode="auto">
            <a:xfrm rot="825044">
              <a:off x="3705689" y="414565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3" name="Oval 1260"/>
            <p:cNvSpPr>
              <a:spLocks noChangeArrowheads="1"/>
            </p:cNvSpPr>
            <p:nvPr/>
          </p:nvSpPr>
          <p:spPr bwMode="auto">
            <a:xfrm rot="825044">
              <a:off x="3687298" y="422081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4" name="Oval 1261"/>
            <p:cNvSpPr>
              <a:spLocks noChangeArrowheads="1"/>
            </p:cNvSpPr>
            <p:nvPr/>
          </p:nvSpPr>
          <p:spPr bwMode="auto">
            <a:xfrm rot="825044">
              <a:off x="3668908" y="4295962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5" name="Oval 1262"/>
            <p:cNvSpPr>
              <a:spLocks noChangeArrowheads="1"/>
            </p:cNvSpPr>
            <p:nvPr/>
          </p:nvSpPr>
          <p:spPr bwMode="auto">
            <a:xfrm rot="825044">
              <a:off x="3650517" y="43711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6" name="Oval 1263"/>
            <p:cNvSpPr>
              <a:spLocks noChangeArrowheads="1"/>
            </p:cNvSpPr>
            <p:nvPr/>
          </p:nvSpPr>
          <p:spPr bwMode="auto">
            <a:xfrm rot="825044">
              <a:off x="3760860" y="392020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7" name="Oval 1264"/>
            <p:cNvSpPr>
              <a:spLocks noChangeArrowheads="1"/>
            </p:cNvSpPr>
            <p:nvPr/>
          </p:nvSpPr>
          <p:spPr bwMode="auto">
            <a:xfrm rot="825044">
              <a:off x="3779251" y="3845053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8" name="Oval 1266"/>
            <p:cNvSpPr>
              <a:spLocks noChangeArrowheads="1"/>
            </p:cNvSpPr>
            <p:nvPr/>
          </p:nvSpPr>
          <p:spPr bwMode="auto">
            <a:xfrm rot="825044">
              <a:off x="3827825" y="39953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9" name="Oval 1267"/>
            <p:cNvSpPr>
              <a:spLocks noChangeArrowheads="1"/>
            </p:cNvSpPr>
            <p:nvPr/>
          </p:nvSpPr>
          <p:spPr bwMode="auto">
            <a:xfrm rot="825044">
              <a:off x="3809434" y="407050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0" name="Oval 1268"/>
            <p:cNvSpPr>
              <a:spLocks noChangeArrowheads="1"/>
            </p:cNvSpPr>
            <p:nvPr/>
          </p:nvSpPr>
          <p:spPr bwMode="auto">
            <a:xfrm rot="825044">
              <a:off x="3791044" y="414565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1" name="Oval 1269"/>
            <p:cNvSpPr>
              <a:spLocks noChangeArrowheads="1"/>
            </p:cNvSpPr>
            <p:nvPr/>
          </p:nvSpPr>
          <p:spPr bwMode="auto">
            <a:xfrm rot="825044">
              <a:off x="3772653" y="42208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2" name="Oval 1270"/>
            <p:cNvSpPr>
              <a:spLocks noChangeArrowheads="1"/>
            </p:cNvSpPr>
            <p:nvPr/>
          </p:nvSpPr>
          <p:spPr bwMode="auto">
            <a:xfrm rot="825044">
              <a:off x="3754263" y="4295962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3" name="Oval 1271"/>
            <p:cNvSpPr>
              <a:spLocks noChangeArrowheads="1"/>
            </p:cNvSpPr>
            <p:nvPr/>
          </p:nvSpPr>
          <p:spPr bwMode="auto">
            <a:xfrm rot="825044">
              <a:off x="3735872" y="43711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4" name="Oval 1272"/>
            <p:cNvSpPr>
              <a:spLocks noChangeArrowheads="1"/>
            </p:cNvSpPr>
            <p:nvPr/>
          </p:nvSpPr>
          <p:spPr bwMode="auto">
            <a:xfrm rot="825044">
              <a:off x="3846215" y="392020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5" name="Oval 1273"/>
            <p:cNvSpPr>
              <a:spLocks noChangeArrowheads="1"/>
            </p:cNvSpPr>
            <p:nvPr/>
          </p:nvSpPr>
          <p:spPr bwMode="auto">
            <a:xfrm rot="825044">
              <a:off x="3864606" y="384505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6" name="Oval 1275"/>
            <p:cNvSpPr>
              <a:spLocks noChangeArrowheads="1"/>
            </p:cNvSpPr>
            <p:nvPr/>
          </p:nvSpPr>
          <p:spPr bwMode="auto">
            <a:xfrm rot="825044">
              <a:off x="3911918" y="39957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7" name="Oval 1276"/>
            <p:cNvSpPr>
              <a:spLocks noChangeArrowheads="1"/>
            </p:cNvSpPr>
            <p:nvPr/>
          </p:nvSpPr>
          <p:spPr bwMode="auto">
            <a:xfrm rot="825044">
              <a:off x="3893527" y="407092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8" name="Oval 1277"/>
            <p:cNvSpPr>
              <a:spLocks noChangeArrowheads="1"/>
            </p:cNvSpPr>
            <p:nvPr/>
          </p:nvSpPr>
          <p:spPr bwMode="auto">
            <a:xfrm rot="825044">
              <a:off x="3875137" y="414608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9" name="Oval 1278"/>
            <p:cNvSpPr>
              <a:spLocks noChangeArrowheads="1"/>
            </p:cNvSpPr>
            <p:nvPr/>
          </p:nvSpPr>
          <p:spPr bwMode="auto">
            <a:xfrm rot="825044">
              <a:off x="3856746" y="422123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0" name="Oval 1279"/>
            <p:cNvSpPr>
              <a:spLocks noChangeArrowheads="1"/>
            </p:cNvSpPr>
            <p:nvPr/>
          </p:nvSpPr>
          <p:spPr bwMode="auto">
            <a:xfrm rot="825044">
              <a:off x="3838356" y="4296383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1" name="Oval 1280"/>
            <p:cNvSpPr>
              <a:spLocks noChangeArrowheads="1"/>
            </p:cNvSpPr>
            <p:nvPr/>
          </p:nvSpPr>
          <p:spPr bwMode="auto">
            <a:xfrm rot="825044">
              <a:off x="3819965" y="437153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2" name="Oval 1281"/>
            <p:cNvSpPr>
              <a:spLocks noChangeArrowheads="1"/>
            </p:cNvSpPr>
            <p:nvPr/>
          </p:nvSpPr>
          <p:spPr bwMode="auto">
            <a:xfrm rot="825044">
              <a:off x="3930308" y="392062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3" name="Oval 1282"/>
            <p:cNvSpPr>
              <a:spLocks noChangeArrowheads="1"/>
            </p:cNvSpPr>
            <p:nvPr/>
          </p:nvSpPr>
          <p:spPr bwMode="auto">
            <a:xfrm rot="825044">
              <a:off x="3948699" y="384547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4" name="Oval 1284"/>
            <p:cNvSpPr>
              <a:spLocks noChangeArrowheads="1"/>
            </p:cNvSpPr>
            <p:nvPr/>
          </p:nvSpPr>
          <p:spPr bwMode="auto">
            <a:xfrm rot="825044">
              <a:off x="3988442" y="3994936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5" name="Oval 1285"/>
            <p:cNvSpPr>
              <a:spLocks noChangeArrowheads="1"/>
            </p:cNvSpPr>
            <p:nvPr/>
          </p:nvSpPr>
          <p:spPr bwMode="auto">
            <a:xfrm rot="825044">
              <a:off x="3970051" y="40700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6" name="Oval 1286"/>
            <p:cNvSpPr>
              <a:spLocks noChangeArrowheads="1"/>
            </p:cNvSpPr>
            <p:nvPr/>
          </p:nvSpPr>
          <p:spPr bwMode="auto">
            <a:xfrm rot="825044">
              <a:off x="3951661" y="41452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7" name="Oval 1287"/>
            <p:cNvSpPr>
              <a:spLocks noChangeArrowheads="1"/>
            </p:cNvSpPr>
            <p:nvPr/>
          </p:nvSpPr>
          <p:spPr bwMode="auto">
            <a:xfrm rot="825044">
              <a:off x="3933270" y="42203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8" name="Oval 1288"/>
            <p:cNvSpPr>
              <a:spLocks noChangeArrowheads="1"/>
            </p:cNvSpPr>
            <p:nvPr/>
          </p:nvSpPr>
          <p:spPr bwMode="auto">
            <a:xfrm rot="825044">
              <a:off x="3914880" y="4295542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9" name="Oval 1289"/>
            <p:cNvSpPr>
              <a:spLocks noChangeArrowheads="1"/>
            </p:cNvSpPr>
            <p:nvPr/>
          </p:nvSpPr>
          <p:spPr bwMode="auto">
            <a:xfrm rot="825044">
              <a:off x="3896489" y="437069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0" name="Oval 1290"/>
            <p:cNvSpPr>
              <a:spLocks noChangeArrowheads="1"/>
            </p:cNvSpPr>
            <p:nvPr/>
          </p:nvSpPr>
          <p:spPr bwMode="auto">
            <a:xfrm rot="825044">
              <a:off x="4006832" y="391978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1" name="Oval 1291"/>
            <p:cNvSpPr>
              <a:spLocks noChangeArrowheads="1"/>
            </p:cNvSpPr>
            <p:nvPr/>
          </p:nvSpPr>
          <p:spPr bwMode="auto">
            <a:xfrm rot="825044">
              <a:off x="4025223" y="3844633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2" name="Oval 1293"/>
            <p:cNvSpPr>
              <a:spLocks noChangeArrowheads="1"/>
            </p:cNvSpPr>
            <p:nvPr/>
          </p:nvSpPr>
          <p:spPr bwMode="auto">
            <a:xfrm rot="825044">
              <a:off x="4072535" y="3995356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3" name="Oval 1294"/>
            <p:cNvSpPr>
              <a:spLocks noChangeArrowheads="1"/>
            </p:cNvSpPr>
            <p:nvPr/>
          </p:nvSpPr>
          <p:spPr bwMode="auto">
            <a:xfrm rot="825044">
              <a:off x="4054144" y="40705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4" name="Oval 1295"/>
            <p:cNvSpPr>
              <a:spLocks noChangeArrowheads="1"/>
            </p:cNvSpPr>
            <p:nvPr/>
          </p:nvSpPr>
          <p:spPr bwMode="auto">
            <a:xfrm rot="825044">
              <a:off x="4035754" y="414565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5" name="Oval 1296"/>
            <p:cNvSpPr>
              <a:spLocks noChangeArrowheads="1"/>
            </p:cNvSpPr>
            <p:nvPr/>
          </p:nvSpPr>
          <p:spPr bwMode="auto">
            <a:xfrm rot="825044">
              <a:off x="4017363" y="42208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6" name="Oval 1297"/>
            <p:cNvSpPr>
              <a:spLocks noChangeArrowheads="1"/>
            </p:cNvSpPr>
            <p:nvPr/>
          </p:nvSpPr>
          <p:spPr bwMode="auto">
            <a:xfrm rot="825044">
              <a:off x="3998973" y="42959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7" name="Oval 1298"/>
            <p:cNvSpPr>
              <a:spLocks noChangeArrowheads="1"/>
            </p:cNvSpPr>
            <p:nvPr/>
          </p:nvSpPr>
          <p:spPr bwMode="auto">
            <a:xfrm rot="825044">
              <a:off x="3980582" y="43711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8" name="Oval 1299"/>
            <p:cNvSpPr>
              <a:spLocks noChangeArrowheads="1"/>
            </p:cNvSpPr>
            <p:nvPr/>
          </p:nvSpPr>
          <p:spPr bwMode="auto">
            <a:xfrm rot="825044">
              <a:off x="4090925" y="3920205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9" name="Oval 1300"/>
            <p:cNvSpPr>
              <a:spLocks noChangeArrowheads="1"/>
            </p:cNvSpPr>
            <p:nvPr/>
          </p:nvSpPr>
          <p:spPr bwMode="auto">
            <a:xfrm rot="825044">
              <a:off x="4109316" y="384505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01" name="Rectangle 203"/>
          <p:cNvSpPr>
            <a:spLocks noChangeArrowheads="1"/>
          </p:cNvSpPr>
          <p:nvPr/>
        </p:nvSpPr>
        <p:spPr bwMode="auto">
          <a:xfrm>
            <a:off x="2053987" y="4473303"/>
            <a:ext cx="540335" cy="26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s-E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1500" name="Rectangle 203"/>
          <p:cNvSpPr>
            <a:spLocks noChangeArrowheads="1"/>
          </p:cNvSpPr>
          <p:nvPr/>
        </p:nvSpPr>
        <p:spPr bwMode="auto">
          <a:xfrm>
            <a:off x="2033172" y="4690738"/>
            <a:ext cx="540335" cy="21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s-E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</a:t>
            </a:r>
          </a:p>
        </p:txBody>
      </p:sp>
      <p:pic>
        <p:nvPicPr>
          <p:cNvPr id="763" name="76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4" y="3372864"/>
            <a:ext cx="1625170" cy="31056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13" y="3047643"/>
            <a:ext cx="2091012" cy="97000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37" y="2924944"/>
            <a:ext cx="2719309" cy="430731"/>
          </a:xfrm>
          <a:prstGeom prst="rect">
            <a:avLst/>
          </a:prstGeom>
        </p:spPr>
      </p:pic>
      <p:sp>
        <p:nvSpPr>
          <p:cNvPr id="1502" name="Rectangle 203"/>
          <p:cNvSpPr>
            <a:spLocks noChangeArrowheads="1"/>
          </p:cNvSpPr>
          <p:nvPr/>
        </p:nvSpPr>
        <p:spPr bwMode="auto">
          <a:xfrm>
            <a:off x="2092132" y="3233083"/>
            <a:ext cx="540335" cy="26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s-E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  <a:sym typeface="Wingdings"/>
              </a:rPr>
              <a:t></a:t>
            </a:r>
            <a:endParaRPr lang="es-ES" sz="2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504" name="1503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116" y="1012566"/>
            <a:ext cx="994368" cy="994368"/>
          </a:xfrm>
          <a:prstGeom prst="rect">
            <a:avLst/>
          </a:prstGeom>
        </p:spPr>
      </p:pic>
      <p:sp>
        <p:nvSpPr>
          <p:cNvPr id="1503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70153E-6 L 0.00399 -0.189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9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19844 -0.146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731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9393 -0.0504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 animBg="1"/>
      <p:bldP spid="19" grpId="0" animBg="1"/>
      <p:bldP spid="1501" grpId="0"/>
      <p:bldP spid="1501" grpId="1"/>
      <p:bldP spid="1500" grpId="0"/>
      <p:bldP spid="1500" grpId="1"/>
      <p:bldP spid="1500" grpId="2"/>
      <p:bldP spid="1502" grpId="0"/>
      <p:bldP spid="150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293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PROPOSED MEASURE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92" y="1699319"/>
            <a:ext cx="2183322" cy="201166"/>
          </a:xfrm>
          <a:prstGeom prst="rect">
            <a:avLst/>
          </a:prstGeom>
        </p:spPr>
      </p:pic>
      <p:sp>
        <p:nvSpPr>
          <p:cNvPr id="18" name="Line 211"/>
          <p:cNvSpPr>
            <a:spLocks noChangeShapeType="1"/>
          </p:cNvSpPr>
          <p:nvPr/>
        </p:nvSpPr>
        <p:spPr bwMode="auto">
          <a:xfrm>
            <a:off x="5220072" y="1988840"/>
            <a:ext cx="1224136" cy="936103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Line 211"/>
          <p:cNvSpPr>
            <a:spLocks noChangeShapeType="1"/>
          </p:cNvSpPr>
          <p:nvPr/>
        </p:nvSpPr>
        <p:spPr bwMode="auto">
          <a:xfrm flipH="1">
            <a:off x="2995466" y="1988840"/>
            <a:ext cx="1216494" cy="936104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768" name="767 Grupo"/>
          <p:cNvGrpSpPr/>
          <p:nvPr/>
        </p:nvGrpSpPr>
        <p:grpSpPr>
          <a:xfrm>
            <a:off x="6571265" y="3590186"/>
            <a:ext cx="1030139" cy="619424"/>
            <a:chOff x="5975266" y="2998422"/>
            <a:chExt cx="1030139" cy="619424"/>
          </a:xfrm>
        </p:grpSpPr>
        <p:sp>
          <p:nvSpPr>
            <p:cNvPr id="671" name="AutoShape 1210"/>
            <p:cNvSpPr>
              <a:spLocks noChangeArrowheads="1"/>
            </p:cNvSpPr>
            <p:nvPr/>
          </p:nvSpPr>
          <p:spPr bwMode="auto">
            <a:xfrm>
              <a:off x="5975266" y="2998422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4" name="Oval 1212"/>
            <p:cNvSpPr>
              <a:spLocks noChangeArrowheads="1"/>
            </p:cNvSpPr>
            <p:nvPr/>
          </p:nvSpPr>
          <p:spPr bwMode="auto">
            <a:xfrm rot="825044">
              <a:off x="6117639" y="3168261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9" name="Oval 1217"/>
            <p:cNvSpPr>
              <a:spLocks noChangeArrowheads="1"/>
            </p:cNvSpPr>
            <p:nvPr/>
          </p:nvSpPr>
          <p:spPr bwMode="auto">
            <a:xfrm rot="825044">
              <a:off x="6025686" y="35440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61" name="Oval 1219"/>
            <p:cNvSpPr>
              <a:spLocks noChangeArrowheads="1"/>
            </p:cNvSpPr>
            <p:nvPr/>
          </p:nvSpPr>
          <p:spPr bwMode="auto">
            <a:xfrm rot="825044">
              <a:off x="6154420" y="301795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8" name="Oval 1223"/>
            <p:cNvSpPr>
              <a:spLocks noChangeArrowheads="1"/>
            </p:cNvSpPr>
            <p:nvPr/>
          </p:nvSpPr>
          <p:spPr bwMode="auto">
            <a:xfrm rot="825044">
              <a:off x="6164951" y="33194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1" name="Oval 1226"/>
            <p:cNvSpPr>
              <a:spLocks noChangeArrowheads="1"/>
            </p:cNvSpPr>
            <p:nvPr/>
          </p:nvSpPr>
          <p:spPr bwMode="auto">
            <a:xfrm rot="825044">
              <a:off x="6109779" y="354486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3" name="Oval 1228"/>
            <p:cNvSpPr>
              <a:spLocks noChangeArrowheads="1"/>
            </p:cNvSpPr>
            <p:nvPr/>
          </p:nvSpPr>
          <p:spPr bwMode="auto">
            <a:xfrm rot="825044">
              <a:off x="6238513" y="30187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9" name="Oval 1231"/>
            <p:cNvSpPr>
              <a:spLocks noChangeArrowheads="1"/>
            </p:cNvSpPr>
            <p:nvPr/>
          </p:nvSpPr>
          <p:spPr bwMode="auto">
            <a:xfrm rot="825044">
              <a:off x="6268275" y="324425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1" name="Oval 1233"/>
            <p:cNvSpPr>
              <a:spLocks noChangeArrowheads="1"/>
            </p:cNvSpPr>
            <p:nvPr/>
          </p:nvSpPr>
          <p:spPr bwMode="auto">
            <a:xfrm rot="825044">
              <a:off x="6231494" y="339455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2" name="Oval 1234"/>
            <p:cNvSpPr>
              <a:spLocks noChangeArrowheads="1"/>
            </p:cNvSpPr>
            <p:nvPr/>
          </p:nvSpPr>
          <p:spPr bwMode="auto">
            <a:xfrm rot="825044">
              <a:off x="6213104" y="34697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4" name="Oval 1236"/>
            <p:cNvSpPr>
              <a:spLocks noChangeArrowheads="1"/>
            </p:cNvSpPr>
            <p:nvPr/>
          </p:nvSpPr>
          <p:spPr bwMode="auto">
            <a:xfrm rot="825044">
              <a:off x="6305056" y="3093951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0" name="Oval 1239"/>
            <p:cNvSpPr>
              <a:spLocks noChangeArrowheads="1"/>
            </p:cNvSpPr>
            <p:nvPr/>
          </p:nvSpPr>
          <p:spPr bwMode="auto">
            <a:xfrm rot="825044">
              <a:off x="6370759" y="31695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1" name="Oval 1240"/>
            <p:cNvSpPr>
              <a:spLocks noChangeArrowheads="1"/>
            </p:cNvSpPr>
            <p:nvPr/>
          </p:nvSpPr>
          <p:spPr bwMode="auto">
            <a:xfrm rot="825044">
              <a:off x="6352368" y="324467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5" name="Oval 1244"/>
            <p:cNvSpPr>
              <a:spLocks noChangeArrowheads="1"/>
            </p:cNvSpPr>
            <p:nvPr/>
          </p:nvSpPr>
          <p:spPr bwMode="auto">
            <a:xfrm rot="825044">
              <a:off x="6278806" y="354528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7" name="Oval 1246"/>
            <p:cNvSpPr>
              <a:spLocks noChangeArrowheads="1"/>
            </p:cNvSpPr>
            <p:nvPr/>
          </p:nvSpPr>
          <p:spPr bwMode="auto">
            <a:xfrm rot="825044">
              <a:off x="6407540" y="30192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2" name="Oval 1248"/>
            <p:cNvSpPr>
              <a:spLocks noChangeArrowheads="1"/>
            </p:cNvSpPr>
            <p:nvPr/>
          </p:nvSpPr>
          <p:spPr bwMode="auto">
            <a:xfrm rot="825044">
              <a:off x="6451909" y="31691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4" name="Oval 1250"/>
            <p:cNvSpPr>
              <a:spLocks noChangeArrowheads="1"/>
            </p:cNvSpPr>
            <p:nvPr/>
          </p:nvSpPr>
          <p:spPr bwMode="auto">
            <a:xfrm rot="825044">
              <a:off x="6415128" y="33194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7" name="Oval 1253"/>
            <p:cNvSpPr>
              <a:spLocks noChangeArrowheads="1"/>
            </p:cNvSpPr>
            <p:nvPr/>
          </p:nvSpPr>
          <p:spPr bwMode="auto">
            <a:xfrm rot="825044">
              <a:off x="6359956" y="354486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5" name="Oval 1258"/>
            <p:cNvSpPr>
              <a:spLocks noChangeArrowheads="1"/>
            </p:cNvSpPr>
            <p:nvPr/>
          </p:nvSpPr>
          <p:spPr bwMode="auto">
            <a:xfrm rot="825044">
              <a:off x="6517610" y="324467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7" name="Oval 1260"/>
            <p:cNvSpPr>
              <a:spLocks noChangeArrowheads="1"/>
            </p:cNvSpPr>
            <p:nvPr/>
          </p:nvSpPr>
          <p:spPr bwMode="auto">
            <a:xfrm rot="825044">
              <a:off x="6480829" y="339497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0" name="Oval 1270"/>
            <p:cNvSpPr>
              <a:spLocks noChangeArrowheads="1"/>
            </p:cNvSpPr>
            <p:nvPr/>
          </p:nvSpPr>
          <p:spPr bwMode="auto">
            <a:xfrm rot="825044">
              <a:off x="6547794" y="34701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3" name="Oval 1273"/>
            <p:cNvSpPr>
              <a:spLocks noChangeArrowheads="1"/>
            </p:cNvSpPr>
            <p:nvPr/>
          </p:nvSpPr>
          <p:spPr bwMode="auto">
            <a:xfrm rot="825044">
              <a:off x="6658137" y="30192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1" name="Oval 1278"/>
            <p:cNvSpPr>
              <a:spLocks noChangeArrowheads="1"/>
            </p:cNvSpPr>
            <p:nvPr/>
          </p:nvSpPr>
          <p:spPr bwMode="auto">
            <a:xfrm rot="825044">
              <a:off x="6650277" y="339539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2" name="Oval 1279"/>
            <p:cNvSpPr>
              <a:spLocks noChangeArrowheads="1"/>
            </p:cNvSpPr>
            <p:nvPr/>
          </p:nvSpPr>
          <p:spPr bwMode="auto">
            <a:xfrm rot="825044">
              <a:off x="6631887" y="347054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4" name="Oval 1281"/>
            <p:cNvSpPr>
              <a:spLocks noChangeArrowheads="1"/>
            </p:cNvSpPr>
            <p:nvPr/>
          </p:nvSpPr>
          <p:spPr bwMode="auto">
            <a:xfrm rot="825044">
              <a:off x="6723839" y="309479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5" name="Oval 1282"/>
            <p:cNvSpPr>
              <a:spLocks noChangeArrowheads="1"/>
            </p:cNvSpPr>
            <p:nvPr/>
          </p:nvSpPr>
          <p:spPr bwMode="auto">
            <a:xfrm rot="825044">
              <a:off x="6742230" y="30196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0" name="Oval 1284"/>
            <p:cNvSpPr>
              <a:spLocks noChangeArrowheads="1"/>
            </p:cNvSpPr>
            <p:nvPr/>
          </p:nvSpPr>
          <p:spPr bwMode="auto">
            <a:xfrm rot="825044">
              <a:off x="6781973" y="31691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1" name="Oval 1285"/>
            <p:cNvSpPr>
              <a:spLocks noChangeArrowheads="1"/>
            </p:cNvSpPr>
            <p:nvPr/>
          </p:nvSpPr>
          <p:spPr bwMode="auto">
            <a:xfrm rot="825044">
              <a:off x="6763582" y="324425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5" name="Oval 1289"/>
            <p:cNvSpPr>
              <a:spLocks noChangeArrowheads="1"/>
            </p:cNvSpPr>
            <p:nvPr/>
          </p:nvSpPr>
          <p:spPr bwMode="auto">
            <a:xfrm rot="825044">
              <a:off x="6690020" y="354486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6" name="Oval 1290"/>
            <p:cNvSpPr>
              <a:spLocks noChangeArrowheads="1"/>
            </p:cNvSpPr>
            <p:nvPr/>
          </p:nvSpPr>
          <p:spPr bwMode="auto">
            <a:xfrm rot="825044">
              <a:off x="6800363" y="3093951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7" name="16 Grupo"/>
            <p:cNvGrpSpPr/>
            <p:nvPr/>
          </p:nvGrpSpPr>
          <p:grpSpPr>
            <a:xfrm>
              <a:off x="6044077" y="3018799"/>
              <a:ext cx="873706" cy="578671"/>
              <a:chOff x="6044077" y="3018799"/>
              <a:chExt cx="873706" cy="578671"/>
            </a:xfrm>
            <a:solidFill>
              <a:schemeClr val="bg1">
                <a:lumMod val="50000"/>
              </a:schemeClr>
            </a:solidFill>
          </p:grpSpPr>
          <p:sp>
            <p:nvSpPr>
              <p:cNvPr id="755" name="Oval 1213"/>
              <p:cNvSpPr>
                <a:spLocks noChangeArrowheads="1"/>
              </p:cNvSpPr>
              <p:nvPr/>
            </p:nvSpPr>
            <p:spPr bwMode="auto">
              <a:xfrm rot="825044">
                <a:off x="6099248" y="3243413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6" name="Oval 1214"/>
              <p:cNvSpPr>
                <a:spLocks noChangeArrowheads="1"/>
              </p:cNvSpPr>
              <p:nvPr/>
            </p:nvSpPr>
            <p:spPr bwMode="auto">
              <a:xfrm rot="825044">
                <a:off x="6080858" y="3318564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7" name="Oval 1215"/>
              <p:cNvSpPr>
                <a:spLocks noChangeArrowheads="1"/>
              </p:cNvSpPr>
              <p:nvPr/>
            </p:nvSpPr>
            <p:spPr bwMode="auto">
              <a:xfrm rot="825044">
                <a:off x="6062467" y="3393716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8" name="Oval 1216"/>
              <p:cNvSpPr>
                <a:spLocks noChangeArrowheads="1"/>
              </p:cNvSpPr>
              <p:nvPr/>
            </p:nvSpPr>
            <p:spPr bwMode="auto">
              <a:xfrm rot="825044">
                <a:off x="6044077" y="346886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0" name="Oval 1218"/>
              <p:cNvSpPr>
                <a:spLocks noChangeArrowheads="1"/>
              </p:cNvSpPr>
              <p:nvPr/>
            </p:nvSpPr>
            <p:spPr bwMode="auto">
              <a:xfrm rot="825044">
                <a:off x="6136029" y="3093110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6" name="Oval 1252"/>
              <p:cNvSpPr>
                <a:spLocks noChangeArrowheads="1"/>
              </p:cNvSpPr>
              <p:nvPr/>
            </p:nvSpPr>
            <p:spPr bwMode="auto">
              <a:xfrm rot="825044">
                <a:off x="6378347" y="3469708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9" name="Oval 1255"/>
              <p:cNvSpPr>
                <a:spLocks noChangeArrowheads="1"/>
              </p:cNvSpPr>
              <p:nvPr/>
            </p:nvSpPr>
            <p:spPr bwMode="auto">
              <a:xfrm rot="825044">
                <a:off x="6488690" y="3018799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1" name="Oval 1264"/>
              <p:cNvSpPr>
                <a:spLocks noChangeArrowheads="1"/>
              </p:cNvSpPr>
              <p:nvPr/>
            </p:nvSpPr>
            <p:spPr bwMode="auto">
              <a:xfrm rot="825044">
                <a:off x="6572782" y="3019219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" name="5 Grupo"/>
              <p:cNvGrpSpPr/>
              <p:nvPr/>
            </p:nvGrpSpPr>
            <p:grpSpPr>
              <a:xfrm>
                <a:off x="6146560" y="3018799"/>
                <a:ext cx="650349" cy="578671"/>
                <a:chOff x="6146560" y="3018799"/>
                <a:chExt cx="650349" cy="578671"/>
              </a:xfrm>
              <a:grpFill/>
            </p:grpSpPr>
            <p:sp>
              <p:nvSpPr>
                <p:cNvPr id="747" name="Oval 1222"/>
                <p:cNvSpPr>
                  <a:spLocks noChangeArrowheads="1"/>
                </p:cNvSpPr>
                <p:nvPr/>
              </p:nvSpPr>
              <p:spPr bwMode="auto">
                <a:xfrm rot="825044">
                  <a:off x="6183341" y="3244254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9" name="Oval 1224"/>
                <p:cNvSpPr>
                  <a:spLocks noChangeArrowheads="1"/>
                </p:cNvSpPr>
                <p:nvPr/>
              </p:nvSpPr>
              <p:spPr bwMode="auto">
                <a:xfrm rot="825044">
                  <a:off x="6146560" y="3394557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8" name="Oval 1230"/>
                <p:cNvSpPr>
                  <a:spLocks noChangeArrowheads="1"/>
                </p:cNvSpPr>
                <p:nvPr/>
              </p:nvSpPr>
              <p:spPr bwMode="auto">
                <a:xfrm rot="825044">
                  <a:off x="6286666" y="3169102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3" name="Oval 1235"/>
                <p:cNvSpPr>
                  <a:spLocks noChangeArrowheads="1"/>
                </p:cNvSpPr>
                <p:nvPr/>
              </p:nvSpPr>
              <p:spPr bwMode="auto">
                <a:xfrm rot="825044">
                  <a:off x="6194713" y="3544860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5" name="Oval 1237"/>
                <p:cNvSpPr>
                  <a:spLocks noChangeArrowheads="1"/>
                </p:cNvSpPr>
                <p:nvPr/>
              </p:nvSpPr>
              <p:spPr bwMode="auto">
                <a:xfrm rot="825044">
                  <a:off x="6323447" y="3018799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2" name="Oval 1241"/>
                <p:cNvSpPr>
                  <a:spLocks noChangeArrowheads="1"/>
                </p:cNvSpPr>
                <p:nvPr/>
              </p:nvSpPr>
              <p:spPr bwMode="auto">
                <a:xfrm rot="825044">
                  <a:off x="6333978" y="3319825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4" name="Oval 1243"/>
                <p:cNvSpPr>
                  <a:spLocks noChangeArrowheads="1"/>
                </p:cNvSpPr>
                <p:nvPr/>
              </p:nvSpPr>
              <p:spPr bwMode="auto">
                <a:xfrm rot="825044">
                  <a:off x="6297197" y="3470128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8" name="Oval 1254"/>
                <p:cNvSpPr>
                  <a:spLocks noChangeArrowheads="1"/>
                </p:cNvSpPr>
                <p:nvPr/>
              </p:nvSpPr>
              <p:spPr bwMode="auto">
                <a:xfrm rot="825044">
                  <a:off x="6470299" y="3093951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8" name="Oval 1261"/>
                <p:cNvSpPr>
                  <a:spLocks noChangeArrowheads="1"/>
                </p:cNvSpPr>
                <p:nvPr/>
              </p:nvSpPr>
              <p:spPr bwMode="auto">
                <a:xfrm rot="825044">
                  <a:off x="6462439" y="3470128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7" name="Oval 1267"/>
                <p:cNvSpPr>
                  <a:spLocks noChangeArrowheads="1"/>
                </p:cNvSpPr>
                <p:nvPr/>
              </p:nvSpPr>
              <p:spPr bwMode="auto">
                <a:xfrm rot="825044">
                  <a:off x="6602965" y="3244674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8" name="Oval 1275"/>
                <p:cNvSpPr>
                  <a:spLocks noChangeArrowheads="1"/>
                </p:cNvSpPr>
                <p:nvPr/>
              </p:nvSpPr>
              <p:spPr bwMode="auto">
                <a:xfrm rot="825044">
                  <a:off x="6705449" y="3169943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9" name="Oval 1276"/>
                <p:cNvSpPr>
                  <a:spLocks noChangeArrowheads="1"/>
                </p:cNvSpPr>
                <p:nvPr/>
              </p:nvSpPr>
              <p:spPr bwMode="auto">
                <a:xfrm rot="825044">
                  <a:off x="6687058" y="3245095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3" name="Oval 1280"/>
                <p:cNvSpPr>
                  <a:spLocks noChangeArrowheads="1"/>
                </p:cNvSpPr>
                <p:nvPr/>
              </p:nvSpPr>
              <p:spPr bwMode="auto">
                <a:xfrm rot="825044">
                  <a:off x="6613496" y="3545701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2" name="Oval 1286"/>
                <p:cNvSpPr>
                  <a:spLocks noChangeArrowheads="1"/>
                </p:cNvSpPr>
                <p:nvPr/>
              </p:nvSpPr>
              <p:spPr bwMode="auto">
                <a:xfrm rot="825044">
                  <a:off x="6745192" y="3319405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3" name="Oval 1287"/>
                <p:cNvSpPr>
                  <a:spLocks noChangeArrowheads="1"/>
                </p:cNvSpPr>
                <p:nvPr/>
              </p:nvSpPr>
              <p:spPr bwMode="auto">
                <a:xfrm rot="825044">
                  <a:off x="6726801" y="3394557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82" name="Oval 1293"/>
              <p:cNvSpPr>
                <a:spLocks noChangeArrowheads="1"/>
              </p:cNvSpPr>
              <p:nvPr/>
            </p:nvSpPr>
            <p:spPr bwMode="auto">
              <a:xfrm rot="825044">
                <a:off x="6866066" y="316952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3" name="Oval 1294"/>
              <p:cNvSpPr>
                <a:spLocks noChangeArrowheads="1"/>
              </p:cNvSpPr>
              <p:nvPr/>
            </p:nvSpPr>
            <p:spPr bwMode="auto">
              <a:xfrm rot="825044">
                <a:off x="6847675" y="3244674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84" name="Oval 1295"/>
            <p:cNvSpPr>
              <a:spLocks noChangeArrowheads="1"/>
            </p:cNvSpPr>
            <p:nvPr/>
          </p:nvSpPr>
          <p:spPr bwMode="auto">
            <a:xfrm rot="825044">
              <a:off x="6829285" y="33198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86" name="Oval 1297"/>
            <p:cNvSpPr>
              <a:spLocks noChangeArrowheads="1"/>
            </p:cNvSpPr>
            <p:nvPr/>
          </p:nvSpPr>
          <p:spPr bwMode="auto">
            <a:xfrm rot="825044">
              <a:off x="6792504" y="34701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87" name="Oval 1298"/>
            <p:cNvSpPr>
              <a:spLocks noChangeArrowheads="1"/>
            </p:cNvSpPr>
            <p:nvPr/>
          </p:nvSpPr>
          <p:spPr bwMode="auto">
            <a:xfrm rot="825044">
              <a:off x="6774113" y="354528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6" name="15 Grupo"/>
            <p:cNvGrpSpPr/>
            <p:nvPr/>
          </p:nvGrpSpPr>
          <p:grpSpPr>
            <a:xfrm>
              <a:off x="6128170" y="3018799"/>
              <a:ext cx="808003" cy="578250"/>
              <a:chOff x="6128170" y="3018799"/>
              <a:chExt cx="808003" cy="578250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746" name="Oval 1221"/>
              <p:cNvSpPr>
                <a:spLocks noChangeArrowheads="1"/>
              </p:cNvSpPr>
              <p:nvPr/>
            </p:nvSpPr>
            <p:spPr bwMode="auto">
              <a:xfrm rot="825044">
                <a:off x="6201732" y="316910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0" name="Oval 1225"/>
              <p:cNvSpPr>
                <a:spLocks noChangeArrowheads="1"/>
              </p:cNvSpPr>
              <p:nvPr/>
            </p:nvSpPr>
            <p:spPr bwMode="auto">
              <a:xfrm rot="825044">
                <a:off x="6128170" y="3469708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2" name="Oval 1227"/>
              <p:cNvSpPr>
                <a:spLocks noChangeArrowheads="1"/>
              </p:cNvSpPr>
              <p:nvPr/>
            </p:nvSpPr>
            <p:spPr bwMode="auto">
              <a:xfrm rot="825044">
                <a:off x="6220122" y="309395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0" name="Oval 1232"/>
              <p:cNvSpPr>
                <a:spLocks noChangeArrowheads="1"/>
              </p:cNvSpPr>
              <p:nvPr/>
            </p:nvSpPr>
            <p:spPr bwMode="auto">
              <a:xfrm rot="825044">
                <a:off x="6249885" y="3319405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3" name="Oval 1242"/>
              <p:cNvSpPr>
                <a:spLocks noChangeArrowheads="1"/>
              </p:cNvSpPr>
              <p:nvPr/>
            </p:nvSpPr>
            <p:spPr bwMode="auto">
              <a:xfrm rot="825044">
                <a:off x="6315587" y="339497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6" name="Oval 1245"/>
              <p:cNvSpPr>
                <a:spLocks noChangeArrowheads="1"/>
              </p:cNvSpPr>
              <p:nvPr/>
            </p:nvSpPr>
            <p:spPr bwMode="auto">
              <a:xfrm rot="825044">
                <a:off x="6389149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3" name="Oval 1249"/>
              <p:cNvSpPr>
                <a:spLocks noChangeArrowheads="1"/>
              </p:cNvSpPr>
              <p:nvPr/>
            </p:nvSpPr>
            <p:spPr bwMode="auto">
              <a:xfrm rot="825044">
                <a:off x="6433518" y="3244254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5" name="Oval 1251"/>
              <p:cNvSpPr>
                <a:spLocks noChangeArrowheads="1"/>
              </p:cNvSpPr>
              <p:nvPr/>
            </p:nvSpPr>
            <p:spPr bwMode="auto">
              <a:xfrm rot="825044">
                <a:off x="6396737" y="339455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4" name="Oval 1257"/>
              <p:cNvSpPr>
                <a:spLocks noChangeArrowheads="1"/>
              </p:cNvSpPr>
              <p:nvPr/>
            </p:nvSpPr>
            <p:spPr bwMode="auto">
              <a:xfrm rot="825044">
                <a:off x="6536001" y="316952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6" name="Oval 1259"/>
              <p:cNvSpPr>
                <a:spLocks noChangeArrowheads="1"/>
              </p:cNvSpPr>
              <p:nvPr/>
            </p:nvSpPr>
            <p:spPr bwMode="auto">
              <a:xfrm rot="825044">
                <a:off x="6499220" y="3319825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" name="Oval 1262"/>
              <p:cNvSpPr>
                <a:spLocks noChangeArrowheads="1"/>
              </p:cNvSpPr>
              <p:nvPr/>
            </p:nvSpPr>
            <p:spPr bwMode="auto">
              <a:xfrm rot="825044">
                <a:off x="6444048" y="3545280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0" name="Oval 1263"/>
              <p:cNvSpPr>
                <a:spLocks noChangeArrowheads="1"/>
              </p:cNvSpPr>
              <p:nvPr/>
            </p:nvSpPr>
            <p:spPr bwMode="auto">
              <a:xfrm rot="825044">
                <a:off x="6554391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6" name="Oval 1266"/>
              <p:cNvSpPr>
                <a:spLocks noChangeArrowheads="1"/>
              </p:cNvSpPr>
              <p:nvPr/>
            </p:nvSpPr>
            <p:spPr bwMode="auto">
              <a:xfrm rot="825044">
                <a:off x="6621356" y="316952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8" name="Oval 1268"/>
              <p:cNvSpPr>
                <a:spLocks noChangeArrowheads="1"/>
              </p:cNvSpPr>
              <p:nvPr/>
            </p:nvSpPr>
            <p:spPr bwMode="auto">
              <a:xfrm rot="825044">
                <a:off x="6584575" y="3319825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9" name="Oval 1269"/>
              <p:cNvSpPr>
                <a:spLocks noChangeArrowheads="1"/>
              </p:cNvSpPr>
              <p:nvPr/>
            </p:nvSpPr>
            <p:spPr bwMode="auto">
              <a:xfrm rot="825044">
                <a:off x="6566184" y="339497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1" name="Oval 1271"/>
              <p:cNvSpPr>
                <a:spLocks noChangeArrowheads="1"/>
              </p:cNvSpPr>
              <p:nvPr/>
            </p:nvSpPr>
            <p:spPr bwMode="auto">
              <a:xfrm rot="825044">
                <a:off x="6529403" y="3545280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2" name="Oval 1272"/>
              <p:cNvSpPr>
                <a:spLocks noChangeArrowheads="1"/>
              </p:cNvSpPr>
              <p:nvPr/>
            </p:nvSpPr>
            <p:spPr bwMode="auto">
              <a:xfrm rot="825044">
                <a:off x="6639746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0" name="Oval 1277"/>
              <p:cNvSpPr>
                <a:spLocks noChangeArrowheads="1"/>
              </p:cNvSpPr>
              <p:nvPr/>
            </p:nvSpPr>
            <p:spPr bwMode="auto">
              <a:xfrm rot="825044">
                <a:off x="6668668" y="3320246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4" name="Oval 1288"/>
              <p:cNvSpPr>
                <a:spLocks noChangeArrowheads="1"/>
              </p:cNvSpPr>
              <p:nvPr/>
            </p:nvSpPr>
            <p:spPr bwMode="auto">
              <a:xfrm rot="825044">
                <a:off x="6708411" y="3469708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" name="Oval 1291"/>
              <p:cNvSpPr>
                <a:spLocks noChangeArrowheads="1"/>
              </p:cNvSpPr>
              <p:nvPr/>
            </p:nvSpPr>
            <p:spPr bwMode="auto">
              <a:xfrm rot="825044">
                <a:off x="6818754" y="3018799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5" name="Oval 1296"/>
              <p:cNvSpPr>
                <a:spLocks noChangeArrowheads="1"/>
              </p:cNvSpPr>
              <p:nvPr/>
            </p:nvSpPr>
            <p:spPr bwMode="auto">
              <a:xfrm rot="825044">
                <a:off x="6810894" y="339497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8" name="Oval 1299"/>
              <p:cNvSpPr>
                <a:spLocks noChangeArrowheads="1"/>
              </p:cNvSpPr>
              <p:nvPr/>
            </p:nvSpPr>
            <p:spPr bwMode="auto">
              <a:xfrm rot="825044">
                <a:off x="6884456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89" name="Oval 1300"/>
            <p:cNvSpPr>
              <a:spLocks noChangeArrowheads="1"/>
            </p:cNvSpPr>
            <p:nvPr/>
          </p:nvSpPr>
          <p:spPr bwMode="auto">
            <a:xfrm rot="825044">
              <a:off x="6902847" y="30192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63" name="76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90" y="3026041"/>
            <a:ext cx="1625170" cy="310564"/>
          </a:xfrm>
          <a:prstGeom prst="rect">
            <a:avLst/>
          </a:prstGeom>
        </p:spPr>
      </p:pic>
      <p:grpSp>
        <p:nvGrpSpPr>
          <p:cNvPr id="1418" name="1417 Grupo"/>
          <p:cNvGrpSpPr/>
          <p:nvPr/>
        </p:nvGrpSpPr>
        <p:grpSpPr>
          <a:xfrm>
            <a:off x="2240889" y="3553075"/>
            <a:ext cx="1030139" cy="619424"/>
            <a:chOff x="3181735" y="3824256"/>
            <a:chExt cx="1030139" cy="619424"/>
          </a:xfrm>
        </p:grpSpPr>
        <p:sp>
          <p:nvSpPr>
            <p:cNvPr id="1419" name="AutoShape 1210"/>
            <p:cNvSpPr>
              <a:spLocks noChangeArrowheads="1"/>
            </p:cNvSpPr>
            <p:nvPr/>
          </p:nvSpPr>
          <p:spPr bwMode="auto">
            <a:xfrm>
              <a:off x="3181735" y="3824256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0" name="Oval 1212"/>
            <p:cNvSpPr>
              <a:spLocks noChangeArrowheads="1"/>
            </p:cNvSpPr>
            <p:nvPr/>
          </p:nvSpPr>
          <p:spPr bwMode="auto">
            <a:xfrm rot="825044">
              <a:off x="3324108" y="3994095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1" name="Oval 1213"/>
            <p:cNvSpPr>
              <a:spLocks noChangeArrowheads="1"/>
            </p:cNvSpPr>
            <p:nvPr/>
          </p:nvSpPr>
          <p:spPr bwMode="auto">
            <a:xfrm rot="825044">
              <a:off x="3305717" y="40692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2" name="Oval 1214"/>
            <p:cNvSpPr>
              <a:spLocks noChangeArrowheads="1"/>
            </p:cNvSpPr>
            <p:nvPr/>
          </p:nvSpPr>
          <p:spPr bwMode="auto">
            <a:xfrm rot="825044">
              <a:off x="3287327" y="414439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3" name="Oval 1215"/>
            <p:cNvSpPr>
              <a:spLocks noChangeArrowheads="1"/>
            </p:cNvSpPr>
            <p:nvPr/>
          </p:nvSpPr>
          <p:spPr bwMode="auto">
            <a:xfrm rot="825044">
              <a:off x="3268936" y="4219550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4" name="Oval 1216"/>
            <p:cNvSpPr>
              <a:spLocks noChangeArrowheads="1"/>
            </p:cNvSpPr>
            <p:nvPr/>
          </p:nvSpPr>
          <p:spPr bwMode="auto">
            <a:xfrm rot="825044">
              <a:off x="3250546" y="429470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5" name="Oval 1217"/>
            <p:cNvSpPr>
              <a:spLocks noChangeArrowheads="1"/>
            </p:cNvSpPr>
            <p:nvPr/>
          </p:nvSpPr>
          <p:spPr bwMode="auto">
            <a:xfrm rot="825044">
              <a:off x="3232155" y="436985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6" name="Oval 1218"/>
            <p:cNvSpPr>
              <a:spLocks noChangeArrowheads="1"/>
            </p:cNvSpPr>
            <p:nvPr/>
          </p:nvSpPr>
          <p:spPr bwMode="auto">
            <a:xfrm rot="825044">
              <a:off x="3342498" y="391894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7" name="Oval 1219"/>
            <p:cNvSpPr>
              <a:spLocks noChangeArrowheads="1"/>
            </p:cNvSpPr>
            <p:nvPr/>
          </p:nvSpPr>
          <p:spPr bwMode="auto">
            <a:xfrm rot="825044">
              <a:off x="3360889" y="384379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8" name="Oval 1221"/>
            <p:cNvSpPr>
              <a:spLocks noChangeArrowheads="1"/>
            </p:cNvSpPr>
            <p:nvPr/>
          </p:nvSpPr>
          <p:spPr bwMode="auto">
            <a:xfrm rot="825044">
              <a:off x="3408201" y="39949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9" name="Oval 1222"/>
            <p:cNvSpPr>
              <a:spLocks noChangeArrowheads="1"/>
            </p:cNvSpPr>
            <p:nvPr/>
          </p:nvSpPr>
          <p:spPr bwMode="auto">
            <a:xfrm rot="825044">
              <a:off x="3389810" y="407008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0" name="Oval 1223"/>
            <p:cNvSpPr>
              <a:spLocks noChangeArrowheads="1"/>
            </p:cNvSpPr>
            <p:nvPr/>
          </p:nvSpPr>
          <p:spPr bwMode="auto">
            <a:xfrm rot="825044">
              <a:off x="3371420" y="4145239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1" name="Oval 1224"/>
            <p:cNvSpPr>
              <a:spLocks noChangeArrowheads="1"/>
            </p:cNvSpPr>
            <p:nvPr/>
          </p:nvSpPr>
          <p:spPr bwMode="auto">
            <a:xfrm rot="825044">
              <a:off x="3353029" y="422039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2" name="Oval 1225"/>
            <p:cNvSpPr>
              <a:spLocks noChangeArrowheads="1"/>
            </p:cNvSpPr>
            <p:nvPr/>
          </p:nvSpPr>
          <p:spPr bwMode="auto">
            <a:xfrm rot="825044">
              <a:off x="3334639" y="42955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3" name="Oval 1226"/>
            <p:cNvSpPr>
              <a:spLocks noChangeArrowheads="1"/>
            </p:cNvSpPr>
            <p:nvPr/>
          </p:nvSpPr>
          <p:spPr bwMode="auto">
            <a:xfrm rot="825044">
              <a:off x="3316248" y="437069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4" name="Oval 1227"/>
            <p:cNvSpPr>
              <a:spLocks noChangeArrowheads="1"/>
            </p:cNvSpPr>
            <p:nvPr/>
          </p:nvSpPr>
          <p:spPr bwMode="auto">
            <a:xfrm rot="825044">
              <a:off x="3426591" y="391978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5" name="Oval 1228"/>
            <p:cNvSpPr>
              <a:spLocks noChangeArrowheads="1"/>
            </p:cNvSpPr>
            <p:nvPr/>
          </p:nvSpPr>
          <p:spPr bwMode="auto">
            <a:xfrm rot="825044">
              <a:off x="3444982" y="384463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6" name="Oval 1230"/>
            <p:cNvSpPr>
              <a:spLocks noChangeArrowheads="1"/>
            </p:cNvSpPr>
            <p:nvPr/>
          </p:nvSpPr>
          <p:spPr bwMode="auto">
            <a:xfrm rot="825044">
              <a:off x="3493135" y="3994936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7" name="Oval 1231"/>
            <p:cNvSpPr>
              <a:spLocks noChangeArrowheads="1"/>
            </p:cNvSpPr>
            <p:nvPr/>
          </p:nvSpPr>
          <p:spPr bwMode="auto">
            <a:xfrm rot="825044">
              <a:off x="3474744" y="4070088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8" name="Oval 1232"/>
            <p:cNvSpPr>
              <a:spLocks noChangeArrowheads="1"/>
            </p:cNvSpPr>
            <p:nvPr/>
          </p:nvSpPr>
          <p:spPr bwMode="auto">
            <a:xfrm rot="825044">
              <a:off x="3456354" y="41452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9" name="Oval 1233"/>
            <p:cNvSpPr>
              <a:spLocks noChangeArrowheads="1"/>
            </p:cNvSpPr>
            <p:nvPr/>
          </p:nvSpPr>
          <p:spPr bwMode="auto">
            <a:xfrm rot="825044">
              <a:off x="3437963" y="42203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0" name="Oval 1234"/>
            <p:cNvSpPr>
              <a:spLocks noChangeArrowheads="1"/>
            </p:cNvSpPr>
            <p:nvPr/>
          </p:nvSpPr>
          <p:spPr bwMode="auto">
            <a:xfrm rot="825044">
              <a:off x="3419573" y="4295542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1" name="Oval 1235"/>
            <p:cNvSpPr>
              <a:spLocks noChangeArrowheads="1"/>
            </p:cNvSpPr>
            <p:nvPr/>
          </p:nvSpPr>
          <p:spPr bwMode="auto">
            <a:xfrm rot="825044">
              <a:off x="3401182" y="4370694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2" name="Oval 1236"/>
            <p:cNvSpPr>
              <a:spLocks noChangeArrowheads="1"/>
            </p:cNvSpPr>
            <p:nvPr/>
          </p:nvSpPr>
          <p:spPr bwMode="auto">
            <a:xfrm rot="825044">
              <a:off x="3511525" y="391978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3" name="Oval 1237"/>
            <p:cNvSpPr>
              <a:spLocks noChangeArrowheads="1"/>
            </p:cNvSpPr>
            <p:nvPr/>
          </p:nvSpPr>
          <p:spPr bwMode="auto">
            <a:xfrm rot="825044">
              <a:off x="3529916" y="384463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4" name="Oval 1239"/>
            <p:cNvSpPr>
              <a:spLocks noChangeArrowheads="1"/>
            </p:cNvSpPr>
            <p:nvPr/>
          </p:nvSpPr>
          <p:spPr bwMode="auto">
            <a:xfrm rot="825044">
              <a:off x="3577228" y="39953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5" name="Oval 1240"/>
            <p:cNvSpPr>
              <a:spLocks noChangeArrowheads="1"/>
            </p:cNvSpPr>
            <p:nvPr/>
          </p:nvSpPr>
          <p:spPr bwMode="auto">
            <a:xfrm rot="825044">
              <a:off x="3558837" y="40705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6" name="Oval 1241"/>
            <p:cNvSpPr>
              <a:spLocks noChangeArrowheads="1"/>
            </p:cNvSpPr>
            <p:nvPr/>
          </p:nvSpPr>
          <p:spPr bwMode="auto">
            <a:xfrm rot="825044">
              <a:off x="3540447" y="41456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7" name="Oval 1242"/>
            <p:cNvSpPr>
              <a:spLocks noChangeArrowheads="1"/>
            </p:cNvSpPr>
            <p:nvPr/>
          </p:nvSpPr>
          <p:spPr bwMode="auto">
            <a:xfrm rot="825044">
              <a:off x="3522056" y="422081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8" name="Oval 1243"/>
            <p:cNvSpPr>
              <a:spLocks noChangeArrowheads="1"/>
            </p:cNvSpPr>
            <p:nvPr/>
          </p:nvSpPr>
          <p:spPr bwMode="auto">
            <a:xfrm rot="825044">
              <a:off x="3503666" y="4295962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9" name="Oval 1244"/>
            <p:cNvSpPr>
              <a:spLocks noChangeArrowheads="1"/>
            </p:cNvSpPr>
            <p:nvPr/>
          </p:nvSpPr>
          <p:spPr bwMode="auto">
            <a:xfrm rot="825044">
              <a:off x="3485275" y="4371114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0" name="Oval 1245"/>
            <p:cNvSpPr>
              <a:spLocks noChangeArrowheads="1"/>
            </p:cNvSpPr>
            <p:nvPr/>
          </p:nvSpPr>
          <p:spPr bwMode="auto">
            <a:xfrm rot="825044">
              <a:off x="3595618" y="392020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1" name="Oval 1246"/>
            <p:cNvSpPr>
              <a:spLocks noChangeArrowheads="1"/>
            </p:cNvSpPr>
            <p:nvPr/>
          </p:nvSpPr>
          <p:spPr bwMode="auto">
            <a:xfrm rot="825044">
              <a:off x="3614009" y="384505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2" name="Oval 1248"/>
            <p:cNvSpPr>
              <a:spLocks noChangeArrowheads="1"/>
            </p:cNvSpPr>
            <p:nvPr/>
          </p:nvSpPr>
          <p:spPr bwMode="auto">
            <a:xfrm rot="825044">
              <a:off x="3658378" y="3994936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3" name="Oval 1249"/>
            <p:cNvSpPr>
              <a:spLocks noChangeArrowheads="1"/>
            </p:cNvSpPr>
            <p:nvPr/>
          </p:nvSpPr>
          <p:spPr bwMode="auto">
            <a:xfrm rot="825044">
              <a:off x="3639987" y="407008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4" name="Oval 1250"/>
            <p:cNvSpPr>
              <a:spLocks noChangeArrowheads="1"/>
            </p:cNvSpPr>
            <p:nvPr/>
          </p:nvSpPr>
          <p:spPr bwMode="auto">
            <a:xfrm rot="825044">
              <a:off x="3621597" y="4145239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5" name="Oval 1251"/>
            <p:cNvSpPr>
              <a:spLocks noChangeArrowheads="1"/>
            </p:cNvSpPr>
            <p:nvPr/>
          </p:nvSpPr>
          <p:spPr bwMode="auto">
            <a:xfrm rot="825044">
              <a:off x="3603206" y="42203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6" name="Oval 1252"/>
            <p:cNvSpPr>
              <a:spLocks noChangeArrowheads="1"/>
            </p:cNvSpPr>
            <p:nvPr/>
          </p:nvSpPr>
          <p:spPr bwMode="auto">
            <a:xfrm rot="825044">
              <a:off x="3584816" y="42955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7" name="Oval 1253"/>
            <p:cNvSpPr>
              <a:spLocks noChangeArrowheads="1"/>
            </p:cNvSpPr>
            <p:nvPr/>
          </p:nvSpPr>
          <p:spPr bwMode="auto">
            <a:xfrm rot="825044">
              <a:off x="3566425" y="43706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8" name="Oval 1254"/>
            <p:cNvSpPr>
              <a:spLocks noChangeArrowheads="1"/>
            </p:cNvSpPr>
            <p:nvPr/>
          </p:nvSpPr>
          <p:spPr bwMode="auto">
            <a:xfrm rot="825044">
              <a:off x="3676768" y="391978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9" name="Oval 1255"/>
            <p:cNvSpPr>
              <a:spLocks noChangeArrowheads="1"/>
            </p:cNvSpPr>
            <p:nvPr/>
          </p:nvSpPr>
          <p:spPr bwMode="auto">
            <a:xfrm rot="825044">
              <a:off x="3695159" y="384463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0" name="Oval 1257"/>
            <p:cNvSpPr>
              <a:spLocks noChangeArrowheads="1"/>
            </p:cNvSpPr>
            <p:nvPr/>
          </p:nvSpPr>
          <p:spPr bwMode="auto">
            <a:xfrm rot="825044">
              <a:off x="3742470" y="3995356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1" name="Oval 1258"/>
            <p:cNvSpPr>
              <a:spLocks noChangeArrowheads="1"/>
            </p:cNvSpPr>
            <p:nvPr/>
          </p:nvSpPr>
          <p:spPr bwMode="auto">
            <a:xfrm rot="825044">
              <a:off x="3724079" y="407050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2" name="Oval 1259"/>
            <p:cNvSpPr>
              <a:spLocks noChangeArrowheads="1"/>
            </p:cNvSpPr>
            <p:nvPr/>
          </p:nvSpPr>
          <p:spPr bwMode="auto">
            <a:xfrm rot="825044">
              <a:off x="3705689" y="414565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3" name="Oval 1260"/>
            <p:cNvSpPr>
              <a:spLocks noChangeArrowheads="1"/>
            </p:cNvSpPr>
            <p:nvPr/>
          </p:nvSpPr>
          <p:spPr bwMode="auto">
            <a:xfrm rot="825044">
              <a:off x="3687298" y="422081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4" name="Oval 1261"/>
            <p:cNvSpPr>
              <a:spLocks noChangeArrowheads="1"/>
            </p:cNvSpPr>
            <p:nvPr/>
          </p:nvSpPr>
          <p:spPr bwMode="auto">
            <a:xfrm rot="825044">
              <a:off x="3668908" y="4295962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5" name="Oval 1262"/>
            <p:cNvSpPr>
              <a:spLocks noChangeArrowheads="1"/>
            </p:cNvSpPr>
            <p:nvPr/>
          </p:nvSpPr>
          <p:spPr bwMode="auto">
            <a:xfrm rot="825044">
              <a:off x="3650517" y="43711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6" name="Oval 1263"/>
            <p:cNvSpPr>
              <a:spLocks noChangeArrowheads="1"/>
            </p:cNvSpPr>
            <p:nvPr/>
          </p:nvSpPr>
          <p:spPr bwMode="auto">
            <a:xfrm rot="825044">
              <a:off x="3760860" y="392020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7" name="Oval 1264"/>
            <p:cNvSpPr>
              <a:spLocks noChangeArrowheads="1"/>
            </p:cNvSpPr>
            <p:nvPr/>
          </p:nvSpPr>
          <p:spPr bwMode="auto">
            <a:xfrm rot="825044">
              <a:off x="3779251" y="3845053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8" name="Oval 1266"/>
            <p:cNvSpPr>
              <a:spLocks noChangeArrowheads="1"/>
            </p:cNvSpPr>
            <p:nvPr/>
          </p:nvSpPr>
          <p:spPr bwMode="auto">
            <a:xfrm rot="825044">
              <a:off x="3827825" y="39953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9" name="Oval 1267"/>
            <p:cNvSpPr>
              <a:spLocks noChangeArrowheads="1"/>
            </p:cNvSpPr>
            <p:nvPr/>
          </p:nvSpPr>
          <p:spPr bwMode="auto">
            <a:xfrm rot="825044">
              <a:off x="3809434" y="407050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0" name="Oval 1268"/>
            <p:cNvSpPr>
              <a:spLocks noChangeArrowheads="1"/>
            </p:cNvSpPr>
            <p:nvPr/>
          </p:nvSpPr>
          <p:spPr bwMode="auto">
            <a:xfrm rot="825044">
              <a:off x="3791044" y="414565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1" name="Oval 1269"/>
            <p:cNvSpPr>
              <a:spLocks noChangeArrowheads="1"/>
            </p:cNvSpPr>
            <p:nvPr/>
          </p:nvSpPr>
          <p:spPr bwMode="auto">
            <a:xfrm rot="825044">
              <a:off x="3772653" y="42208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2" name="Oval 1270"/>
            <p:cNvSpPr>
              <a:spLocks noChangeArrowheads="1"/>
            </p:cNvSpPr>
            <p:nvPr/>
          </p:nvSpPr>
          <p:spPr bwMode="auto">
            <a:xfrm rot="825044">
              <a:off x="3754263" y="4295962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3" name="Oval 1271"/>
            <p:cNvSpPr>
              <a:spLocks noChangeArrowheads="1"/>
            </p:cNvSpPr>
            <p:nvPr/>
          </p:nvSpPr>
          <p:spPr bwMode="auto">
            <a:xfrm rot="825044">
              <a:off x="3735872" y="43711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4" name="Oval 1272"/>
            <p:cNvSpPr>
              <a:spLocks noChangeArrowheads="1"/>
            </p:cNvSpPr>
            <p:nvPr/>
          </p:nvSpPr>
          <p:spPr bwMode="auto">
            <a:xfrm rot="825044">
              <a:off x="3846215" y="392020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5" name="Oval 1273"/>
            <p:cNvSpPr>
              <a:spLocks noChangeArrowheads="1"/>
            </p:cNvSpPr>
            <p:nvPr/>
          </p:nvSpPr>
          <p:spPr bwMode="auto">
            <a:xfrm rot="825044">
              <a:off x="3864606" y="384505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6" name="Oval 1275"/>
            <p:cNvSpPr>
              <a:spLocks noChangeArrowheads="1"/>
            </p:cNvSpPr>
            <p:nvPr/>
          </p:nvSpPr>
          <p:spPr bwMode="auto">
            <a:xfrm rot="825044">
              <a:off x="3911918" y="39957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7" name="Oval 1276"/>
            <p:cNvSpPr>
              <a:spLocks noChangeArrowheads="1"/>
            </p:cNvSpPr>
            <p:nvPr/>
          </p:nvSpPr>
          <p:spPr bwMode="auto">
            <a:xfrm rot="825044">
              <a:off x="3893527" y="407092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8" name="Oval 1277"/>
            <p:cNvSpPr>
              <a:spLocks noChangeArrowheads="1"/>
            </p:cNvSpPr>
            <p:nvPr/>
          </p:nvSpPr>
          <p:spPr bwMode="auto">
            <a:xfrm rot="825044">
              <a:off x="3875137" y="414608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9" name="Oval 1278"/>
            <p:cNvSpPr>
              <a:spLocks noChangeArrowheads="1"/>
            </p:cNvSpPr>
            <p:nvPr/>
          </p:nvSpPr>
          <p:spPr bwMode="auto">
            <a:xfrm rot="825044">
              <a:off x="3856746" y="422123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0" name="Oval 1279"/>
            <p:cNvSpPr>
              <a:spLocks noChangeArrowheads="1"/>
            </p:cNvSpPr>
            <p:nvPr/>
          </p:nvSpPr>
          <p:spPr bwMode="auto">
            <a:xfrm rot="825044">
              <a:off x="3838356" y="4296383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1" name="Oval 1280"/>
            <p:cNvSpPr>
              <a:spLocks noChangeArrowheads="1"/>
            </p:cNvSpPr>
            <p:nvPr/>
          </p:nvSpPr>
          <p:spPr bwMode="auto">
            <a:xfrm rot="825044">
              <a:off x="3819965" y="437153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2" name="Oval 1281"/>
            <p:cNvSpPr>
              <a:spLocks noChangeArrowheads="1"/>
            </p:cNvSpPr>
            <p:nvPr/>
          </p:nvSpPr>
          <p:spPr bwMode="auto">
            <a:xfrm rot="825044">
              <a:off x="3930308" y="392062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3" name="Oval 1282"/>
            <p:cNvSpPr>
              <a:spLocks noChangeArrowheads="1"/>
            </p:cNvSpPr>
            <p:nvPr/>
          </p:nvSpPr>
          <p:spPr bwMode="auto">
            <a:xfrm rot="825044">
              <a:off x="3948699" y="384547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4" name="Oval 1284"/>
            <p:cNvSpPr>
              <a:spLocks noChangeArrowheads="1"/>
            </p:cNvSpPr>
            <p:nvPr/>
          </p:nvSpPr>
          <p:spPr bwMode="auto">
            <a:xfrm rot="825044">
              <a:off x="3988442" y="3994936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5" name="Oval 1285"/>
            <p:cNvSpPr>
              <a:spLocks noChangeArrowheads="1"/>
            </p:cNvSpPr>
            <p:nvPr/>
          </p:nvSpPr>
          <p:spPr bwMode="auto">
            <a:xfrm rot="825044">
              <a:off x="3970051" y="40700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6" name="Oval 1286"/>
            <p:cNvSpPr>
              <a:spLocks noChangeArrowheads="1"/>
            </p:cNvSpPr>
            <p:nvPr/>
          </p:nvSpPr>
          <p:spPr bwMode="auto">
            <a:xfrm rot="825044">
              <a:off x="3951661" y="41452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7" name="Oval 1287"/>
            <p:cNvSpPr>
              <a:spLocks noChangeArrowheads="1"/>
            </p:cNvSpPr>
            <p:nvPr/>
          </p:nvSpPr>
          <p:spPr bwMode="auto">
            <a:xfrm rot="825044">
              <a:off x="3933270" y="42203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8" name="Oval 1288"/>
            <p:cNvSpPr>
              <a:spLocks noChangeArrowheads="1"/>
            </p:cNvSpPr>
            <p:nvPr/>
          </p:nvSpPr>
          <p:spPr bwMode="auto">
            <a:xfrm rot="825044">
              <a:off x="3914880" y="4295542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9" name="Oval 1289"/>
            <p:cNvSpPr>
              <a:spLocks noChangeArrowheads="1"/>
            </p:cNvSpPr>
            <p:nvPr/>
          </p:nvSpPr>
          <p:spPr bwMode="auto">
            <a:xfrm rot="825044">
              <a:off x="3896489" y="437069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0" name="Oval 1290"/>
            <p:cNvSpPr>
              <a:spLocks noChangeArrowheads="1"/>
            </p:cNvSpPr>
            <p:nvPr/>
          </p:nvSpPr>
          <p:spPr bwMode="auto">
            <a:xfrm rot="825044">
              <a:off x="4006832" y="391978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1" name="Oval 1291"/>
            <p:cNvSpPr>
              <a:spLocks noChangeArrowheads="1"/>
            </p:cNvSpPr>
            <p:nvPr/>
          </p:nvSpPr>
          <p:spPr bwMode="auto">
            <a:xfrm rot="825044">
              <a:off x="4025223" y="3844633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2" name="Oval 1293"/>
            <p:cNvSpPr>
              <a:spLocks noChangeArrowheads="1"/>
            </p:cNvSpPr>
            <p:nvPr/>
          </p:nvSpPr>
          <p:spPr bwMode="auto">
            <a:xfrm rot="825044">
              <a:off x="4072535" y="3995356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3" name="Oval 1294"/>
            <p:cNvSpPr>
              <a:spLocks noChangeArrowheads="1"/>
            </p:cNvSpPr>
            <p:nvPr/>
          </p:nvSpPr>
          <p:spPr bwMode="auto">
            <a:xfrm rot="825044">
              <a:off x="4054144" y="40705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4" name="Oval 1295"/>
            <p:cNvSpPr>
              <a:spLocks noChangeArrowheads="1"/>
            </p:cNvSpPr>
            <p:nvPr/>
          </p:nvSpPr>
          <p:spPr bwMode="auto">
            <a:xfrm rot="825044">
              <a:off x="4035754" y="414565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5" name="Oval 1296"/>
            <p:cNvSpPr>
              <a:spLocks noChangeArrowheads="1"/>
            </p:cNvSpPr>
            <p:nvPr/>
          </p:nvSpPr>
          <p:spPr bwMode="auto">
            <a:xfrm rot="825044">
              <a:off x="4017363" y="42208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6" name="Oval 1297"/>
            <p:cNvSpPr>
              <a:spLocks noChangeArrowheads="1"/>
            </p:cNvSpPr>
            <p:nvPr/>
          </p:nvSpPr>
          <p:spPr bwMode="auto">
            <a:xfrm rot="825044">
              <a:off x="3998973" y="42959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7" name="Oval 1298"/>
            <p:cNvSpPr>
              <a:spLocks noChangeArrowheads="1"/>
            </p:cNvSpPr>
            <p:nvPr/>
          </p:nvSpPr>
          <p:spPr bwMode="auto">
            <a:xfrm rot="825044">
              <a:off x="3980582" y="43711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8" name="Oval 1299"/>
            <p:cNvSpPr>
              <a:spLocks noChangeArrowheads="1"/>
            </p:cNvSpPr>
            <p:nvPr/>
          </p:nvSpPr>
          <p:spPr bwMode="auto">
            <a:xfrm rot="825044">
              <a:off x="4090925" y="3920205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9" name="Oval 1300"/>
            <p:cNvSpPr>
              <a:spLocks noChangeArrowheads="1"/>
            </p:cNvSpPr>
            <p:nvPr/>
          </p:nvSpPr>
          <p:spPr bwMode="auto">
            <a:xfrm rot="825044">
              <a:off x="4109316" y="384505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37" y="2924944"/>
            <a:ext cx="2719309" cy="430731"/>
          </a:xfrm>
          <a:prstGeom prst="rect">
            <a:avLst/>
          </a:prstGeom>
        </p:spPr>
      </p:pic>
      <p:pic>
        <p:nvPicPr>
          <p:cNvPr id="179" name="178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116" y="1012566"/>
            <a:ext cx="994368" cy="994368"/>
          </a:xfrm>
          <a:prstGeom prst="rect">
            <a:avLst/>
          </a:prstGeom>
        </p:spPr>
      </p:pic>
      <p:sp>
        <p:nvSpPr>
          <p:cNvPr id="180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81" name="180 Pentágono"/>
          <p:cNvSpPr/>
          <p:nvPr/>
        </p:nvSpPr>
        <p:spPr>
          <a:xfrm>
            <a:off x="324" y="6613524"/>
            <a:ext cx="2485869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39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293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PROPOSED MEASURE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92" y="1699319"/>
            <a:ext cx="2183322" cy="201166"/>
          </a:xfrm>
          <a:prstGeom prst="rect">
            <a:avLst/>
          </a:prstGeom>
        </p:spPr>
      </p:pic>
      <p:sp>
        <p:nvSpPr>
          <p:cNvPr id="18" name="Line 211"/>
          <p:cNvSpPr>
            <a:spLocks noChangeShapeType="1"/>
          </p:cNvSpPr>
          <p:nvPr/>
        </p:nvSpPr>
        <p:spPr bwMode="auto">
          <a:xfrm>
            <a:off x="5220072" y="1988840"/>
            <a:ext cx="1224136" cy="936103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Line 211"/>
          <p:cNvSpPr>
            <a:spLocks noChangeShapeType="1"/>
          </p:cNvSpPr>
          <p:nvPr/>
        </p:nvSpPr>
        <p:spPr bwMode="auto">
          <a:xfrm flipH="1">
            <a:off x="2995466" y="1988840"/>
            <a:ext cx="1216494" cy="936104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768" name="767 Grupo"/>
          <p:cNvGrpSpPr/>
          <p:nvPr/>
        </p:nvGrpSpPr>
        <p:grpSpPr>
          <a:xfrm>
            <a:off x="6571265" y="3590186"/>
            <a:ext cx="1030139" cy="619424"/>
            <a:chOff x="5975266" y="2998422"/>
            <a:chExt cx="1030139" cy="619424"/>
          </a:xfrm>
        </p:grpSpPr>
        <p:sp>
          <p:nvSpPr>
            <p:cNvPr id="671" name="AutoShape 1210"/>
            <p:cNvSpPr>
              <a:spLocks noChangeArrowheads="1"/>
            </p:cNvSpPr>
            <p:nvPr/>
          </p:nvSpPr>
          <p:spPr bwMode="auto">
            <a:xfrm>
              <a:off x="5975266" y="2998422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4" name="Oval 1212"/>
            <p:cNvSpPr>
              <a:spLocks noChangeArrowheads="1"/>
            </p:cNvSpPr>
            <p:nvPr/>
          </p:nvSpPr>
          <p:spPr bwMode="auto">
            <a:xfrm rot="825044">
              <a:off x="6117639" y="3168261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9" name="Oval 1217"/>
            <p:cNvSpPr>
              <a:spLocks noChangeArrowheads="1"/>
            </p:cNvSpPr>
            <p:nvPr/>
          </p:nvSpPr>
          <p:spPr bwMode="auto">
            <a:xfrm rot="825044">
              <a:off x="6025686" y="35440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61" name="Oval 1219"/>
            <p:cNvSpPr>
              <a:spLocks noChangeArrowheads="1"/>
            </p:cNvSpPr>
            <p:nvPr/>
          </p:nvSpPr>
          <p:spPr bwMode="auto">
            <a:xfrm rot="825044">
              <a:off x="6154420" y="301795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8" name="Oval 1223"/>
            <p:cNvSpPr>
              <a:spLocks noChangeArrowheads="1"/>
            </p:cNvSpPr>
            <p:nvPr/>
          </p:nvSpPr>
          <p:spPr bwMode="auto">
            <a:xfrm rot="825044">
              <a:off x="6164951" y="33194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1" name="Oval 1226"/>
            <p:cNvSpPr>
              <a:spLocks noChangeArrowheads="1"/>
            </p:cNvSpPr>
            <p:nvPr/>
          </p:nvSpPr>
          <p:spPr bwMode="auto">
            <a:xfrm rot="825044">
              <a:off x="6109779" y="354486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3" name="Oval 1228"/>
            <p:cNvSpPr>
              <a:spLocks noChangeArrowheads="1"/>
            </p:cNvSpPr>
            <p:nvPr/>
          </p:nvSpPr>
          <p:spPr bwMode="auto">
            <a:xfrm rot="825044">
              <a:off x="6238513" y="30187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9" name="Oval 1231"/>
            <p:cNvSpPr>
              <a:spLocks noChangeArrowheads="1"/>
            </p:cNvSpPr>
            <p:nvPr/>
          </p:nvSpPr>
          <p:spPr bwMode="auto">
            <a:xfrm rot="825044">
              <a:off x="6268275" y="324425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1" name="Oval 1233"/>
            <p:cNvSpPr>
              <a:spLocks noChangeArrowheads="1"/>
            </p:cNvSpPr>
            <p:nvPr/>
          </p:nvSpPr>
          <p:spPr bwMode="auto">
            <a:xfrm rot="825044">
              <a:off x="6231494" y="339455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2" name="Oval 1234"/>
            <p:cNvSpPr>
              <a:spLocks noChangeArrowheads="1"/>
            </p:cNvSpPr>
            <p:nvPr/>
          </p:nvSpPr>
          <p:spPr bwMode="auto">
            <a:xfrm rot="825044">
              <a:off x="6213104" y="34697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4" name="Oval 1236"/>
            <p:cNvSpPr>
              <a:spLocks noChangeArrowheads="1"/>
            </p:cNvSpPr>
            <p:nvPr/>
          </p:nvSpPr>
          <p:spPr bwMode="auto">
            <a:xfrm rot="825044">
              <a:off x="6305056" y="3093951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0" name="Oval 1239"/>
            <p:cNvSpPr>
              <a:spLocks noChangeArrowheads="1"/>
            </p:cNvSpPr>
            <p:nvPr/>
          </p:nvSpPr>
          <p:spPr bwMode="auto">
            <a:xfrm rot="825044">
              <a:off x="6370759" y="31695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1" name="Oval 1240"/>
            <p:cNvSpPr>
              <a:spLocks noChangeArrowheads="1"/>
            </p:cNvSpPr>
            <p:nvPr/>
          </p:nvSpPr>
          <p:spPr bwMode="auto">
            <a:xfrm rot="825044">
              <a:off x="6352368" y="324467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5" name="Oval 1244"/>
            <p:cNvSpPr>
              <a:spLocks noChangeArrowheads="1"/>
            </p:cNvSpPr>
            <p:nvPr/>
          </p:nvSpPr>
          <p:spPr bwMode="auto">
            <a:xfrm rot="825044">
              <a:off x="6278806" y="354528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7" name="Oval 1246"/>
            <p:cNvSpPr>
              <a:spLocks noChangeArrowheads="1"/>
            </p:cNvSpPr>
            <p:nvPr/>
          </p:nvSpPr>
          <p:spPr bwMode="auto">
            <a:xfrm rot="825044">
              <a:off x="6407540" y="30192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2" name="Oval 1248"/>
            <p:cNvSpPr>
              <a:spLocks noChangeArrowheads="1"/>
            </p:cNvSpPr>
            <p:nvPr/>
          </p:nvSpPr>
          <p:spPr bwMode="auto">
            <a:xfrm rot="825044">
              <a:off x="6451909" y="31691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4" name="Oval 1250"/>
            <p:cNvSpPr>
              <a:spLocks noChangeArrowheads="1"/>
            </p:cNvSpPr>
            <p:nvPr/>
          </p:nvSpPr>
          <p:spPr bwMode="auto">
            <a:xfrm rot="825044">
              <a:off x="6415128" y="33194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7" name="Oval 1253"/>
            <p:cNvSpPr>
              <a:spLocks noChangeArrowheads="1"/>
            </p:cNvSpPr>
            <p:nvPr/>
          </p:nvSpPr>
          <p:spPr bwMode="auto">
            <a:xfrm rot="825044">
              <a:off x="6359956" y="354486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5" name="Oval 1258"/>
            <p:cNvSpPr>
              <a:spLocks noChangeArrowheads="1"/>
            </p:cNvSpPr>
            <p:nvPr/>
          </p:nvSpPr>
          <p:spPr bwMode="auto">
            <a:xfrm rot="825044">
              <a:off x="6517610" y="324467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7" name="Oval 1260"/>
            <p:cNvSpPr>
              <a:spLocks noChangeArrowheads="1"/>
            </p:cNvSpPr>
            <p:nvPr/>
          </p:nvSpPr>
          <p:spPr bwMode="auto">
            <a:xfrm rot="825044">
              <a:off x="6480829" y="339497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0" name="Oval 1270"/>
            <p:cNvSpPr>
              <a:spLocks noChangeArrowheads="1"/>
            </p:cNvSpPr>
            <p:nvPr/>
          </p:nvSpPr>
          <p:spPr bwMode="auto">
            <a:xfrm rot="825044">
              <a:off x="6547794" y="34701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3" name="Oval 1273"/>
            <p:cNvSpPr>
              <a:spLocks noChangeArrowheads="1"/>
            </p:cNvSpPr>
            <p:nvPr/>
          </p:nvSpPr>
          <p:spPr bwMode="auto">
            <a:xfrm rot="825044">
              <a:off x="6658137" y="30192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1" name="Oval 1278"/>
            <p:cNvSpPr>
              <a:spLocks noChangeArrowheads="1"/>
            </p:cNvSpPr>
            <p:nvPr/>
          </p:nvSpPr>
          <p:spPr bwMode="auto">
            <a:xfrm rot="825044">
              <a:off x="6650277" y="339539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2" name="Oval 1279"/>
            <p:cNvSpPr>
              <a:spLocks noChangeArrowheads="1"/>
            </p:cNvSpPr>
            <p:nvPr/>
          </p:nvSpPr>
          <p:spPr bwMode="auto">
            <a:xfrm rot="825044">
              <a:off x="6631887" y="347054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4" name="Oval 1281"/>
            <p:cNvSpPr>
              <a:spLocks noChangeArrowheads="1"/>
            </p:cNvSpPr>
            <p:nvPr/>
          </p:nvSpPr>
          <p:spPr bwMode="auto">
            <a:xfrm rot="825044">
              <a:off x="6723839" y="309479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5" name="Oval 1282"/>
            <p:cNvSpPr>
              <a:spLocks noChangeArrowheads="1"/>
            </p:cNvSpPr>
            <p:nvPr/>
          </p:nvSpPr>
          <p:spPr bwMode="auto">
            <a:xfrm rot="825044">
              <a:off x="6742230" y="30196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0" name="Oval 1284"/>
            <p:cNvSpPr>
              <a:spLocks noChangeArrowheads="1"/>
            </p:cNvSpPr>
            <p:nvPr/>
          </p:nvSpPr>
          <p:spPr bwMode="auto">
            <a:xfrm rot="825044">
              <a:off x="6781973" y="31691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1" name="Oval 1285"/>
            <p:cNvSpPr>
              <a:spLocks noChangeArrowheads="1"/>
            </p:cNvSpPr>
            <p:nvPr/>
          </p:nvSpPr>
          <p:spPr bwMode="auto">
            <a:xfrm rot="825044">
              <a:off x="6763582" y="324425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5" name="Oval 1289"/>
            <p:cNvSpPr>
              <a:spLocks noChangeArrowheads="1"/>
            </p:cNvSpPr>
            <p:nvPr/>
          </p:nvSpPr>
          <p:spPr bwMode="auto">
            <a:xfrm rot="825044">
              <a:off x="6690020" y="354486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6" name="Oval 1290"/>
            <p:cNvSpPr>
              <a:spLocks noChangeArrowheads="1"/>
            </p:cNvSpPr>
            <p:nvPr/>
          </p:nvSpPr>
          <p:spPr bwMode="auto">
            <a:xfrm rot="825044">
              <a:off x="6800363" y="3093951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7" name="16 Grupo"/>
            <p:cNvGrpSpPr/>
            <p:nvPr/>
          </p:nvGrpSpPr>
          <p:grpSpPr>
            <a:xfrm>
              <a:off x="6044077" y="3018799"/>
              <a:ext cx="873706" cy="578671"/>
              <a:chOff x="6044077" y="3018799"/>
              <a:chExt cx="873706" cy="578671"/>
            </a:xfrm>
            <a:solidFill>
              <a:schemeClr val="bg1">
                <a:lumMod val="50000"/>
              </a:schemeClr>
            </a:solidFill>
          </p:grpSpPr>
          <p:sp>
            <p:nvSpPr>
              <p:cNvPr id="755" name="Oval 1213"/>
              <p:cNvSpPr>
                <a:spLocks noChangeArrowheads="1"/>
              </p:cNvSpPr>
              <p:nvPr/>
            </p:nvSpPr>
            <p:spPr bwMode="auto">
              <a:xfrm rot="825044">
                <a:off x="6099248" y="3243413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6" name="Oval 1214"/>
              <p:cNvSpPr>
                <a:spLocks noChangeArrowheads="1"/>
              </p:cNvSpPr>
              <p:nvPr/>
            </p:nvSpPr>
            <p:spPr bwMode="auto">
              <a:xfrm rot="825044">
                <a:off x="6080858" y="3318564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7" name="Oval 1215"/>
              <p:cNvSpPr>
                <a:spLocks noChangeArrowheads="1"/>
              </p:cNvSpPr>
              <p:nvPr/>
            </p:nvSpPr>
            <p:spPr bwMode="auto">
              <a:xfrm rot="825044">
                <a:off x="6062467" y="3393716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8" name="Oval 1216"/>
              <p:cNvSpPr>
                <a:spLocks noChangeArrowheads="1"/>
              </p:cNvSpPr>
              <p:nvPr/>
            </p:nvSpPr>
            <p:spPr bwMode="auto">
              <a:xfrm rot="825044">
                <a:off x="6044077" y="346886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0" name="Oval 1218"/>
              <p:cNvSpPr>
                <a:spLocks noChangeArrowheads="1"/>
              </p:cNvSpPr>
              <p:nvPr/>
            </p:nvSpPr>
            <p:spPr bwMode="auto">
              <a:xfrm rot="825044">
                <a:off x="6136029" y="3093110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6" name="Oval 1252"/>
              <p:cNvSpPr>
                <a:spLocks noChangeArrowheads="1"/>
              </p:cNvSpPr>
              <p:nvPr/>
            </p:nvSpPr>
            <p:spPr bwMode="auto">
              <a:xfrm rot="825044">
                <a:off x="6378347" y="3469708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9" name="Oval 1255"/>
              <p:cNvSpPr>
                <a:spLocks noChangeArrowheads="1"/>
              </p:cNvSpPr>
              <p:nvPr/>
            </p:nvSpPr>
            <p:spPr bwMode="auto">
              <a:xfrm rot="825044">
                <a:off x="6488690" y="3018799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1" name="Oval 1264"/>
              <p:cNvSpPr>
                <a:spLocks noChangeArrowheads="1"/>
              </p:cNvSpPr>
              <p:nvPr/>
            </p:nvSpPr>
            <p:spPr bwMode="auto">
              <a:xfrm rot="825044">
                <a:off x="6572782" y="3019219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" name="5 Grupo"/>
              <p:cNvGrpSpPr/>
              <p:nvPr/>
            </p:nvGrpSpPr>
            <p:grpSpPr>
              <a:xfrm>
                <a:off x="6146560" y="3018799"/>
                <a:ext cx="650349" cy="578671"/>
                <a:chOff x="6146560" y="3018799"/>
                <a:chExt cx="650349" cy="578671"/>
              </a:xfrm>
              <a:grpFill/>
            </p:grpSpPr>
            <p:sp>
              <p:nvSpPr>
                <p:cNvPr id="747" name="Oval 1222"/>
                <p:cNvSpPr>
                  <a:spLocks noChangeArrowheads="1"/>
                </p:cNvSpPr>
                <p:nvPr/>
              </p:nvSpPr>
              <p:spPr bwMode="auto">
                <a:xfrm rot="825044">
                  <a:off x="6183341" y="3244254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9" name="Oval 1224"/>
                <p:cNvSpPr>
                  <a:spLocks noChangeArrowheads="1"/>
                </p:cNvSpPr>
                <p:nvPr/>
              </p:nvSpPr>
              <p:spPr bwMode="auto">
                <a:xfrm rot="825044">
                  <a:off x="6146560" y="3394557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8" name="Oval 1230"/>
                <p:cNvSpPr>
                  <a:spLocks noChangeArrowheads="1"/>
                </p:cNvSpPr>
                <p:nvPr/>
              </p:nvSpPr>
              <p:spPr bwMode="auto">
                <a:xfrm rot="825044">
                  <a:off x="6286666" y="3169102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3" name="Oval 1235"/>
                <p:cNvSpPr>
                  <a:spLocks noChangeArrowheads="1"/>
                </p:cNvSpPr>
                <p:nvPr/>
              </p:nvSpPr>
              <p:spPr bwMode="auto">
                <a:xfrm rot="825044">
                  <a:off x="6194713" y="3544860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5" name="Oval 1237"/>
                <p:cNvSpPr>
                  <a:spLocks noChangeArrowheads="1"/>
                </p:cNvSpPr>
                <p:nvPr/>
              </p:nvSpPr>
              <p:spPr bwMode="auto">
                <a:xfrm rot="825044">
                  <a:off x="6323447" y="3018799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2" name="Oval 1241"/>
                <p:cNvSpPr>
                  <a:spLocks noChangeArrowheads="1"/>
                </p:cNvSpPr>
                <p:nvPr/>
              </p:nvSpPr>
              <p:spPr bwMode="auto">
                <a:xfrm rot="825044">
                  <a:off x="6333978" y="3319825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4" name="Oval 1243"/>
                <p:cNvSpPr>
                  <a:spLocks noChangeArrowheads="1"/>
                </p:cNvSpPr>
                <p:nvPr/>
              </p:nvSpPr>
              <p:spPr bwMode="auto">
                <a:xfrm rot="825044">
                  <a:off x="6297197" y="3470128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8" name="Oval 1254"/>
                <p:cNvSpPr>
                  <a:spLocks noChangeArrowheads="1"/>
                </p:cNvSpPr>
                <p:nvPr/>
              </p:nvSpPr>
              <p:spPr bwMode="auto">
                <a:xfrm rot="825044">
                  <a:off x="6470299" y="3093951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8" name="Oval 1261"/>
                <p:cNvSpPr>
                  <a:spLocks noChangeArrowheads="1"/>
                </p:cNvSpPr>
                <p:nvPr/>
              </p:nvSpPr>
              <p:spPr bwMode="auto">
                <a:xfrm rot="825044">
                  <a:off x="6462439" y="3470128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7" name="Oval 1267"/>
                <p:cNvSpPr>
                  <a:spLocks noChangeArrowheads="1"/>
                </p:cNvSpPr>
                <p:nvPr/>
              </p:nvSpPr>
              <p:spPr bwMode="auto">
                <a:xfrm rot="825044">
                  <a:off x="6602965" y="3244674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8" name="Oval 1275"/>
                <p:cNvSpPr>
                  <a:spLocks noChangeArrowheads="1"/>
                </p:cNvSpPr>
                <p:nvPr/>
              </p:nvSpPr>
              <p:spPr bwMode="auto">
                <a:xfrm rot="825044">
                  <a:off x="6705449" y="3169943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9" name="Oval 1276"/>
                <p:cNvSpPr>
                  <a:spLocks noChangeArrowheads="1"/>
                </p:cNvSpPr>
                <p:nvPr/>
              </p:nvSpPr>
              <p:spPr bwMode="auto">
                <a:xfrm rot="825044">
                  <a:off x="6687058" y="3245095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3" name="Oval 1280"/>
                <p:cNvSpPr>
                  <a:spLocks noChangeArrowheads="1"/>
                </p:cNvSpPr>
                <p:nvPr/>
              </p:nvSpPr>
              <p:spPr bwMode="auto">
                <a:xfrm rot="825044">
                  <a:off x="6613496" y="3545701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2" name="Oval 1286"/>
                <p:cNvSpPr>
                  <a:spLocks noChangeArrowheads="1"/>
                </p:cNvSpPr>
                <p:nvPr/>
              </p:nvSpPr>
              <p:spPr bwMode="auto">
                <a:xfrm rot="825044">
                  <a:off x="6745192" y="3319405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3" name="Oval 1287"/>
                <p:cNvSpPr>
                  <a:spLocks noChangeArrowheads="1"/>
                </p:cNvSpPr>
                <p:nvPr/>
              </p:nvSpPr>
              <p:spPr bwMode="auto">
                <a:xfrm rot="825044">
                  <a:off x="6726801" y="3394557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82" name="Oval 1293"/>
              <p:cNvSpPr>
                <a:spLocks noChangeArrowheads="1"/>
              </p:cNvSpPr>
              <p:nvPr/>
            </p:nvSpPr>
            <p:spPr bwMode="auto">
              <a:xfrm rot="825044">
                <a:off x="6866066" y="316952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3" name="Oval 1294"/>
              <p:cNvSpPr>
                <a:spLocks noChangeArrowheads="1"/>
              </p:cNvSpPr>
              <p:nvPr/>
            </p:nvSpPr>
            <p:spPr bwMode="auto">
              <a:xfrm rot="825044">
                <a:off x="6847675" y="3244674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84" name="Oval 1295"/>
            <p:cNvSpPr>
              <a:spLocks noChangeArrowheads="1"/>
            </p:cNvSpPr>
            <p:nvPr/>
          </p:nvSpPr>
          <p:spPr bwMode="auto">
            <a:xfrm rot="825044">
              <a:off x="6829285" y="33198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86" name="Oval 1297"/>
            <p:cNvSpPr>
              <a:spLocks noChangeArrowheads="1"/>
            </p:cNvSpPr>
            <p:nvPr/>
          </p:nvSpPr>
          <p:spPr bwMode="auto">
            <a:xfrm rot="825044">
              <a:off x="6792504" y="34701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87" name="Oval 1298"/>
            <p:cNvSpPr>
              <a:spLocks noChangeArrowheads="1"/>
            </p:cNvSpPr>
            <p:nvPr/>
          </p:nvSpPr>
          <p:spPr bwMode="auto">
            <a:xfrm rot="825044">
              <a:off x="6774113" y="354528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6" name="15 Grupo"/>
            <p:cNvGrpSpPr/>
            <p:nvPr/>
          </p:nvGrpSpPr>
          <p:grpSpPr>
            <a:xfrm>
              <a:off x="6128170" y="3018799"/>
              <a:ext cx="808003" cy="578250"/>
              <a:chOff x="6128170" y="3018799"/>
              <a:chExt cx="808003" cy="578250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746" name="Oval 1221"/>
              <p:cNvSpPr>
                <a:spLocks noChangeArrowheads="1"/>
              </p:cNvSpPr>
              <p:nvPr/>
            </p:nvSpPr>
            <p:spPr bwMode="auto">
              <a:xfrm rot="825044">
                <a:off x="6201732" y="316910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0" name="Oval 1225"/>
              <p:cNvSpPr>
                <a:spLocks noChangeArrowheads="1"/>
              </p:cNvSpPr>
              <p:nvPr/>
            </p:nvSpPr>
            <p:spPr bwMode="auto">
              <a:xfrm rot="825044">
                <a:off x="6128170" y="3469708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2" name="Oval 1227"/>
              <p:cNvSpPr>
                <a:spLocks noChangeArrowheads="1"/>
              </p:cNvSpPr>
              <p:nvPr/>
            </p:nvSpPr>
            <p:spPr bwMode="auto">
              <a:xfrm rot="825044">
                <a:off x="6220122" y="309395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0" name="Oval 1232"/>
              <p:cNvSpPr>
                <a:spLocks noChangeArrowheads="1"/>
              </p:cNvSpPr>
              <p:nvPr/>
            </p:nvSpPr>
            <p:spPr bwMode="auto">
              <a:xfrm rot="825044">
                <a:off x="6249885" y="3319405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3" name="Oval 1242"/>
              <p:cNvSpPr>
                <a:spLocks noChangeArrowheads="1"/>
              </p:cNvSpPr>
              <p:nvPr/>
            </p:nvSpPr>
            <p:spPr bwMode="auto">
              <a:xfrm rot="825044">
                <a:off x="6315587" y="339497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6" name="Oval 1245"/>
              <p:cNvSpPr>
                <a:spLocks noChangeArrowheads="1"/>
              </p:cNvSpPr>
              <p:nvPr/>
            </p:nvSpPr>
            <p:spPr bwMode="auto">
              <a:xfrm rot="825044">
                <a:off x="6389149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3" name="Oval 1249"/>
              <p:cNvSpPr>
                <a:spLocks noChangeArrowheads="1"/>
              </p:cNvSpPr>
              <p:nvPr/>
            </p:nvSpPr>
            <p:spPr bwMode="auto">
              <a:xfrm rot="825044">
                <a:off x="6433518" y="3244254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5" name="Oval 1251"/>
              <p:cNvSpPr>
                <a:spLocks noChangeArrowheads="1"/>
              </p:cNvSpPr>
              <p:nvPr/>
            </p:nvSpPr>
            <p:spPr bwMode="auto">
              <a:xfrm rot="825044">
                <a:off x="6396737" y="339455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4" name="Oval 1257"/>
              <p:cNvSpPr>
                <a:spLocks noChangeArrowheads="1"/>
              </p:cNvSpPr>
              <p:nvPr/>
            </p:nvSpPr>
            <p:spPr bwMode="auto">
              <a:xfrm rot="825044">
                <a:off x="6536001" y="316952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6" name="Oval 1259"/>
              <p:cNvSpPr>
                <a:spLocks noChangeArrowheads="1"/>
              </p:cNvSpPr>
              <p:nvPr/>
            </p:nvSpPr>
            <p:spPr bwMode="auto">
              <a:xfrm rot="825044">
                <a:off x="6499220" y="3319825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" name="Oval 1262"/>
              <p:cNvSpPr>
                <a:spLocks noChangeArrowheads="1"/>
              </p:cNvSpPr>
              <p:nvPr/>
            </p:nvSpPr>
            <p:spPr bwMode="auto">
              <a:xfrm rot="825044">
                <a:off x="6444048" y="3545280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0" name="Oval 1263"/>
              <p:cNvSpPr>
                <a:spLocks noChangeArrowheads="1"/>
              </p:cNvSpPr>
              <p:nvPr/>
            </p:nvSpPr>
            <p:spPr bwMode="auto">
              <a:xfrm rot="825044">
                <a:off x="6554391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6" name="Oval 1266"/>
              <p:cNvSpPr>
                <a:spLocks noChangeArrowheads="1"/>
              </p:cNvSpPr>
              <p:nvPr/>
            </p:nvSpPr>
            <p:spPr bwMode="auto">
              <a:xfrm rot="825044">
                <a:off x="6621356" y="316952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8" name="Oval 1268"/>
              <p:cNvSpPr>
                <a:spLocks noChangeArrowheads="1"/>
              </p:cNvSpPr>
              <p:nvPr/>
            </p:nvSpPr>
            <p:spPr bwMode="auto">
              <a:xfrm rot="825044">
                <a:off x="6584575" y="3319825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9" name="Oval 1269"/>
              <p:cNvSpPr>
                <a:spLocks noChangeArrowheads="1"/>
              </p:cNvSpPr>
              <p:nvPr/>
            </p:nvSpPr>
            <p:spPr bwMode="auto">
              <a:xfrm rot="825044">
                <a:off x="6566184" y="339497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1" name="Oval 1271"/>
              <p:cNvSpPr>
                <a:spLocks noChangeArrowheads="1"/>
              </p:cNvSpPr>
              <p:nvPr/>
            </p:nvSpPr>
            <p:spPr bwMode="auto">
              <a:xfrm rot="825044">
                <a:off x="6529403" y="3545280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2" name="Oval 1272"/>
              <p:cNvSpPr>
                <a:spLocks noChangeArrowheads="1"/>
              </p:cNvSpPr>
              <p:nvPr/>
            </p:nvSpPr>
            <p:spPr bwMode="auto">
              <a:xfrm rot="825044">
                <a:off x="6639746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0" name="Oval 1277"/>
              <p:cNvSpPr>
                <a:spLocks noChangeArrowheads="1"/>
              </p:cNvSpPr>
              <p:nvPr/>
            </p:nvSpPr>
            <p:spPr bwMode="auto">
              <a:xfrm rot="825044">
                <a:off x="6668668" y="3320246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4" name="Oval 1288"/>
              <p:cNvSpPr>
                <a:spLocks noChangeArrowheads="1"/>
              </p:cNvSpPr>
              <p:nvPr/>
            </p:nvSpPr>
            <p:spPr bwMode="auto">
              <a:xfrm rot="825044">
                <a:off x="6708411" y="3469708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" name="Oval 1291"/>
              <p:cNvSpPr>
                <a:spLocks noChangeArrowheads="1"/>
              </p:cNvSpPr>
              <p:nvPr/>
            </p:nvSpPr>
            <p:spPr bwMode="auto">
              <a:xfrm rot="825044">
                <a:off x="6818754" y="3018799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5" name="Oval 1296"/>
              <p:cNvSpPr>
                <a:spLocks noChangeArrowheads="1"/>
              </p:cNvSpPr>
              <p:nvPr/>
            </p:nvSpPr>
            <p:spPr bwMode="auto">
              <a:xfrm rot="825044">
                <a:off x="6810894" y="339497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8" name="Oval 1299"/>
              <p:cNvSpPr>
                <a:spLocks noChangeArrowheads="1"/>
              </p:cNvSpPr>
              <p:nvPr/>
            </p:nvSpPr>
            <p:spPr bwMode="auto">
              <a:xfrm rot="825044">
                <a:off x="6884456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89" name="Oval 1300"/>
            <p:cNvSpPr>
              <a:spLocks noChangeArrowheads="1"/>
            </p:cNvSpPr>
            <p:nvPr/>
          </p:nvSpPr>
          <p:spPr bwMode="auto">
            <a:xfrm rot="825044">
              <a:off x="6902847" y="30192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63" name="76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90" y="3026041"/>
            <a:ext cx="1625170" cy="310564"/>
          </a:xfrm>
          <a:prstGeom prst="rect">
            <a:avLst/>
          </a:prstGeom>
        </p:spPr>
      </p:pic>
      <p:grpSp>
        <p:nvGrpSpPr>
          <p:cNvPr id="1418" name="1417 Grupo"/>
          <p:cNvGrpSpPr/>
          <p:nvPr/>
        </p:nvGrpSpPr>
        <p:grpSpPr>
          <a:xfrm>
            <a:off x="2240889" y="3553075"/>
            <a:ext cx="1030139" cy="619424"/>
            <a:chOff x="3181735" y="3824256"/>
            <a:chExt cx="1030139" cy="619424"/>
          </a:xfrm>
        </p:grpSpPr>
        <p:sp>
          <p:nvSpPr>
            <p:cNvPr id="1419" name="AutoShape 1210"/>
            <p:cNvSpPr>
              <a:spLocks noChangeArrowheads="1"/>
            </p:cNvSpPr>
            <p:nvPr/>
          </p:nvSpPr>
          <p:spPr bwMode="auto">
            <a:xfrm>
              <a:off x="3181735" y="3824256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0" name="Oval 1212"/>
            <p:cNvSpPr>
              <a:spLocks noChangeArrowheads="1"/>
            </p:cNvSpPr>
            <p:nvPr/>
          </p:nvSpPr>
          <p:spPr bwMode="auto">
            <a:xfrm rot="825044">
              <a:off x="3324108" y="3994095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1" name="Oval 1213"/>
            <p:cNvSpPr>
              <a:spLocks noChangeArrowheads="1"/>
            </p:cNvSpPr>
            <p:nvPr/>
          </p:nvSpPr>
          <p:spPr bwMode="auto">
            <a:xfrm rot="825044">
              <a:off x="3305717" y="40692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2" name="Oval 1214"/>
            <p:cNvSpPr>
              <a:spLocks noChangeArrowheads="1"/>
            </p:cNvSpPr>
            <p:nvPr/>
          </p:nvSpPr>
          <p:spPr bwMode="auto">
            <a:xfrm rot="825044">
              <a:off x="3287327" y="414439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3" name="Oval 1215"/>
            <p:cNvSpPr>
              <a:spLocks noChangeArrowheads="1"/>
            </p:cNvSpPr>
            <p:nvPr/>
          </p:nvSpPr>
          <p:spPr bwMode="auto">
            <a:xfrm rot="825044">
              <a:off x="3268936" y="4219550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4" name="Oval 1216"/>
            <p:cNvSpPr>
              <a:spLocks noChangeArrowheads="1"/>
            </p:cNvSpPr>
            <p:nvPr/>
          </p:nvSpPr>
          <p:spPr bwMode="auto">
            <a:xfrm rot="825044">
              <a:off x="3250546" y="429470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5" name="Oval 1217"/>
            <p:cNvSpPr>
              <a:spLocks noChangeArrowheads="1"/>
            </p:cNvSpPr>
            <p:nvPr/>
          </p:nvSpPr>
          <p:spPr bwMode="auto">
            <a:xfrm rot="825044">
              <a:off x="3232155" y="436985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6" name="Oval 1218"/>
            <p:cNvSpPr>
              <a:spLocks noChangeArrowheads="1"/>
            </p:cNvSpPr>
            <p:nvPr/>
          </p:nvSpPr>
          <p:spPr bwMode="auto">
            <a:xfrm rot="825044">
              <a:off x="3342498" y="391894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7" name="Oval 1219"/>
            <p:cNvSpPr>
              <a:spLocks noChangeArrowheads="1"/>
            </p:cNvSpPr>
            <p:nvPr/>
          </p:nvSpPr>
          <p:spPr bwMode="auto">
            <a:xfrm rot="825044">
              <a:off x="3360889" y="384379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8" name="Oval 1221"/>
            <p:cNvSpPr>
              <a:spLocks noChangeArrowheads="1"/>
            </p:cNvSpPr>
            <p:nvPr/>
          </p:nvSpPr>
          <p:spPr bwMode="auto">
            <a:xfrm rot="825044">
              <a:off x="3408201" y="39949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9" name="Oval 1222"/>
            <p:cNvSpPr>
              <a:spLocks noChangeArrowheads="1"/>
            </p:cNvSpPr>
            <p:nvPr/>
          </p:nvSpPr>
          <p:spPr bwMode="auto">
            <a:xfrm rot="825044">
              <a:off x="3389810" y="407008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0" name="Oval 1223"/>
            <p:cNvSpPr>
              <a:spLocks noChangeArrowheads="1"/>
            </p:cNvSpPr>
            <p:nvPr/>
          </p:nvSpPr>
          <p:spPr bwMode="auto">
            <a:xfrm rot="825044">
              <a:off x="3371420" y="4145239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1" name="Oval 1224"/>
            <p:cNvSpPr>
              <a:spLocks noChangeArrowheads="1"/>
            </p:cNvSpPr>
            <p:nvPr/>
          </p:nvSpPr>
          <p:spPr bwMode="auto">
            <a:xfrm rot="825044">
              <a:off x="3353029" y="422039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2" name="Oval 1225"/>
            <p:cNvSpPr>
              <a:spLocks noChangeArrowheads="1"/>
            </p:cNvSpPr>
            <p:nvPr/>
          </p:nvSpPr>
          <p:spPr bwMode="auto">
            <a:xfrm rot="825044">
              <a:off x="3334639" y="42955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3" name="Oval 1226"/>
            <p:cNvSpPr>
              <a:spLocks noChangeArrowheads="1"/>
            </p:cNvSpPr>
            <p:nvPr/>
          </p:nvSpPr>
          <p:spPr bwMode="auto">
            <a:xfrm rot="825044">
              <a:off x="3316248" y="437069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4" name="Oval 1227"/>
            <p:cNvSpPr>
              <a:spLocks noChangeArrowheads="1"/>
            </p:cNvSpPr>
            <p:nvPr/>
          </p:nvSpPr>
          <p:spPr bwMode="auto">
            <a:xfrm rot="825044">
              <a:off x="3426591" y="391978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5" name="Oval 1228"/>
            <p:cNvSpPr>
              <a:spLocks noChangeArrowheads="1"/>
            </p:cNvSpPr>
            <p:nvPr/>
          </p:nvSpPr>
          <p:spPr bwMode="auto">
            <a:xfrm rot="825044">
              <a:off x="3444982" y="384463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6" name="Oval 1230"/>
            <p:cNvSpPr>
              <a:spLocks noChangeArrowheads="1"/>
            </p:cNvSpPr>
            <p:nvPr/>
          </p:nvSpPr>
          <p:spPr bwMode="auto">
            <a:xfrm rot="825044">
              <a:off x="3493135" y="3994936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7" name="Oval 1231"/>
            <p:cNvSpPr>
              <a:spLocks noChangeArrowheads="1"/>
            </p:cNvSpPr>
            <p:nvPr/>
          </p:nvSpPr>
          <p:spPr bwMode="auto">
            <a:xfrm rot="825044">
              <a:off x="3474744" y="4070088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8" name="Oval 1232"/>
            <p:cNvSpPr>
              <a:spLocks noChangeArrowheads="1"/>
            </p:cNvSpPr>
            <p:nvPr/>
          </p:nvSpPr>
          <p:spPr bwMode="auto">
            <a:xfrm rot="825044">
              <a:off x="3456354" y="41452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9" name="Oval 1233"/>
            <p:cNvSpPr>
              <a:spLocks noChangeArrowheads="1"/>
            </p:cNvSpPr>
            <p:nvPr/>
          </p:nvSpPr>
          <p:spPr bwMode="auto">
            <a:xfrm rot="825044">
              <a:off x="3437963" y="42203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0" name="Oval 1234"/>
            <p:cNvSpPr>
              <a:spLocks noChangeArrowheads="1"/>
            </p:cNvSpPr>
            <p:nvPr/>
          </p:nvSpPr>
          <p:spPr bwMode="auto">
            <a:xfrm rot="825044">
              <a:off x="3419573" y="4295542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1" name="Oval 1235"/>
            <p:cNvSpPr>
              <a:spLocks noChangeArrowheads="1"/>
            </p:cNvSpPr>
            <p:nvPr/>
          </p:nvSpPr>
          <p:spPr bwMode="auto">
            <a:xfrm rot="825044">
              <a:off x="3401182" y="4370694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2" name="Oval 1236"/>
            <p:cNvSpPr>
              <a:spLocks noChangeArrowheads="1"/>
            </p:cNvSpPr>
            <p:nvPr/>
          </p:nvSpPr>
          <p:spPr bwMode="auto">
            <a:xfrm rot="825044">
              <a:off x="3511525" y="391978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3" name="Oval 1237"/>
            <p:cNvSpPr>
              <a:spLocks noChangeArrowheads="1"/>
            </p:cNvSpPr>
            <p:nvPr/>
          </p:nvSpPr>
          <p:spPr bwMode="auto">
            <a:xfrm rot="825044">
              <a:off x="3529916" y="384463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4" name="Oval 1239"/>
            <p:cNvSpPr>
              <a:spLocks noChangeArrowheads="1"/>
            </p:cNvSpPr>
            <p:nvPr/>
          </p:nvSpPr>
          <p:spPr bwMode="auto">
            <a:xfrm rot="825044">
              <a:off x="3577228" y="39953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5" name="Oval 1240"/>
            <p:cNvSpPr>
              <a:spLocks noChangeArrowheads="1"/>
            </p:cNvSpPr>
            <p:nvPr/>
          </p:nvSpPr>
          <p:spPr bwMode="auto">
            <a:xfrm rot="825044">
              <a:off x="3558837" y="40705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6" name="Oval 1241"/>
            <p:cNvSpPr>
              <a:spLocks noChangeArrowheads="1"/>
            </p:cNvSpPr>
            <p:nvPr/>
          </p:nvSpPr>
          <p:spPr bwMode="auto">
            <a:xfrm rot="825044">
              <a:off x="3540447" y="41456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7" name="Oval 1242"/>
            <p:cNvSpPr>
              <a:spLocks noChangeArrowheads="1"/>
            </p:cNvSpPr>
            <p:nvPr/>
          </p:nvSpPr>
          <p:spPr bwMode="auto">
            <a:xfrm rot="825044">
              <a:off x="3522056" y="422081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8" name="Oval 1243"/>
            <p:cNvSpPr>
              <a:spLocks noChangeArrowheads="1"/>
            </p:cNvSpPr>
            <p:nvPr/>
          </p:nvSpPr>
          <p:spPr bwMode="auto">
            <a:xfrm rot="825044">
              <a:off x="3503666" y="4295962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9" name="Oval 1244"/>
            <p:cNvSpPr>
              <a:spLocks noChangeArrowheads="1"/>
            </p:cNvSpPr>
            <p:nvPr/>
          </p:nvSpPr>
          <p:spPr bwMode="auto">
            <a:xfrm rot="825044">
              <a:off x="3485275" y="4371114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0" name="Oval 1245"/>
            <p:cNvSpPr>
              <a:spLocks noChangeArrowheads="1"/>
            </p:cNvSpPr>
            <p:nvPr/>
          </p:nvSpPr>
          <p:spPr bwMode="auto">
            <a:xfrm rot="825044">
              <a:off x="3595618" y="392020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1" name="Oval 1246"/>
            <p:cNvSpPr>
              <a:spLocks noChangeArrowheads="1"/>
            </p:cNvSpPr>
            <p:nvPr/>
          </p:nvSpPr>
          <p:spPr bwMode="auto">
            <a:xfrm rot="825044">
              <a:off x="3614009" y="384505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2" name="Oval 1248"/>
            <p:cNvSpPr>
              <a:spLocks noChangeArrowheads="1"/>
            </p:cNvSpPr>
            <p:nvPr/>
          </p:nvSpPr>
          <p:spPr bwMode="auto">
            <a:xfrm rot="825044">
              <a:off x="3658378" y="3994936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3" name="Oval 1249"/>
            <p:cNvSpPr>
              <a:spLocks noChangeArrowheads="1"/>
            </p:cNvSpPr>
            <p:nvPr/>
          </p:nvSpPr>
          <p:spPr bwMode="auto">
            <a:xfrm rot="825044">
              <a:off x="3639987" y="407008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4" name="Oval 1250"/>
            <p:cNvSpPr>
              <a:spLocks noChangeArrowheads="1"/>
            </p:cNvSpPr>
            <p:nvPr/>
          </p:nvSpPr>
          <p:spPr bwMode="auto">
            <a:xfrm rot="825044">
              <a:off x="3621597" y="4145239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5" name="Oval 1251"/>
            <p:cNvSpPr>
              <a:spLocks noChangeArrowheads="1"/>
            </p:cNvSpPr>
            <p:nvPr/>
          </p:nvSpPr>
          <p:spPr bwMode="auto">
            <a:xfrm rot="825044">
              <a:off x="3603206" y="42203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6" name="Oval 1252"/>
            <p:cNvSpPr>
              <a:spLocks noChangeArrowheads="1"/>
            </p:cNvSpPr>
            <p:nvPr/>
          </p:nvSpPr>
          <p:spPr bwMode="auto">
            <a:xfrm rot="825044">
              <a:off x="3584816" y="42955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7" name="Oval 1253"/>
            <p:cNvSpPr>
              <a:spLocks noChangeArrowheads="1"/>
            </p:cNvSpPr>
            <p:nvPr/>
          </p:nvSpPr>
          <p:spPr bwMode="auto">
            <a:xfrm rot="825044">
              <a:off x="3566425" y="43706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8" name="Oval 1254"/>
            <p:cNvSpPr>
              <a:spLocks noChangeArrowheads="1"/>
            </p:cNvSpPr>
            <p:nvPr/>
          </p:nvSpPr>
          <p:spPr bwMode="auto">
            <a:xfrm rot="825044">
              <a:off x="3676768" y="391978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9" name="Oval 1255"/>
            <p:cNvSpPr>
              <a:spLocks noChangeArrowheads="1"/>
            </p:cNvSpPr>
            <p:nvPr/>
          </p:nvSpPr>
          <p:spPr bwMode="auto">
            <a:xfrm rot="825044">
              <a:off x="3695159" y="384463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0" name="Oval 1257"/>
            <p:cNvSpPr>
              <a:spLocks noChangeArrowheads="1"/>
            </p:cNvSpPr>
            <p:nvPr/>
          </p:nvSpPr>
          <p:spPr bwMode="auto">
            <a:xfrm rot="825044">
              <a:off x="3742470" y="3995356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1" name="Oval 1258"/>
            <p:cNvSpPr>
              <a:spLocks noChangeArrowheads="1"/>
            </p:cNvSpPr>
            <p:nvPr/>
          </p:nvSpPr>
          <p:spPr bwMode="auto">
            <a:xfrm rot="825044">
              <a:off x="3724079" y="407050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2" name="Oval 1259"/>
            <p:cNvSpPr>
              <a:spLocks noChangeArrowheads="1"/>
            </p:cNvSpPr>
            <p:nvPr/>
          </p:nvSpPr>
          <p:spPr bwMode="auto">
            <a:xfrm rot="825044">
              <a:off x="3705689" y="414565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3" name="Oval 1260"/>
            <p:cNvSpPr>
              <a:spLocks noChangeArrowheads="1"/>
            </p:cNvSpPr>
            <p:nvPr/>
          </p:nvSpPr>
          <p:spPr bwMode="auto">
            <a:xfrm rot="825044">
              <a:off x="3687298" y="422081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4" name="Oval 1261"/>
            <p:cNvSpPr>
              <a:spLocks noChangeArrowheads="1"/>
            </p:cNvSpPr>
            <p:nvPr/>
          </p:nvSpPr>
          <p:spPr bwMode="auto">
            <a:xfrm rot="825044">
              <a:off x="3668908" y="4295962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5" name="Oval 1262"/>
            <p:cNvSpPr>
              <a:spLocks noChangeArrowheads="1"/>
            </p:cNvSpPr>
            <p:nvPr/>
          </p:nvSpPr>
          <p:spPr bwMode="auto">
            <a:xfrm rot="825044">
              <a:off x="3650517" y="43711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6" name="Oval 1263"/>
            <p:cNvSpPr>
              <a:spLocks noChangeArrowheads="1"/>
            </p:cNvSpPr>
            <p:nvPr/>
          </p:nvSpPr>
          <p:spPr bwMode="auto">
            <a:xfrm rot="825044">
              <a:off x="3760860" y="392020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7" name="Oval 1264"/>
            <p:cNvSpPr>
              <a:spLocks noChangeArrowheads="1"/>
            </p:cNvSpPr>
            <p:nvPr/>
          </p:nvSpPr>
          <p:spPr bwMode="auto">
            <a:xfrm rot="825044">
              <a:off x="3779251" y="3845053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8" name="Oval 1266"/>
            <p:cNvSpPr>
              <a:spLocks noChangeArrowheads="1"/>
            </p:cNvSpPr>
            <p:nvPr/>
          </p:nvSpPr>
          <p:spPr bwMode="auto">
            <a:xfrm rot="825044">
              <a:off x="3827825" y="39953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9" name="Oval 1267"/>
            <p:cNvSpPr>
              <a:spLocks noChangeArrowheads="1"/>
            </p:cNvSpPr>
            <p:nvPr/>
          </p:nvSpPr>
          <p:spPr bwMode="auto">
            <a:xfrm rot="825044">
              <a:off x="3809434" y="407050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0" name="Oval 1268"/>
            <p:cNvSpPr>
              <a:spLocks noChangeArrowheads="1"/>
            </p:cNvSpPr>
            <p:nvPr/>
          </p:nvSpPr>
          <p:spPr bwMode="auto">
            <a:xfrm rot="825044">
              <a:off x="3791044" y="414565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1" name="Oval 1269"/>
            <p:cNvSpPr>
              <a:spLocks noChangeArrowheads="1"/>
            </p:cNvSpPr>
            <p:nvPr/>
          </p:nvSpPr>
          <p:spPr bwMode="auto">
            <a:xfrm rot="825044">
              <a:off x="3772653" y="42208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2" name="Oval 1270"/>
            <p:cNvSpPr>
              <a:spLocks noChangeArrowheads="1"/>
            </p:cNvSpPr>
            <p:nvPr/>
          </p:nvSpPr>
          <p:spPr bwMode="auto">
            <a:xfrm rot="825044">
              <a:off x="3754263" y="4295962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3" name="Oval 1271"/>
            <p:cNvSpPr>
              <a:spLocks noChangeArrowheads="1"/>
            </p:cNvSpPr>
            <p:nvPr/>
          </p:nvSpPr>
          <p:spPr bwMode="auto">
            <a:xfrm rot="825044">
              <a:off x="3735872" y="43711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4" name="Oval 1272"/>
            <p:cNvSpPr>
              <a:spLocks noChangeArrowheads="1"/>
            </p:cNvSpPr>
            <p:nvPr/>
          </p:nvSpPr>
          <p:spPr bwMode="auto">
            <a:xfrm rot="825044">
              <a:off x="3846215" y="392020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5" name="Oval 1273"/>
            <p:cNvSpPr>
              <a:spLocks noChangeArrowheads="1"/>
            </p:cNvSpPr>
            <p:nvPr/>
          </p:nvSpPr>
          <p:spPr bwMode="auto">
            <a:xfrm rot="825044">
              <a:off x="3864606" y="384505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6" name="Oval 1275"/>
            <p:cNvSpPr>
              <a:spLocks noChangeArrowheads="1"/>
            </p:cNvSpPr>
            <p:nvPr/>
          </p:nvSpPr>
          <p:spPr bwMode="auto">
            <a:xfrm rot="825044">
              <a:off x="3911918" y="39957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7" name="Oval 1276"/>
            <p:cNvSpPr>
              <a:spLocks noChangeArrowheads="1"/>
            </p:cNvSpPr>
            <p:nvPr/>
          </p:nvSpPr>
          <p:spPr bwMode="auto">
            <a:xfrm rot="825044">
              <a:off x="3893527" y="407092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8" name="Oval 1277"/>
            <p:cNvSpPr>
              <a:spLocks noChangeArrowheads="1"/>
            </p:cNvSpPr>
            <p:nvPr/>
          </p:nvSpPr>
          <p:spPr bwMode="auto">
            <a:xfrm rot="825044">
              <a:off x="3875137" y="414608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9" name="Oval 1278"/>
            <p:cNvSpPr>
              <a:spLocks noChangeArrowheads="1"/>
            </p:cNvSpPr>
            <p:nvPr/>
          </p:nvSpPr>
          <p:spPr bwMode="auto">
            <a:xfrm rot="825044">
              <a:off x="3856746" y="422123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0" name="Oval 1279"/>
            <p:cNvSpPr>
              <a:spLocks noChangeArrowheads="1"/>
            </p:cNvSpPr>
            <p:nvPr/>
          </p:nvSpPr>
          <p:spPr bwMode="auto">
            <a:xfrm rot="825044">
              <a:off x="3838356" y="4296383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1" name="Oval 1280"/>
            <p:cNvSpPr>
              <a:spLocks noChangeArrowheads="1"/>
            </p:cNvSpPr>
            <p:nvPr/>
          </p:nvSpPr>
          <p:spPr bwMode="auto">
            <a:xfrm rot="825044">
              <a:off x="3819965" y="437153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2" name="Oval 1281"/>
            <p:cNvSpPr>
              <a:spLocks noChangeArrowheads="1"/>
            </p:cNvSpPr>
            <p:nvPr/>
          </p:nvSpPr>
          <p:spPr bwMode="auto">
            <a:xfrm rot="825044">
              <a:off x="3930308" y="392062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3" name="Oval 1282"/>
            <p:cNvSpPr>
              <a:spLocks noChangeArrowheads="1"/>
            </p:cNvSpPr>
            <p:nvPr/>
          </p:nvSpPr>
          <p:spPr bwMode="auto">
            <a:xfrm rot="825044">
              <a:off x="3948699" y="384547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4" name="Oval 1284"/>
            <p:cNvSpPr>
              <a:spLocks noChangeArrowheads="1"/>
            </p:cNvSpPr>
            <p:nvPr/>
          </p:nvSpPr>
          <p:spPr bwMode="auto">
            <a:xfrm rot="825044">
              <a:off x="3988442" y="3994936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5" name="Oval 1285"/>
            <p:cNvSpPr>
              <a:spLocks noChangeArrowheads="1"/>
            </p:cNvSpPr>
            <p:nvPr/>
          </p:nvSpPr>
          <p:spPr bwMode="auto">
            <a:xfrm rot="825044">
              <a:off x="3970051" y="40700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6" name="Oval 1286"/>
            <p:cNvSpPr>
              <a:spLocks noChangeArrowheads="1"/>
            </p:cNvSpPr>
            <p:nvPr/>
          </p:nvSpPr>
          <p:spPr bwMode="auto">
            <a:xfrm rot="825044">
              <a:off x="3951661" y="41452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7" name="Oval 1287"/>
            <p:cNvSpPr>
              <a:spLocks noChangeArrowheads="1"/>
            </p:cNvSpPr>
            <p:nvPr/>
          </p:nvSpPr>
          <p:spPr bwMode="auto">
            <a:xfrm rot="825044">
              <a:off x="3933270" y="42203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8" name="Oval 1288"/>
            <p:cNvSpPr>
              <a:spLocks noChangeArrowheads="1"/>
            </p:cNvSpPr>
            <p:nvPr/>
          </p:nvSpPr>
          <p:spPr bwMode="auto">
            <a:xfrm rot="825044">
              <a:off x="3914880" y="4295542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9" name="Oval 1289"/>
            <p:cNvSpPr>
              <a:spLocks noChangeArrowheads="1"/>
            </p:cNvSpPr>
            <p:nvPr/>
          </p:nvSpPr>
          <p:spPr bwMode="auto">
            <a:xfrm rot="825044">
              <a:off x="3896489" y="437069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0" name="Oval 1290"/>
            <p:cNvSpPr>
              <a:spLocks noChangeArrowheads="1"/>
            </p:cNvSpPr>
            <p:nvPr/>
          </p:nvSpPr>
          <p:spPr bwMode="auto">
            <a:xfrm rot="825044">
              <a:off x="4006832" y="391978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1" name="Oval 1291"/>
            <p:cNvSpPr>
              <a:spLocks noChangeArrowheads="1"/>
            </p:cNvSpPr>
            <p:nvPr/>
          </p:nvSpPr>
          <p:spPr bwMode="auto">
            <a:xfrm rot="825044">
              <a:off x="4025223" y="3844633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2" name="Oval 1293"/>
            <p:cNvSpPr>
              <a:spLocks noChangeArrowheads="1"/>
            </p:cNvSpPr>
            <p:nvPr/>
          </p:nvSpPr>
          <p:spPr bwMode="auto">
            <a:xfrm rot="825044">
              <a:off x="4072535" y="3995356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3" name="Oval 1294"/>
            <p:cNvSpPr>
              <a:spLocks noChangeArrowheads="1"/>
            </p:cNvSpPr>
            <p:nvPr/>
          </p:nvSpPr>
          <p:spPr bwMode="auto">
            <a:xfrm rot="825044">
              <a:off x="4054144" y="40705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4" name="Oval 1295"/>
            <p:cNvSpPr>
              <a:spLocks noChangeArrowheads="1"/>
            </p:cNvSpPr>
            <p:nvPr/>
          </p:nvSpPr>
          <p:spPr bwMode="auto">
            <a:xfrm rot="825044">
              <a:off x="4035754" y="414565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5" name="Oval 1296"/>
            <p:cNvSpPr>
              <a:spLocks noChangeArrowheads="1"/>
            </p:cNvSpPr>
            <p:nvPr/>
          </p:nvSpPr>
          <p:spPr bwMode="auto">
            <a:xfrm rot="825044">
              <a:off x="4017363" y="42208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6" name="Oval 1297"/>
            <p:cNvSpPr>
              <a:spLocks noChangeArrowheads="1"/>
            </p:cNvSpPr>
            <p:nvPr/>
          </p:nvSpPr>
          <p:spPr bwMode="auto">
            <a:xfrm rot="825044">
              <a:off x="3998973" y="42959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7" name="Oval 1298"/>
            <p:cNvSpPr>
              <a:spLocks noChangeArrowheads="1"/>
            </p:cNvSpPr>
            <p:nvPr/>
          </p:nvSpPr>
          <p:spPr bwMode="auto">
            <a:xfrm rot="825044">
              <a:off x="3980582" y="43711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8" name="Oval 1299"/>
            <p:cNvSpPr>
              <a:spLocks noChangeArrowheads="1"/>
            </p:cNvSpPr>
            <p:nvPr/>
          </p:nvSpPr>
          <p:spPr bwMode="auto">
            <a:xfrm rot="825044">
              <a:off x="4090925" y="3920205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9" name="Oval 1300"/>
            <p:cNvSpPr>
              <a:spLocks noChangeArrowheads="1"/>
            </p:cNvSpPr>
            <p:nvPr/>
          </p:nvSpPr>
          <p:spPr bwMode="auto">
            <a:xfrm rot="825044">
              <a:off x="4109316" y="384505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37" y="2924944"/>
            <a:ext cx="2719309" cy="430731"/>
          </a:xfrm>
          <a:prstGeom prst="rect">
            <a:avLst/>
          </a:prstGeom>
        </p:spPr>
      </p:pic>
      <p:sp>
        <p:nvSpPr>
          <p:cNvPr id="179" name="Rectangle 27"/>
          <p:cNvSpPr>
            <a:spLocks noChangeArrowheads="1"/>
          </p:cNvSpPr>
          <p:nvPr/>
        </p:nvSpPr>
        <p:spPr bwMode="auto">
          <a:xfrm rot="21241849">
            <a:off x="3442096" y="3048833"/>
            <a:ext cx="2841049" cy="57554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probability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mass</a:t>
            </a:r>
            <a:endParaRPr lang="es-ES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function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s-E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pmf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524484" y="3284983"/>
            <a:ext cx="3822876" cy="887263"/>
            <a:chOff x="2524484" y="3284983"/>
            <a:chExt cx="3822876" cy="887263"/>
          </a:xfrm>
        </p:grpSpPr>
        <p:sp>
          <p:nvSpPr>
            <p:cNvPr id="180" name="Line 211"/>
            <p:cNvSpPr>
              <a:spLocks noChangeShapeType="1"/>
            </p:cNvSpPr>
            <p:nvPr/>
          </p:nvSpPr>
          <p:spPr bwMode="auto">
            <a:xfrm>
              <a:off x="2524484" y="3284984"/>
              <a:ext cx="1831492" cy="434208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181" name="Line 211"/>
            <p:cNvSpPr>
              <a:spLocks noChangeShapeType="1"/>
            </p:cNvSpPr>
            <p:nvPr/>
          </p:nvSpPr>
          <p:spPr bwMode="auto">
            <a:xfrm flipH="1">
              <a:off x="5499876" y="3284983"/>
              <a:ext cx="847484" cy="427457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710" y="3695797"/>
              <a:ext cx="975876" cy="215396"/>
            </a:xfrm>
            <a:prstGeom prst="rect">
              <a:avLst/>
            </a:prstGeom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810" y="3956222"/>
              <a:ext cx="959548" cy="216024"/>
            </a:xfrm>
            <a:prstGeom prst="rect">
              <a:avLst/>
            </a:prstGeom>
          </p:spPr>
        </p:pic>
      </p:grpSp>
      <p:pic>
        <p:nvPicPr>
          <p:cNvPr id="184" name="183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116" y="1012566"/>
            <a:ext cx="994368" cy="994368"/>
          </a:xfrm>
          <a:prstGeom prst="rect">
            <a:avLst/>
          </a:prstGeom>
        </p:spPr>
      </p:pic>
      <p:sp>
        <p:nvSpPr>
          <p:cNvPr id="185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353058" y="2992090"/>
            <a:ext cx="517488" cy="2543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185 Elipse"/>
          <p:cNvSpPr/>
          <p:nvPr/>
        </p:nvSpPr>
        <p:spPr>
          <a:xfrm>
            <a:off x="6161196" y="2998403"/>
            <a:ext cx="517488" cy="2543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187 Pentágono"/>
          <p:cNvSpPr/>
          <p:nvPr/>
        </p:nvSpPr>
        <p:spPr>
          <a:xfrm>
            <a:off x="324" y="6613524"/>
            <a:ext cx="271916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42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79" grpId="1"/>
      <p:bldP spid="5" grpId="0" animBg="1"/>
      <p:bldP spid="1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293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PROPOSED MEASURE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768" name="767 Grupo"/>
          <p:cNvGrpSpPr/>
          <p:nvPr/>
        </p:nvGrpSpPr>
        <p:grpSpPr>
          <a:xfrm>
            <a:off x="6571265" y="3590186"/>
            <a:ext cx="1030139" cy="619424"/>
            <a:chOff x="5975266" y="2998422"/>
            <a:chExt cx="1030139" cy="619424"/>
          </a:xfrm>
        </p:grpSpPr>
        <p:sp>
          <p:nvSpPr>
            <p:cNvPr id="671" name="AutoShape 1210"/>
            <p:cNvSpPr>
              <a:spLocks noChangeArrowheads="1"/>
            </p:cNvSpPr>
            <p:nvPr/>
          </p:nvSpPr>
          <p:spPr bwMode="auto">
            <a:xfrm>
              <a:off x="5975266" y="2998422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4" name="Oval 1212"/>
            <p:cNvSpPr>
              <a:spLocks noChangeArrowheads="1"/>
            </p:cNvSpPr>
            <p:nvPr/>
          </p:nvSpPr>
          <p:spPr bwMode="auto">
            <a:xfrm rot="825044">
              <a:off x="6117639" y="3168261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9" name="Oval 1217"/>
            <p:cNvSpPr>
              <a:spLocks noChangeArrowheads="1"/>
            </p:cNvSpPr>
            <p:nvPr/>
          </p:nvSpPr>
          <p:spPr bwMode="auto">
            <a:xfrm rot="825044">
              <a:off x="6025686" y="35440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61" name="Oval 1219"/>
            <p:cNvSpPr>
              <a:spLocks noChangeArrowheads="1"/>
            </p:cNvSpPr>
            <p:nvPr/>
          </p:nvSpPr>
          <p:spPr bwMode="auto">
            <a:xfrm rot="825044">
              <a:off x="6154420" y="301795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8" name="Oval 1223"/>
            <p:cNvSpPr>
              <a:spLocks noChangeArrowheads="1"/>
            </p:cNvSpPr>
            <p:nvPr/>
          </p:nvSpPr>
          <p:spPr bwMode="auto">
            <a:xfrm rot="825044">
              <a:off x="6164951" y="33194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1" name="Oval 1226"/>
            <p:cNvSpPr>
              <a:spLocks noChangeArrowheads="1"/>
            </p:cNvSpPr>
            <p:nvPr/>
          </p:nvSpPr>
          <p:spPr bwMode="auto">
            <a:xfrm rot="825044">
              <a:off x="6109779" y="354486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3" name="Oval 1228"/>
            <p:cNvSpPr>
              <a:spLocks noChangeArrowheads="1"/>
            </p:cNvSpPr>
            <p:nvPr/>
          </p:nvSpPr>
          <p:spPr bwMode="auto">
            <a:xfrm rot="825044">
              <a:off x="6238513" y="30187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9" name="Oval 1231"/>
            <p:cNvSpPr>
              <a:spLocks noChangeArrowheads="1"/>
            </p:cNvSpPr>
            <p:nvPr/>
          </p:nvSpPr>
          <p:spPr bwMode="auto">
            <a:xfrm rot="825044">
              <a:off x="6268275" y="324425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1" name="Oval 1233"/>
            <p:cNvSpPr>
              <a:spLocks noChangeArrowheads="1"/>
            </p:cNvSpPr>
            <p:nvPr/>
          </p:nvSpPr>
          <p:spPr bwMode="auto">
            <a:xfrm rot="825044">
              <a:off x="6231494" y="339455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2" name="Oval 1234"/>
            <p:cNvSpPr>
              <a:spLocks noChangeArrowheads="1"/>
            </p:cNvSpPr>
            <p:nvPr/>
          </p:nvSpPr>
          <p:spPr bwMode="auto">
            <a:xfrm rot="825044">
              <a:off x="6213104" y="34697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44" name="Oval 1236"/>
            <p:cNvSpPr>
              <a:spLocks noChangeArrowheads="1"/>
            </p:cNvSpPr>
            <p:nvPr/>
          </p:nvSpPr>
          <p:spPr bwMode="auto">
            <a:xfrm rot="825044">
              <a:off x="6305056" y="3093951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0" name="Oval 1239"/>
            <p:cNvSpPr>
              <a:spLocks noChangeArrowheads="1"/>
            </p:cNvSpPr>
            <p:nvPr/>
          </p:nvSpPr>
          <p:spPr bwMode="auto">
            <a:xfrm rot="825044">
              <a:off x="6370759" y="31695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1" name="Oval 1240"/>
            <p:cNvSpPr>
              <a:spLocks noChangeArrowheads="1"/>
            </p:cNvSpPr>
            <p:nvPr/>
          </p:nvSpPr>
          <p:spPr bwMode="auto">
            <a:xfrm rot="825044">
              <a:off x="6352368" y="324467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5" name="Oval 1244"/>
            <p:cNvSpPr>
              <a:spLocks noChangeArrowheads="1"/>
            </p:cNvSpPr>
            <p:nvPr/>
          </p:nvSpPr>
          <p:spPr bwMode="auto">
            <a:xfrm rot="825044">
              <a:off x="6278806" y="354528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37" name="Oval 1246"/>
            <p:cNvSpPr>
              <a:spLocks noChangeArrowheads="1"/>
            </p:cNvSpPr>
            <p:nvPr/>
          </p:nvSpPr>
          <p:spPr bwMode="auto">
            <a:xfrm rot="825044">
              <a:off x="6407540" y="30192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2" name="Oval 1248"/>
            <p:cNvSpPr>
              <a:spLocks noChangeArrowheads="1"/>
            </p:cNvSpPr>
            <p:nvPr/>
          </p:nvSpPr>
          <p:spPr bwMode="auto">
            <a:xfrm rot="825044">
              <a:off x="6451909" y="31691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4" name="Oval 1250"/>
            <p:cNvSpPr>
              <a:spLocks noChangeArrowheads="1"/>
            </p:cNvSpPr>
            <p:nvPr/>
          </p:nvSpPr>
          <p:spPr bwMode="auto">
            <a:xfrm rot="825044">
              <a:off x="6415128" y="33194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7" name="Oval 1253"/>
            <p:cNvSpPr>
              <a:spLocks noChangeArrowheads="1"/>
            </p:cNvSpPr>
            <p:nvPr/>
          </p:nvSpPr>
          <p:spPr bwMode="auto">
            <a:xfrm rot="825044">
              <a:off x="6359956" y="354486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5" name="Oval 1258"/>
            <p:cNvSpPr>
              <a:spLocks noChangeArrowheads="1"/>
            </p:cNvSpPr>
            <p:nvPr/>
          </p:nvSpPr>
          <p:spPr bwMode="auto">
            <a:xfrm rot="825044">
              <a:off x="6517610" y="324467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7" name="Oval 1260"/>
            <p:cNvSpPr>
              <a:spLocks noChangeArrowheads="1"/>
            </p:cNvSpPr>
            <p:nvPr/>
          </p:nvSpPr>
          <p:spPr bwMode="auto">
            <a:xfrm rot="825044">
              <a:off x="6480829" y="339497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0" name="Oval 1270"/>
            <p:cNvSpPr>
              <a:spLocks noChangeArrowheads="1"/>
            </p:cNvSpPr>
            <p:nvPr/>
          </p:nvSpPr>
          <p:spPr bwMode="auto">
            <a:xfrm rot="825044">
              <a:off x="6547794" y="34701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3" name="Oval 1273"/>
            <p:cNvSpPr>
              <a:spLocks noChangeArrowheads="1"/>
            </p:cNvSpPr>
            <p:nvPr/>
          </p:nvSpPr>
          <p:spPr bwMode="auto">
            <a:xfrm rot="825044">
              <a:off x="6658137" y="30192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1" name="Oval 1278"/>
            <p:cNvSpPr>
              <a:spLocks noChangeArrowheads="1"/>
            </p:cNvSpPr>
            <p:nvPr/>
          </p:nvSpPr>
          <p:spPr bwMode="auto">
            <a:xfrm rot="825044">
              <a:off x="6650277" y="339539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2" name="Oval 1279"/>
            <p:cNvSpPr>
              <a:spLocks noChangeArrowheads="1"/>
            </p:cNvSpPr>
            <p:nvPr/>
          </p:nvSpPr>
          <p:spPr bwMode="auto">
            <a:xfrm rot="825044">
              <a:off x="6631887" y="347054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4" name="Oval 1281"/>
            <p:cNvSpPr>
              <a:spLocks noChangeArrowheads="1"/>
            </p:cNvSpPr>
            <p:nvPr/>
          </p:nvSpPr>
          <p:spPr bwMode="auto">
            <a:xfrm rot="825044">
              <a:off x="6723839" y="309479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5" name="Oval 1282"/>
            <p:cNvSpPr>
              <a:spLocks noChangeArrowheads="1"/>
            </p:cNvSpPr>
            <p:nvPr/>
          </p:nvSpPr>
          <p:spPr bwMode="auto">
            <a:xfrm rot="825044">
              <a:off x="6742230" y="30196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0" name="Oval 1284"/>
            <p:cNvSpPr>
              <a:spLocks noChangeArrowheads="1"/>
            </p:cNvSpPr>
            <p:nvPr/>
          </p:nvSpPr>
          <p:spPr bwMode="auto">
            <a:xfrm rot="825044">
              <a:off x="6781973" y="31691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1" name="Oval 1285"/>
            <p:cNvSpPr>
              <a:spLocks noChangeArrowheads="1"/>
            </p:cNvSpPr>
            <p:nvPr/>
          </p:nvSpPr>
          <p:spPr bwMode="auto">
            <a:xfrm rot="825044">
              <a:off x="6763582" y="3244254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5" name="Oval 1289"/>
            <p:cNvSpPr>
              <a:spLocks noChangeArrowheads="1"/>
            </p:cNvSpPr>
            <p:nvPr/>
          </p:nvSpPr>
          <p:spPr bwMode="auto">
            <a:xfrm rot="825044">
              <a:off x="6690020" y="354486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6" name="Oval 1290"/>
            <p:cNvSpPr>
              <a:spLocks noChangeArrowheads="1"/>
            </p:cNvSpPr>
            <p:nvPr/>
          </p:nvSpPr>
          <p:spPr bwMode="auto">
            <a:xfrm rot="825044">
              <a:off x="6800363" y="3093951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7" name="16 Grupo"/>
            <p:cNvGrpSpPr/>
            <p:nvPr/>
          </p:nvGrpSpPr>
          <p:grpSpPr>
            <a:xfrm>
              <a:off x="6044077" y="3018799"/>
              <a:ext cx="873706" cy="578671"/>
              <a:chOff x="6044077" y="3018799"/>
              <a:chExt cx="873706" cy="578671"/>
            </a:xfrm>
            <a:solidFill>
              <a:schemeClr val="bg1">
                <a:lumMod val="50000"/>
              </a:schemeClr>
            </a:solidFill>
          </p:grpSpPr>
          <p:sp>
            <p:nvSpPr>
              <p:cNvPr id="755" name="Oval 1213"/>
              <p:cNvSpPr>
                <a:spLocks noChangeArrowheads="1"/>
              </p:cNvSpPr>
              <p:nvPr/>
            </p:nvSpPr>
            <p:spPr bwMode="auto">
              <a:xfrm rot="825044">
                <a:off x="6099248" y="3243413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6" name="Oval 1214"/>
              <p:cNvSpPr>
                <a:spLocks noChangeArrowheads="1"/>
              </p:cNvSpPr>
              <p:nvPr/>
            </p:nvSpPr>
            <p:spPr bwMode="auto">
              <a:xfrm rot="825044">
                <a:off x="6080858" y="3318564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7" name="Oval 1215"/>
              <p:cNvSpPr>
                <a:spLocks noChangeArrowheads="1"/>
              </p:cNvSpPr>
              <p:nvPr/>
            </p:nvSpPr>
            <p:spPr bwMode="auto">
              <a:xfrm rot="825044">
                <a:off x="6062467" y="3393716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8" name="Oval 1216"/>
              <p:cNvSpPr>
                <a:spLocks noChangeArrowheads="1"/>
              </p:cNvSpPr>
              <p:nvPr/>
            </p:nvSpPr>
            <p:spPr bwMode="auto">
              <a:xfrm rot="825044">
                <a:off x="6044077" y="346886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0" name="Oval 1218"/>
              <p:cNvSpPr>
                <a:spLocks noChangeArrowheads="1"/>
              </p:cNvSpPr>
              <p:nvPr/>
            </p:nvSpPr>
            <p:spPr bwMode="auto">
              <a:xfrm rot="825044">
                <a:off x="6136029" y="3093110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6" name="Oval 1252"/>
              <p:cNvSpPr>
                <a:spLocks noChangeArrowheads="1"/>
              </p:cNvSpPr>
              <p:nvPr/>
            </p:nvSpPr>
            <p:spPr bwMode="auto">
              <a:xfrm rot="825044">
                <a:off x="6378347" y="3469708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9" name="Oval 1255"/>
              <p:cNvSpPr>
                <a:spLocks noChangeArrowheads="1"/>
              </p:cNvSpPr>
              <p:nvPr/>
            </p:nvSpPr>
            <p:spPr bwMode="auto">
              <a:xfrm rot="825044">
                <a:off x="6488690" y="3018799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1" name="Oval 1264"/>
              <p:cNvSpPr>
                <a:spLocks noChangeArrowheads="1"/>
              </p:cNvSpPr>
              <p:nvPr/>
            </p:nvSpPr>
            <p:spPr bwMode="auto">
              <a:xfrm rot="825044">
                <a:off x="6572782" y="3019219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" name="5 Grupo"/>
              <p:cNvGrpSpPr/>
              <p:nvPr/>
            </p:nvGrpSpPr>
            <p:grpSpPr>
              <a:xfrm>
                <a:off x="6146560" y="3018799"/>
                <a:ext cx="650349" cy="578671"/>
                <a:chOff x="6146560" y="3018799"/>
                <a:chExt cx="650349" cy="578671"/>
              </a:xfrm>
              <a:grpFill/>
            </p:grpSpPr>
            <p:sp>
              <p:nvSpPr>
                <p:cNvPr id="747" name="Oval 1222"/>
                <p:cNvSpPr>
                  <a:spLocks noChangeArrowheads="1"/>
                </p:cNvSpPr>
                <p:nvPr/>
              </p:nvSpPr>
              <p:spPr bwMode="auto">
                <a:xfrm rot="825044">
                  <a:off x="6183341" y="3244254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9" name="Oval 1224"/>
                <p:cNvSpPr>
                  <a:spLocks noChangeArrowheads="1"/>
                </p:cNvSpPr>
                <p:nvPr/>
              </p:nvSpPr>
              <p:spPr bwMode="auto">
                <a:xfrm rot="825044">
                  <a:off x="6146560" y="3394557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8" name="Oval 1230"/>
                <p:cNvSpPr>
                  <a:spLocks noChangeArrowheads="1"/>
                </p:cNvSpPr>
                <p:nvPr/>
              </p:nvSpPr>
              <p:spPr bwMode="auto">
                <a:xfrm rot="825044">
                  <a:off x="6286666" y="3169102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3" name="Oval 1235"/>
                <p:cNvSpPr>
                  <a:spLocks noChangeArrowheads="1"/>
                </p:cNvSpPr>
                <p:nvPr/>
              </p:nvSpPr>
              <p:spPr bwMode="auto">
                <a:xfrm rot="825044">
                  <a:off x="6194713" y="3544860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5" name="Oval 1237"/>
                <p:cNvSpPr>
                  <a:spLocks noChangeArrowheads="1"/>
                </p:cNvSpPr>
                <p:nvPr/>
              </p:nvSpPr>
              <p:spPr bwMode="auto">
                <a:xfrm rot="825044">
                  <a:off x="6323447" y="3018799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2" name="Oval 1241"/>
                <p:cNvSpPr>
                  <a:spLocks noChangeArrowheads="1"/>
                </p:cNvSpPr>
                <p:nvPr/>
              </p:nvSpPr>
              <p:spPr bwMode="auto">
                <a:xfrm rot="825044">
                  <a:off x="6333978" y="3319825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4" name="Oval 1243"/>
                <p:cNvSpPr>
                  <a:spLocks noChangeArrowheads="1"/>
                </p:cNvSpPr>
                <p:nvPr/>
              </p:nvSpPr>
              <p:spPr bwMode="auto">
                <a:xfrm rot="825044">
                  <a:off x="6297197" y="3470128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8" name="Oval 1254"/>
                <p:cNvSpPr>
                  <a:spLocks noChangeArrowheads="1"/>
                </p:cNvSpPr>
                <p:nvPr/>
              </p:nvSpPr>
              <p:spPr bwMode="auto">
                <a:xfrm rot="825044">
                  <a:off x="6470299" y="3093951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8" name="Oval 1261"/>
                <p:cNvSpPr>
                  <a:spLocks noChangeArrowheads="1"/>
                </p:cNvSpPr>
                <p:nvPr/>
              </p:nvSpPr>
              <p:spPr bwMode="auto">
                <a:xfrm rot="825044">
                  <a:off x="6462439" y="3470128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7" name="Oval 1267"/>
                <p:cNvSpPr>
                  <a:spLocks noChangeArrowheads="1"/>
                </p:cNvSpPr>
                <p:nvPr/>
              </p:nvSpPr>
              <p:spPr bwMode="auto">
                <a:xfrm rot="825044">
                  <a:off x="6602965" y="3244674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8" name="Oval 1275"/>
                <p:cNvSpPr>
                  <a:spLocks noChangeArrowheads="1"/>
                </p:cNvSpPr>
                <p:nvPr/>
              </p:nvSpPr>
              <p:spPr bwMode="auto">
                <a:xfrm rot="825044">
                  <a:off x="6705449" y="3169943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9" name="Oval 1276"/>
                <p:cNvSpPr>
                  <a:spLocks noChangeArrowheads="1"/>
                </p:cNvSpPr>
                <p:nvPr/>
              </p:nvSpPr>
              <p:spPr bwMode="auto">
                <a:xfrm rot="825044">
                  <a:off x="6687058" y="3245095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3" name="Oval 1280"/>
                <p:cNvSpPr>
                  <a:spLocks noChangeArrowheads="1"/>
                </p:cNvSpPr>
                <p:nvPr/>
              </p:nvSpPr>
              <p:spPr bwMode="auto">
                <a:xfrm rot="825044">
                  <a:off x="6613496" y="3545701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2" name="Oval 1286"/>
                <p:cNvSpPr>
                  <a:spLocks noChangeArrowheads="1"/>
                </p:cNvSpPr>
                <p:nvPr/>
              </p:nvSpPr>
              <p:spPr bwMode="auto">
                <a:xfrm rot="825044">
                  <a:off x="6745192" y="3319405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3" name="Oval 1287"/>
                <p:cNvSpPr>
                  <a:spLocks noChangeArrowheads="1"/>
                </p:cNvSpPr>
                <p:nvPr/>
              </p:nvSpPr>
              <p:spPr bwMode="auto">
                <a:xfrm rot="825044">
                  <a:off x="6726801" y="3394557"/>
                  <a:ext cx="51717" cy="51769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82" name="Oval 1293"/>
              <p:cNvSpPr>
                <a:spLocks noChangeArrowheads="1"/>
              </p:cNvSpPr>
              <p:nvPr/>
            </p:nvSpPr>
            <p:spPr bwMode="auto">
              <a:xfrm rot="825044">
                <a:off x="6866066" y="316952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3" name="Oval 1294"/>
              <p:cNvSpPr>
                <a:spLocks noChangeArrowheads="1"/>
              </p:cNvSpPr>
              <p:nvPr/>
            </p:nvSpPr>
            <p:spPr bwMode="auto">
              <a:xfrm rot="825044">
                <a:off x="6847675" y="3244674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84" name="Oval 1295"/>
            <p:cNvSpPr>
              <a:spLocks noChangeArrowheads="1"/>
            </p:cNvSpPr>
            <p:nvPr/>
          </p:nvSpPr>
          <p:spPr bwMode="auto">
            <a:xfrm rot="825044">
              <a:off x="6829285" y="33198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86" name="Oval 1297"/>
            <p:cNvSpPr>
              <a:spLocks noChangeArrowheads="1"/>
            </p:cNvSpPr>
            <p:nvPr/>
          </p:nvSpPr>
          <p:spPr bwMode="auto">
            <a:xfrm rot="825044">
              <a:off x="6792504" y="34701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87" name="Oval 1298"/>
            <p:cNvSpPr>
              <a:spLocks noChangeArrowheads="1"/>
            </p:cNvSpPr>
            <p:nvPr/>
          </p:nvSpPr>
          <p:spPr bwMode="auto">
            <a:xfrm rot="825044">
              <a:off x="6774113" y="354528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6" name="15 Grupo"/>
            <p:cNvGrpSpPr/>
            <p:nvPr/>
          </p:nvGrpSpPr>
          <p:grpSpPr>
            <a:xfrm>
              <a:off x="6128170" y="3018799"/>
              <a:ext cx="808003" cy="578250"/>
              <a:chOff x="6128170" y="3018799"/>
              <a:chExt cx="808003" cy="578250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746" name="Oval 1221"/>
              <p:cNvSpPr>
                <a:spLocks noChangeArrowheads="1"/>
              </p:cNvSpPr>
              <p:nvPr/>
            </p:nvSpPr>
            <p:spPr bwMode="auto">
              <a:xfrm rot="825044">
                <a:off x="6201732" y="316910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0" name="Oval 1225"/>
              <p:cNvSpPr>
                <a:spLocks noChangeArrowheads="1"/>
              </p:cNvSpPr>
              <p:nvPr/>
            </p:nvSpPr>
            <p:spPr bwMode="auto">
              <a:xfrm rot="825044">
                <a:off x="6128170" y="3469708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2" name="Oval 1227"/>
              <p:cNvSpPr>
                <a:spLocks noChangeArrowheads="1"/>
              </p:cNvSpPr>
              <p:nvPr/>
            </p:nvSpPr>
            <p:spPr bwMode="auto">
              <a:xfrm rot="825044">
                <a:off x="6220122" y="309395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0" name="Oval 1232"/>
              <p:cNvSpPr>
                <a:spLocks noChangeArrowheads="1"/>
              </p:cNvSpPr>
              <p:nvPr/>
            </p:nvSpPr>
            <p:spPr bwMode="auto">
              <a:xfrm rot="825044">
                <a:off x="6249885" y="3319405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3" name="Oval 1242"/>
              <p:cNvSpPr>
                <a:spLocks noChangeArrowheads="1"/>
              </p:cNvSpPr>
              <p:nvPr/>
            </p:nvSpPr>
            <p:spPr bwMode="auto">
              <a:xfrm rot="825044">
                <a:off x="6315587" y="339497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6" name="Oval 1245"/>
              <p:cNvSpPr>
                <a:spLocks noChangeArrowheads="1"/>
              </p:cNvSpPr>
              <p:nvPr/>
            </p:nvSpPr>
            <p:spPr bwMode="auto">
              <a:xfrm rot="825044">
                <a:off x="6389149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3" name="Oval 1249"/>
              <p:cNvSpPr>
                <a:spLocks noChangeArrowheads="1"/>
              </p:cNvSpPr>
              <p:nvPr/>
            </p:nvSpPr>
            <p:spPr bwMode="auto">
              <a:xfrm rot="825044">
                <a:off x="6433518" y="3244254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5" name="Oval 1251"/>
              <p:cNvSpPr>
                <a:spLocks noChangeArrowheads="1"/>
              </p:cNvSpPr>
              <p:nvPr/>
            </p:nvSpPr>
            <p:spPr bwMode="auto">
              <a:xfrm rot="825044">
                <a:off x="6396737" y="339455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4" name="Oval 1257"/>
              <p:cNvSpPr>
                <a:spLocks noChangeArrowheads="1"/>
              </p:cNvSpPr>
              <p:nvPr/>
            </p:nvSpPr>
            <p:spPr bwMode="auto">
              <a:xfrm rot="825044">
                <a:off x="6536001" y="316952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6" name="Oval 1259"/>
              <p:cNvSpPr>
                <a:spLocks noChangeArrowheads="1"/>
              </p:cNvSpPr>
              <p:nvPr/>
            </p:nvSpPr>
            <p:spPr bwMode="auto">
              <a:xfrm rot="825044">
                <a:off x="6499220" y="3319825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" name="Oval 1262"/>
              <p:cNvSpPr>
                <a:spLocks noChangeArrowheads="1"/>
              </p:cNvSpPr>
              <p:nvPr/>
            </p:nvSpPr>
            <p:spPr bwMode="auto">
              <a:xfrm rot="825044">
                <a:off x="6444048" y="3545280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0" name="Oval 1263"/>
              <p:cNvSpPr>
                <a:spLocks noChangeArrowheads="1"/>
              </p:cNvSpPr>
              <p:nvPr/>
            </p:nvSpPr>
            <p:spPr bwMode="auto">
              <a:xfrm rot="825044">
                <a:off x="6554391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6" name="Oval 1266"/>
              <p:cNvSpPr>
                <a:spLocks noChangeArrowheads="1"/>
              </p:cNvSpPr>
              <p:nvPr/>
            </p:nvSpPr>
            <p:spPr bwMode="auto">
              <a:xfrm rot="825044">
                <a:off x="6621356" y="3169522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8" name="Oval 1268"/>
              <p:cNvSpPr>
                <a:spLocks noChangeArrowheads="1"/>
              </p:cNvSpPr>
              <p:nvPr/>
            </p:nvSpPr>
            <p:spPr bwMode="auto">
              <a:xfrm rot="825044">
                <a:off x="6584575" y="3319825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9" name="Oval 1269"/>
              <p:cNvSpPr>
                <a:spLocks noChangeArrowheads="1"/>
              </p:cNvSpPr>
              <p:nvPr/>
            </p:nvSpPr>
            <p:spPr bwMode="auto">
              <a:xfrm rot="825044">
                <a:off x="6566184" y="339497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1" name="Oval 1271"/>
              <p:cNvSpPr>
                <a:spLocks noChangeArrowheads="1"/>
              </p:cNvSpPr>
              <p:nvPr/>
            </p:nvSpPr>
            <p:spPr bwMode="auto">
              <a:xfrm rot="825044">
                <a:off x="6529403" y="3545280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2" name="Oval 1272"/>
              <p:cNvSpPr>
                <a:spLocks noChangeArrowheads="1"/>
              </p:cNvSpPr>
              <p:nvPr/>
            </p:nvSpPr>
            <p:spPr bwMode="auto">
              <a:xfrm rot="825044">
                <a:off x="6639746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0" name="Oval 1277"/>
              <p:cNvSpPr>
                <a:spLocks noChangeArrowheads="1"/>
              </p:cNvSpPr>
              <p:nvPr/>
            </p:nvSpPr>
            <p:spPr bwMode="auto">
              <a:xfrm rot="825044">
                <a:off x="6668668" y="3320246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4" name="Oval 1288"/>
              <p:cNvSpPr>
                <a:spLocks noChangeArrowheads="1"/>
              </p:cNvSpPr>
              <p:nvPr/>
            </p:nvSpPr>
            <p:spPr bwMode="auto">
              <a:xfrm rot="825044">
                <a:off x="6708411" y="3469708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" name="Oval 1291"/>
              <p:cNvSpPr>
                <a:spLocks noChangeArrowheads="1"/>
              </p:cNvSpPr>
              <p:nvPr/>
            </p:nvSpPr>
            <p:spPr bwMode="auto">
              <a:xfrm rot="825044">
                <a:off x="6818754" y="3018799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5" name="Oval 1296"/>
              <p:cNvSpPr>
                <a:spLocks noChangeArrowheads="1"/>
              </p:cNvSpPr>
              <p:nvPr/>
            </p:nvSpPr>
            <p:spPr bwMode="auto">
              <a:xfrm rot="825044">
                <a:off x="6810894" y="3394977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8" name="Oval 1299"/>
              <p:cNvSpPr>
                <a:spLocks noChangeArrowheads="1"/>
              </p:cNvSpPr>
              <p:nvPr/>
            </p:nvSpPr>
            <p:spPr bwMode="auto">
              <a:xfrm rot="825044">
                <a:off x="6884456" y="3094371"/>
                <a:ext cx="51717" cy="51769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89" name="Oval 1300"/>
            <p:cNvSpPr>
              <a:spLocks noChangeArrowheads="1"/>
            </p:cNvSpPr>
            <p:nvPr/>
          </p:nvSpPr>
          <p:spPr bwMode="auto">
            <a:xfrm rot="825044">
              <a:off x="6902847" y="301921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18" name="1417 Grupo"/>
          <p:cNvGrpSpPr/>
          <p:nvPr/>
        </p:nvGrpSpPr>
        <p:grpSpPr>
          <a:xfrm>
            <a:off x="2240889" y="3553075"/>
            <a:ext cx="1030139" cy="619424"/>
            <a:chOff x="3181735" y="3824256"/>
            <a:chExt cx="1030139" cy="619424"/>
          </a:xfrm>
        </p:grpSpPr>
        <p:sp>
          <p:nvSpPr>
            <p:cNvPr id="1419" name="AutoShape 1210"/>
            <p:cNvSpPr>
              <a:spLocks noChangeArrowheads="1"/>
            </p:cNvSpPr>
            <p:nvPr/>
          </p:nvSpPr>
          <p:spPr bwMode="auto">
            <a:xfrm>
              <a:off x="3181735" y="3824256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0" name="Oval 1212"/>
            <p:cNvSpPr>
              <a:spLocks noChangeArrowheads="1"/>
            </p:cNvSpPr>
            <p:nvPr/>
          </p:nvSpPr>
          <p:spPr bwMode="auto">
            <a:xfrm rot="825044">
              <a:off x="3324108" y="3994095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1" name="Oval 1213"/>
            <p:cNvSpPr>
              <a:spLocks noChangeArrowheads="1"/>
            </p:cNvSpPr>
            <p:nvPr/>
          </p:nvSpPr>
          <p:spPr bwMode="auto">
            <a:xfrm rot="825044">
              <a:off x="3305717" y="40692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2" name="Oval 1214"/>
            <p:cNvSpPr>
              <a:spLocks noChangeArrowheads="1"/>
            </p:cNvSpPr>
            <p:nvPr/>
          </p:nvSpPr>
          <p:spPr bwMode="auto">
            <a:xfrm rot="825044">
              <a:off x="3287327" y="414439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3" name="Oval 1215"/>
            <p:cNvSpPr>
              <a:spLocks noChangeArrowheads="1"/>
            </p:cNvSpPr>
            <p:nvPr/>
          </p:nvSpPr>
          <p:spPr bwMode="auto">
            <a:xfrm rot="825044">
              <a:off x="3268936" y="4219550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4" name="Oval 1216"/>
            <p:cNvSpPr>
              <a:spLocks noChangeArrowheads="1"/>
            </p:cNvSpPr>
            <p:nvPr/>
          </p:nvSpPr>
          <p:spPr bwMode="auto">
            <a:xfrm rot="825044">
              <a:off x="3250546" y="429470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5" name="Oval 1217"/>
            <p:cNvSpPr>
              <a:spLocks noChangeArrowheads="1"/>
            </p:cNvSpPr>
            <p:nvPr/>
          </p:nvSpPr>
          <p:spPr bwMode="auto">
            <a:xfrm rot="825044">
              <a:off x="3232155" y="436985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6" name="Oval 1218"/>
            <p:cNvSpPr>
              <a:spLocks noChangeArrowheads="1"/>
            </p:cNvSpPr>
            <p:nvPr/>
          </p:nvSpPr>
          <p:spPr bwMode="auto">
            <a:xfrm rot="825044">
              <a:off x="3342498" y="391894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7" name="Oval 1219"/>
            <p:cNvSpPr>
              <a:spLocks noChangeArrowheads="1"/>
            </p:cNvSpPr>
            <p:nvPr/>
          </p:nvSpPr>
          <p:spPr bwMode="auto">
            <a:xfrm rot="825044">
              <a:off x="3360889" y="384379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8" name="Oval 1221"/>
            <p:cNvSpPr>
              <a:spLocks noChangeArrowheads="1"/>
            </p:cNvSpPr>
            <p:nvPr/>
          </p:nvSpPr>
          <p:spPr bwMode="auto">
            <a:xfrm rot="825044">
              <a:off x="3408201" y="39949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29" name="Oval 1222"/>
            <p:cNvSpPr>
              <a:spLocks noChangeArrowheads="1"/>
            </p:cNvSpPr>
            <p:nvPr/>
          </p:nvSpPr>
          <p:spPr bwMode="auto">
            <a:xfrm rot="825044">
              <a:off x="3389810" y="407008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0" name="Oval 1223"/>
            <p:cNvSpPr>
              <a:spLocks noChangeArrowheads="1"/>
            </p:cNvSpPr>
            <p:nvPr/>
          </p:nvSpPr>
          <p:spPr bwMode="auto">
            <a:xfrm rot="825044">
              <a:off x="3371420" y="4145239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1" name="Oval 1224"/>
            <p:cNvSpPr>
              <a:spLocks noChangeArrowheads="1"/>
            </p:cNvSpPr>
            <p:nvPr/>
          </p:nvSpPr>
          <p:spPr bwMode="auto">
            <a:xfrm rot="825044">
              <a:off x="3353029" y="422039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2" name="Oval 1225"/>
            <p:cNvSpPr>
              <a:spLocks noChangeArrowheads="1"/>
            </p:cNvSpPr>
            <p:nvPr/>
          </p:nvSpPr>
          <p:spPr bwMode="auto">
            <a:xfrm rot="825044">
              <a:off x="3334639" y="42955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3" name="Oval 1226"/>
            <p:cNvSpPr>
              <a:spLocks noChangeArrowheads="1"/>
            </p:cNvSpPr>
            <p:nvPr/>
          </p:nvSpPr>
          <p:spPr bwMode="auto">
            <a:xfrm rot="825044">
              <a:off x="3316248" y="437069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4" name="Oval 1227"/>
            <p:cNvSpPr>
              <a:spLocks noChangeArrowheads="1"/>
            </p:cNvSpPr>
            <p:nvPr/>
          </p:nvSpPr>
          <p:spPr bwMode="auto">
            <a:xfrm rot="825044">
              <a:off x="3426591" y="391978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5" name="Oval 1228"/>
            <p:cNvSpPr>
              <a:spLocks noChangeArrowheads="1"/>
            </p:cNvSpPr>
            <p:nvPr/>
          </p:nvSpPr>
          <p:spPr bwMode="auto">
            <a:xfrm rot="825044">
              <a:off x="3444982" y="384463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6" name="Oval 1230"/>
            <p:cNvSpPr>
              <a:spLocks noChangeArrowheads="1"/>
            </p:cNvSpPr>
            <p:nvPr/>
          </p:nvSpPr>
          <p:spPr bwMode="auto">
            <a:xfrm rot="825044">
              <a:off x="3493135" y="3994936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7" name="Oval 1231"/>
            <p:cNvSpPr>
              <a:spLocks noChangeArrowheads="1"/>
            </p:cNvSpPr>
            <p:nvPr/>
          </p:nvSpPr>
          <p:spPr bwMode="auto">
            <a:xfrm rot="825044">
              <a:off x="3474744" y="4070088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8" name="Oval 1232"/>
            <p:cNvSpPr>
              <a:spLocks noChangeArrowheads="1"/>
            </p:cNvSpPr>
            <p:nvPr/>
          </p:nvSpPr>
          <p:spPr bwMode="auto">
            <a:xfrm rot="825044">
              <a:off x="3456354" y="41452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39" name="Oval 1233"/>
            <p:cNvSpPr>
              <a:spLocks noChangeArrowheads="1"/>
            </p:cNvSpPr>
            <p:nvPr/>
          </p:nvSpPr>
          <p:spPr bwMode="auto">
            <a:xfrm rot="825044">
              <a:off x="3437963" y="42203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0" name="Oval 1234"/>
            <p:cNvSpPr>
              <a:spLocks noChangeArrowheads="1"/>
            </p:cNvSpPr>
            <p:nvPr/>
          </p:nvSpPr>
          <p:spPr bwMode="auto">
            <a:xfrm rot="825044">
              <a:off x="3419573" y="4295542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1" name="Oval 1235"/>
            <p:cNvSpPr>
              <a:spLocks noChangeArrowheads="1"/>
            </p:cNvSpPr>
            <p:nvPr/>
          </p:nvSpPr>
          <p:spPr bwMode="auto">
            <a:xfrm rot="825044">
              <a:off x="3401182" y="4370694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2" name="Oval 1236"/>
            <p:cNvSpPr>
              <a:spLocks noChangeArrowheads="1"/>
            </p:cNvSpPr>
            <p:nvPr/>
          </p:nvSpPr>
          <p:spPr bwMode="auto">
            <a:xfrm rot="825044">
              <a:off x="3511525" y="391978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3" name="Oval 1237"/>
            <p:cNvSpPr>
              <a:spLocks noChangeArrowheads="1"/>
            </p:cNvSpPr>
            <p:nvPr/>
          </p:nvSpPr>
          <p:spPr bwMode="auto">
            <a:xfrm rot="825044">
              <a:off x="3529916" y="384463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4" name="Oval 1239"/>
            <p:cNvSpPr>
              <a:spLocks noChangeArrowheads="1"/>
            </p:cNvSpPr>
            <p:nvPr/>
          </p:nvSpPr>
          <p:spPr bwMode="auto">
            <a:xfrm rot="825044">
              <a:off x="3577228" y="39953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5" name="Oval 1240"/>
            <p:cNvSpPr>
              <a:spLocks noChangeArrowheads="1"/>
            </p:cNvSpPr>
            <p:nvPr/>
          </p:nvSpPr>
          <p:spPr bwMode="auto">
            <a:xfrm rot="825044">
              <a:off x="3558837" y="40705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6" name="Oval 1241"/>
            <p:cNvSpPr>
              <a:spLocks noChangeArrowheads="1"/>
            </p:cNvSpPr>
            <p:nvPr/>
          </p:nvSpPr>
          <p:spPr bwMode="auto">
            <a:xfrm rot="825044">
              <a:off x="3540447" y="41456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7" name="Oval 1242"/>
            <p:cNvSpPr>
              <a:spLocks noChangeArrowheads="1"/>
            </p:cNvSpPr>
            <p:nvPr/>
          </p:nvSpPr>
          <p:spPr bwMode="auto">
            <a:xfrm rot="825044">
              <a:off x="3522056" y="422081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8" name="Oval 1243"/>
            <p:cNvSpPr>
              <a:spLocks noChangeArrowheads="1"/>
            </p:cNvSpPr>
            <p:nvPr/>
          </p:nvSpPr>
          <p:spPr bwMode="auto">
            <a:xfrm rot="825044">
              <a:off x="3503666" y="4295962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49" name="Oval 1244"/>
            <p:cNvSpPr>
              <a:spLocks noChangeArrowheads="1"/>
            </p:cNvSpPr>
            <p:nvPr/>
          </p:nvSpPr>
          <p:spPr bwMode="auto">
            <a:xfrm rot="825044">
              <a:off x="3485275" y="4371114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0" name="Oval 1245"/>
            <p:cNvSpPr>
              <a:spLocks noChangeArrowheads="1"/>
            </p:cNvSpPr>
            <p:nvPr/>
          </p:nvSpPr>
          <p:spPr bwMode="auto">
            <a:xfrm rot="825044">
              <a:off x="3595618" y="392020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1" name="Oval 1246"/>
            <p:cNvSpPr>
              <a:spLocks noChangeArrowheads="1"/>
            </p:cNvSpPr>
            <p:nvPr/>
          </p:nvSpPr>
          <p:spPr bwMode="auto">
            <a:xfrm rot="825044">
              <a:off x="3614009" y="384505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2" name="Oval 1248"/>
            <p:cNvSpPr>
              <a:spLocks noChangeArrowheads="1"/>
            </p:cNvSpPr>
            <p:nvPr/>
          </p:nvSpPr>
          <p:spPr bwMode="auto">
            <a:xfrm rot="825044">
              <a:off x="3658378" y="3994936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3" name="Oval 1249"/>
            <p:cNvSpPr>
              <a:spLocks noChangeArrowheads="1"/>
            </p:cNvSpPr>
            <p:nvPr/>
          </p:nvSpPr>
          <p:spPr bwMode="auto">
            <a:xfrm rot="825044">
              <a:off x="3639987" y="407008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4" name="Oval 1250"/>
            <p:cNvSpPr>
              <a:spLocks noChangeArrowheads="1"/>
            </p:cNvSpPr>
            <p:nvPr/>
          </p:nvSpPr>
          <p:spPr bwMode="auto">
            <a:xfrm rot="825044">
              <a:off x="3621597" y="4145239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5" name="Oval 1251"/>
            <p:cNvSpPr>
              <a:spLocks noChangeArrowheads="1"/>
            </p:cNvSpPr>
            <p:nvPr/>
          </p:nvSpPr>
          <p:spPr bwMode="auto">
            <a:xfrm rot="825044">
              <a:off x="3603206" y="42203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6" name="Oval 1252"/>
            <p:cNvSpPr>
              <a:spLocks noChangeArrowheads="1"/>
            </p:cNvSpPr>
            <p:nvPr/>
          </p:nvSpPr>
          <p:spPr bwMode="auto">
            <a:xfrm rot="825044">
              <a:off x="3584816" y="42955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7" name="Oval 1253"/>
            <p:cNvSpPr>
              <a:spLocks noChangeArrowheads="1"/>
            </p:cNvSpPr>
            <p:nvPr/>
          </p:nvSpPr>
          <p:spPr bwMode="auto">
            <a:xfrm rot="825044">
              <a:off x="3566425" y="43706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8" name="Oval 1254"/>
            <p:cNvSpPr>
              <a:spLocks noChangeArrowheads="1"/>
            </p:cNvSpPr>
            <p:nvPr/>
          </p:nvSpPr>
          <p:spPr bwMode="auto">
            <a:xfrm rot="825044">
              <a:off x="3676768" y="391978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59" name="Oval 1255"/>
            <p:cNvSpPr>
              <a:spLocks noChangeArrowheads="1"/>
            </p:cNvSpPr>
            <p:nvPr/>
          </p:nvSpPr>
          <p:spPr bwMode="auto">
            <a:xfrm rot="825044">
              <a:off x="3695159" y="384463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0" name="Oval 1257"/>
            <p:cNvSpPr>
              <a:spLocks noChangeArrowheads="1"/>
            </p:cNvSpPr>
            <p:nvPr/>
          </p:nvSpPr>
          <p:spPr bwMode="auto">
            <a:xfrm rot="825044">
              <a:off x="3742470" y="3995356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1" name="Oval 1258"/>
            <p:cNvSpPr>
              <a:spLocks noChangeArrowheads="1"/>
            </p:cNvSpPr>
            <p:nvPr/>
          </p:nvSpPr>
          <p:spPr bwMode="auto">
            <a:xfrm rot="825044">
              <a:off x="3724079" y="407050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2" name="Oval 1259"/>
            <p:cNvSpPr>
              <a:spLocks noChangeArrowheads="1"/>
            </p:cNvSpPr>
            <p:nvPr/>
          </p:nvSpPr>
          <p:spPr bwMode="auto">
            <a:xfrm rot="825044">
              <a:off x="3705689" y="414565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3" name="Oval 1260"/>
            <p:cNvSpPr>
              <a:spLocks noChangeArrowheads="1"/>
            </p:cNvSpPr>
            <p:nvPr/>
          </p:nvSpPr>
          <p:spPr bwMode="auto">
            <a:xfrm rot="825044">
              <a:off x="3687298" y="422081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4" name="Oval 1261"/>
            <p:cNvSpPr>
              <a:spLocks noChangeArrowheads="1"/>
            </p:cNvSpPr>
            <p:nvPr/>
          </p:nvSpPr>
          <p:spPr bwMode="auto">
            <a:xfrm rot="825044">
              <a:off x="3668908" y="4295962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5" name="Oval 1262"/>
            <p:cNvSpPr>
              <a:spLocks noChangeArrowheads="1"/>
            </p:cNvSpPr>
            <p:nvPr/>
          </p:nvSpPr>
          <p:spPr bwMode="auto">
            <a:xfrm rot="825044">
              <a:off x="3650517" y="43711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6" name="Oval 1263"/>
            <p:cNvSpPr>
              <a:spLocks noChangeArrowheads="1"/>
            </p:cNvSpPr>
            <p:nvPr/>
          </p:nvSpPr>
          <p:spPr bwMode="auto">
            <a:xfrm rot="825044">
              <a:off x="3760860" y="392020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7" name="Oval 1264"/>
            <p:cNvSpPr>
              <a:spLocks noChangeArrowheads="1"/>
            </p:cNvSpPr>
            <p:nvPr/>
          </p:nvSpPr>
          <p:spPr bwMode="auto">
            <a:xfrm rot="825044">
              <a:off x="3779251" y="3845053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8" name="Oval 1266"/>
            <p:cNvSpPr>
              <a:spLocks noChangeArrowheads="1"/>
            </p:cNvSpPr>
            <p:nvPr/>
          </p:nvSpPr>
          <p:spPr bwMode="auto">
            <a:xfrm rot="825044">
              <a:off x="3827825" y="39953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69" name="Oval 1267"/>
            <p:cNvSpPr>
              <a:spLocks noChangeArrowheads="1"/>
            </p:cNvSpPr>
            <p:nvPr/>
          </p:nvSpPr>
          <p:spPr bwMode="auto">
            <a:xfrm rot="825044">
              <a:off x="3809434" y="407050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0" name="Oval 1268"/>
            <p:cNvSpPr>
              <a:spLocks noChangeArrowheads="1"/>
            </p:cNvSpPr>
            <p:nvPr/>
          </p:nvSpPr>
          <p:spPr bwMode="auto">
            <a:xfrm rot="825044">
              <a:off x="3791044" y="414565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1" name="Oval 1269"/>
            <p:cNvSpPr>
              <a:spLocks noChangeArrowheads="1"/>
            </p:cNvSpPr>
            <p:nvPr/>
          </p:nvSpPr>
          <p:spPr bwMode="auto">
            <a:xfrm rot="825044">
              <a:off x="3772653" y="42208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2" name="Oval 1270"/>
            <p:cNvSpPr>
              <a:spLocks noChangeArrowheads="1"/>
            </p:cNvSpPr>
            <p:nvPr/>
          </p:nvSpPr>
          <p:spPr bwMode="auto">
            <a:xfrm rot="825044">
              <a:off x="3754263" y="4295962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3" name="Oval 1271"/>
            <p:cNvSpPr>
              <a:spLocks noChangeArrowheads="1"/>
            </p:cNvSpPr>
            <p:nvPr/>
          </p:nvSpPr>
          <p:spPr bwMode="auto">
            <a:xfrm rot="825044">
              <a:off x="3735872" y="43711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4" name="Oval 1272"/>
            <p:cNvSpPr>
              <a:spLocks noChangeArrowheads="1"/>
            </p:cNvSpPr>
            <p:nvPr/>
          </p:nvSpPr>
          <p:spPr bwMode="auto">
            <a:xfrm rot="825044">
              <a:off x="3846215" y="392020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5" name="Oval 1273"/>
            <p:cNvSpPr>
              <a:spLocks noChangeArrowheads="1"/>
            </p:cNvSpPr>
            <p:nvPr/>
          </p:nvSpPr>
          <p:spPr bwMode="auto">
            <a:xfrm rot="825044">
              <a:off x="3864606" y="3845053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6" name="Oval 1275"/>
            <p:cNvSpPr>
              <a:spLocks noChangeArrowheads="1"/>
            </p:cNvSpPr>
            <p:nvPr/>
          </p:nvSpPr>
          <p:spPr bwMode="auto">
            <a:xfrm rot="825044">
              <a:off x="3911918" y="39957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7" name="Oval 1276"/>
            <p:cNvSpPr>
              <a:spLocks noChangeArrowheads="1"/>
            </p:cNvSpPr>
            <p:nvPr/>
          </p:nvSpPr>
          <p:spPr bwMode="auto">
            <a:xfrm rot="825044">
              <a:off x="3893527" y="407092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8" name="Oval 1277"/>
            <p:cNvSpPr>
              <a:spLocks noChangeArrowheads="1"/>
            </p:cNvSpPr>
            <p:nvPr/>
          </p:nvSpPr>
          <p:spPr bwMode="auto">
            <a:xfrm rot="825044">
              <a:off x="3875137" y="414608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79" name="Oval 1278"/>
            <p:cNvSpPr>
              <a:spLocks noChangeArrowheads="1"/>
            </p:cNvSpPr>
            <p:nvPr/>
          </p:nvSpPr>
          <p:spPr bwMode="auto">
            <a:xfrm rot="825044">
              <a:off x="3856746" y="422123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0" name="Oval 1279"/>
            <p:cNvSpPr>
              <a:spLocks noChangeArrowheads="1"/>
            </p:cNvSpPr>
            <p:nvPr/>
          </p:nvSpPr>
          <p:spPr bwMode="auto">
            <a:xfrm rot="825044">
              <a:off x="3838356" y="4296383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1" name="Oval 1280"/>
            <p:cNvSpPr>
              <a:spLocks noChangeArrowheads="1"/>
            </p:cNvSpPr>
            <p:nvPr/>
          </p:nvSpPr>
          <p:spPr bwMode="auto">
            <a:xfrm rot="825044">
              <a:off x="3819965" y="437153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2" name="Oval 1281"/>
            <p:cNvSpPr>
              <a:spLocks noChangeArrowheads="1"/>
            </p:cNvSpPr>
            <p:nvPr/>
          </p:nvSpPr>
          <p:spPr bwMode="auto">
            <a:xfrm rot="825044">
              <a:off x="3930308" y="392062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3" name="Oval 1282"/>
            <p:cNvSpPr>
              <a:spLocks noChangeArrowheads="1"/>
            </p:cNvSpPr>
            <p:nvPr/>
          </p:nvSpPr>
          <p:spPr bwMode="auto">
            <a:xfrm rot="825044">
              <a:off x="3948699" y="384547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4" name="Oval 1284"/>
            <p:cNvSpPr>
              <a:spLocks noChangeArrowheads="1"/>
            </p:cNvSpPr>
            <p:nvPr/>
          </p:nvSpPr>
          <p:spPr bwMode="auto">
            <a:xfrm rot="825044">
              <a:off x="3988442" y="3994936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5" name="Oval 1285"/>
            <p:cNvSpPr>
              <a:spLocks noChangeArrowheads="1"/>
            </p:cNvSpPr>
            <p:nvPr/>
          </p:nvSpPr>
          <p:spPr bwMode="auto">
            <a:xfrm rot="825044">
              <a:off x="3970051" y="40700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6" name="Oval 1286"/>
            <p:cNvSpPr>
              <a:spLocks noChangeArrowheads="1"/>
            </p:cNvSpPr>
            <p:nvPr/>
          </p:nvSpPr>
          <p:spPr bwMode="auto">
            <a:xfrm rot="825044">
              <a:off x="3951661" y="41452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7" name="Oval 1287"/>
            <p:cNvSpPr>
              <a:spLocks noChangeArrowheads="1"/>
            </p:cNvSpPr>
            <p:nvPr/>
          </p:nvSpPr>
          <p:spPr bwMode="auto">
            <a:xfrm rot="825044">
              <a:off x="3933270" y="42203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8" name="Oval 1288"/>
            <p:cNvSpPr>
              <a:spLocks noChangeArrowheads="1"/>
            </p:cNvSpPr>
            <p:nvPr/>
          </p:nvSpPr>
          <p:spPr bwMode="auto">
            <a:xfrm rot="825044">
              <a:off x="3914880" y="4295542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89" name="Oval 1289"/>
            <p:cNvSpPr>
              <a:spLocks noChangeArrowheads="1"/>
            </p:cNvSpPr>
            <p:nvPr/>
          </p:nvSpPr>
          <p:spPr bwMode="auto">
            <a:xfrm rot="825044">
              <a:off x="3896489" y="437069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0" name="Oval 1290"/>
            <p:cNvSpPr>
              <a:spLocks noChangeArrowheads="1"/>
            </p:cNvSpPr>
            <p:nvPr/>
          </p:nvSpPr>
          <p:spPr bwMode="auto">
            <a:xfrm rot="825044">
              <a:off x="4006832" y="391978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1" name="Oval 1291"/>
            <p:cNvSpPr>
              <a:spLocks noChangeArrowheads="1"/>
            </p:cNvSpPr>
            <p:nvPr/>
          </p:nvSpPr>
          <p:spPr bwMode="auto">
            <a:xfrm rot="825044">
              <a:off x="4025223" y="3844633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2" name="Oval 1293"/>
            <p:cNvSpPr>
              <a:spLocks noChangeArrowheads="1"/>
            </p:cNvSpPr>
            <p:nvPr/>
          </p:nvSpPr>
          <p:spPr bwMode="auto">
            <a:xfrm rot="825044">
              <a:off x="4072535" y="3995356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3" name="Oval 1294"/>
            <p:cNvSpPr>
              <a:spLocks noChangeArrowheads="1"/>
            </p:cNvSpPr>
            <p:nvPr/>
          </p:nvSpPr>
          <p:spPr bwMode="auto">
            <a:xfrm rot="825044">
              <a:off x="4054144" y="40705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4" name="Oval 1295"/>
            <p:cNvSpPr>
              <a:spLocks noChangeArrowheads="1"/>
            </p:cNvSpPr>
            <p:nvPr/>
          </p:nvSpPr>
          <p:spPr bwMode="auto">
            <a:xfrm rot="825044">
              <a:off x="4035754" y="414565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5" name="Oval 1296"/>
            <p:cNvSpPr>
              <a:spLocks noChangeArrowheads="1"/>
            </p:cNvSpPr>
            <p:nvPr/>
          </p:nvSpPr>
          <p:spPr bwMode="auto">
            <a:xfrm rot="825044">
              <a:off x="4017363" y="42208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6" name="Oval 1297"/>
            <p:cNvSpPr>
              <a:spLocks noChangeArrowheads="1"/>
            </p:cNvSpPr>
            <p:nvPr/>
          </p:nvSpPr>
          <p:spPr bwMode="auto">
            <a:xfrm rot="825044">
              <a:off x="3998973" y="42959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7" name="Oval 1298"/>
            <p:cNvSpPr>
              <a:spLocks noChangeArrowheads="1"/>
            </p:cNvSpPr>
            <p:nvPr/>
          </p:nvSpPr>
          <p:spPr bwMode="auto">
            <a:xfrm rot="825044">
              <a:off x="3980582" y="43711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8" name="Oval 1299"/>
            <p:cNvSpPr>
              <a:spLocks noChangeArrowheads="1"/>
            </p:cNvSpPr>
            <p:nvPr/>
          </p:nvSpPr>
          <p:spPr bwMode="auto">
            <a:xfrm rot="825044">
              <a:off x="4090925" y="3920205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499" name="Oval 1300"/>
            <p:cNvSpPr>
              <a:spLocks noChangeArrowheads="1"/>
            </p:cNvSpPr>
            <p:nvPr/>
          </p:nvSpPr>
          <p:spPr bwMode="auto">
            <a:xfrm rot="825044">
              <a:off x="4109316" y="384505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5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73" name="172 Pentágono"/>
          <p:cNvSpPr/>
          <p:nvPr/>
        </p:nvSpPr>
        <p:spPr>
          <a:xfrm>
            <a:off x="324" y="6613524"/>
            <a:ext cx="295431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64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1.11111E-6 -0.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022E-16 L 0.00086 -0.312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4093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 MODELS EVALUATED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7" name="Rectangle 27"/>
          <p:cNvSpPr>
            <a:spLocks noChangeArrowheads="1"/>
          </p:cNvSpPr>
          <p:nvPr/>
        </p:nvSpPr>
        <p:spPr bwMode="auto">
          <a:xfrm>
            <a:off x="2024758" y="1125090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MAGNITUDES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8" name="Rectangle 27"/>
          <p:cNvSpPr>
            <a:spLocks noChangeArrowheads="1"/>
          </p:cNvSpPr>
          <p:nvPr/>
        </p:nvSpPr>
        <p:spPr bwMode="auto">
          <a:xfrm>
            <a:off x="6317858" y="1124744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2337793" y="2626568"/>
            <a:ext cx="794047" cy="794047"/>
            <a:chOff x="2212483" y="2626568"/>
            <a:chExt cx="794047" cy="794047"/>
          </a:xfrm>
        </p:grpSpPr>
        <p:sp>
          <p:nvSpPr>
            <p:cNvPr id="454" name="AutoShape 2"/>
            <p:cNvSpPr>
              <a:spLocks noChangeArrowheads="1"/>
            </p:cNvSpPr>
            <p:nvPr/>
          </p:nvSpPr>
          <p:spPr bwMode="auto">
            <a:xfrm>
              <a:off x="2212483" y="3035526"/>
              <a:ext cx="794047" cy="385089"/>
            </a:xfrm>
            <a:prstGeom prst="parallelogram">
              <a:avLst>
                <a:gd name="adj" fmla="val 36705"/>
              </a:avLst>
            </a:prstGeom>
            <a:solidFill>
              <a:schemeClr val="bg1">
                <a:lumMod val="85000"/>
              </a:schemeClr>
            </a:solidFill>
            <a:ln w="6350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2862254" y="2626568"/>
              <a:ext cx="86459" cy="504966"/>
              <a:chOff x="2489987" y="2655213"/>
              <a:chExt cx="86459" cy="504966"/>
            </a:xfrm>
          </p:grpSpPr>
          <p:sp>
            <p:nvSpPr>
              <p:cNvPr id="529" name="AutoShape 4"/>
              <p:cNvSpPr>
                <a:spLocks noChangeArrowheads="1"/>
              </p:cNvSpPr>
              <p:nvPr/>
            </p:nvSpPr>
            <p:spPr bwMode="auto">
              <a:xfrm>
                <a:off x="2489987" y="3061520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30" name="AutoShape 5"/>
              <p:cNvSpPr>
                <a:spLocks noChangeArrowheads="1"/>
              </p:cNvSpPr>
              <p:nvPr/>
            </p:nvSpPr>
            <p:spPr bwMode="auto">
              <a:xfrm>
                <a:off x="2489987" y="299415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31" name="AutoShape 6"/>
              <p:cNvSpPr>
                <a:spLocks noChangeArrowheads="1"/>
              </p:cNvSpPr>
              <p:nvPr/>
            </p:nvSpPr>
            <p:spPr bwMode="auto">
              <a:xfrm>
                <a:off x="2489987" y="2925731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32" name="AutoShape 7"/>
              <p:cNvSpPr>
                <a:spLocks noChangeArrowheads="1"/>
              </p:cNvSpPr>
              <p:nvPr/>
            </p:nvSpPr>
            <p:spPr bwMode="auto">
              <a:xfrm>
                <a:off x="2489987" y="285836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33" name="AutoShape 8"/>
              <p:cNvSpPr>
                <a:spLocks noChangeArrowheads="1"/>
              </p:cNvSpPr>
              <p:nvPr/>
            </p:nvSpPr>
            <p:spPr bwMode="auto">
              <a:xfrm>
                <a:off x="2489987" y="2790472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34" name="AutoShape 9"/>
              <p:cNvSpPr>
                <a:spLocks noChangeArrowheads="1"/>
              </p:cNvSpPr>
              <p:nvPr/>
            </p:nvSpPr>
            <p:spPr bwMode="auto">
              <a:xfrm>
                <a:off x="2489987" y="2723108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35" name="AutoShape 10"/>
              <p:cNvSpPr>
                <a:spLocks noChangeArrowheads="1"/>
              </p:cNvSpPr>
              <p:nvPr/>
            </p:nvSpPr>
            <p:spPr bwMode="auto">
              <a:xfrm>
                <a:off x="2489987" y="2655213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sp>
          <p:nvSpPr>
            <p:cNvPr id="521" name="AutoShape 13"/>
            <p:cNvSpPr>
              <a:spLocks noChangeArrowheads="1"/>
            </p:cNvSpPr>
            <p:nvPr/>
          </p:nvSpPr>
          <p:spPr bwMode="auto">
            <a:xfrm>
              <a:off x="2621442" y="3028631"/>
              <a:ext cx="86459" cy="98659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20" name="19 Grupo"/>
            <p:cNvGrpSpPr/>
            <p:nvPr/>
          </p:nvGrpSpPr>
          <p:grpSpPr>
            <a:xfrm>
              <a:off x="2799664" y="3081521"/>
              <a:ext cx="86459" cy="166177"/>
              <a:chOff x="2427397" y="3110166"/>
              <a:chExt cx="86459" cy="166177"/>
            </a:xfrm>
          </p:grpSpPr>
          <p:sp>
            <p:nvSpPr>
              <p:cNvPr id="513" name="AutoShape 22"/>
              <p:cNvSpPr>
                <a:spLocks noChangeArrowheads="1"/>
              </p:cNvSpPr>
              <p:nvPr/>
            </p:nvSpPr>
            <p:spPr bwMode="auto">
              <a:xfrm>
                <a:off x="2427397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14" name="AutoShape 23"/>
              <p:cNvSpPr>
                <a:spLocks noChangeArrowheads="1"/>
              </p:cNvSpPr>
              <p:nvPr/>
            </p:nvSpPr>
            <p:spPr bwMode="auto">
              <a:xfrm>
                <a:off x="2427397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2703657" y="3089878"/>
              <a:ext cx="86459" cy="302091"/>
              <a:chOff x="2331390" y="3118523"/>
              <a:chExt cx="86459" cy="302091"/>
            </a:xfrm>
          </p:grpSpPr>
          <p:sp>
            <p:nvSpPr>
              <p:cNvPr id="505" name="AutoShape 31"/>
              <p:cNvSpPr>
                <a:spLocks noChangeArrowheads="1"/>
              </p:cNvSpPr>
              <p:nvPr/>
            </p:nvSpPr>
            <p:spPr bwMode="auto">
              <a:xfrm>
                <a:off x="2331390" y="3321864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06" name="AutoShape 32"/>
              <p:cNvSpPr>
                <a:spLocks noChangeArrowheads="1"/>
              </p:cNvSpPr>
              <p:nvPr/>
            </p:nvSpPr>
            <p:spPr bwMode="auto">
              <a:xfrm>
                <a:off x="2331390" y="3254437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07" name="AutoShape 33"/>
              <p:cNvSpPr>
                <a:spLocks noChangeArrowheads="1"/>
              </p:cNvSpPr>
              <p:nvPr/>
            </p:nvSpPr>
            <p:spPr bwMode="auto">
              <a:xfrm>
                <a:off x="2331390" y="3185949"/>
                <a:ext cx="86459" cy="99281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08" name="AutoShape 34"/>
              <p:cNvSpPr>
                <a:spLocks noChangeArrowheads="1"/>
              </p:cNvSpPr>
              <p:nvPr/>
            </p:nvSpPr>
            <p:spPr bwMode="auto">
              <a:xfrm>
                <a:off x="2331390" y="3118523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22" name="21 Grupo"/>
            <p:cNvGrpSpPr/>
            <p:nvPr/>
          </p:nvGrpSpPr>
          <p:grpSpPr>
            <a:xfrm>
              <a:off x="2558851" y="2678548"/>
              <a:ext cx="86459" cy="573391"/>
              <a:chOff x="2186584" y="2707193"/>
              <a:chExt cx="86459" cy="573391"/>
            </a:xfrm>
          </p:grpSpPr>
          <p:sp>
            <p:nvSpPr>
              <p:cNvPr id="497" name="AutoShape 40"/>
              <p:cNvSpPr>
                <a:spLocks noChangeArrowheads="1"/>
              </p:cNvSpPr>
              <p:nvPr/>
            </p:nvSpPr>
            <p:spPr bwMode="auto">
              <a:xfrm>
                <a:off x="2186584" y="318183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98" name="AutoShape 41"/>
              <p:cNvSpPr>
                <a:spLocks noChangeArrowheads="1"/>
              </p:cNvSpPr>
              <p:nvPr/>
            </p:nvSpPr>
            <p:spPr bwMode="auto">
              <a:xfrm>
                <a:off x="2186584" y="3114406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99" name="AutoShape 42"/>
              <p:cNvSpPr>
                <a:spLocks noChangeArrowheads="1"/>
              </p:cNvSpPr>
              <p:nvPr/>
            </p:nvSpPr>
            <p:spPr bwMode="auto">
              <a:xfrm>
                <a:off x="2186584" y="304591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00" name="AutoShape 43"/>
              <p:cNvSpPr>
                <a:spLocks noChangeArrowheads="1"/>
              </p:cNvSpPr>
              <p:nvPr/>
            </p:nvSpPr>
            <p:spPr bwMode="auto">
              <a:xfrm>
                <a:off x="2186584" y="2978491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01" name="AutoShape 44"/>
              <p:cNvSpPr>
                <a:spLocks noChangeArrowheads="1"/>
              </p:cNvSpPr>
              <p:nvPr/>
            </p:nvSpPr>
            <p:spPr bwMode="auto">
              <a:xfrm>
                <a:off x="2186584" y="2910534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02" name="AutoShape 45"/>
              <p:cNvSpPr>
                <a:spLocks noChangeArrowheads="1"/>
              </p:cNvSpPr>
              <p:nvPr/>
            </p:nvSpPr>
            <p:spPr bwMode="auto">
              <a:xfrm>
                <a:off x="2186584" y="284310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03" name="AutoShape 46"/>
              <p:cNvSpPr>
                <a:spLocks noChangeArrowheads="1"/>
              </p:cNvSpPr>
              <p:nvPr/>
            </p:nvSpPr>
            <p:spPr bwMode="auto">
              <a:xfrm>
                <a:off x="2186584" y="2775150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504" name="AutoShape 47"/>
              <p:cNvSpPr>
                <a:spLocks noChangeArrowheads="1"/>
              </p:cNvSpPr>
              <p:nvPr/>
            </p:nvSpPr>
            <p:spPr bwMode="auto">
              <a:xfrm>
                <a:off x="2186584" y="270719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28" name="27 Grupo"/>
            <p:cNvGrpSpPr/>
            <p:nvPr/>
          </p:nvGrpSpPr>
          <p:grpSpPr>
            <a:xfrm>
              <a:off x="2511112" y="3021921"/>
              <a:ext cx="86459" cy="370049"/>
              <a:chOff x="2511112" y="3021921"/>
              <a:chExt cx="86459" cy="370049"/>
            </a:xfrm>
          </p:grpSpPr>
          <p:sp>
            <p:nvSpPr>
              <p:cNvPr id="489" name="AutoShape 49"/>
              <p:cNvSpPr>
                <a:spLocks noChangeArrowheads="1"/>
              </p:cNvSpPr>
              <p:nvPr/>
            </p:nvSpPr>
            <p:spPr bwMode="auto">
              <a:xfrm>
                <a:off x="2511112" y="3293219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90" name="AutoShape 50"/>
              <p:cNvSpPr>
                <a:spLocks noChangeArrowheads="1"/>
              </p:cNvSpPr>
              <p:nvPr/>
            </p:nvSpPr>
            <p:spPr bwMode="auto">
              <a:xfrm>
                <a:off x="2511112" y="3225793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91" name="AutoShape 51"/>
              <p:cNvSpPr>
                <a:spLocks noChangeArrowheads="1"/>
              </p:cNvSpPr>
              <p:nvPr/>
            </p:nvSpPr>
            <p:spPr bwMode="auto">
              <a:xfrm>
                <a:off x="2511112" y="3157305"/>
                <a:ext cx="86459" cy="9928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92" name="AutoShape 52"/>
              <p:cNvSpPr>
                <a:spLocks noChangeArrowheads="1"/>
              </p:cNvSpPr>
              <p:nvPr/>
            </p:nvSpPr>
            <p:spPr bwMode="auto">
              <a:xfrm>
                <a:off x="2511112" y="3089878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93" name="AutoShape 53"/>
              <p:cNvSpPr>
                <a:spLocks noChangeArrowheads="1"/>
              </p:cNvSpPr>
              <p:nvPr/>
            </p:nvSpPr>
            <p:spPr bwMode="auto">
              <a:xfrm>
                <a:off x="2511112" y="3021921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2405028" y="2801080"/>
              <a:ext cx="86459" cy="301813"/>
              <a:chOff x="2032761" y="2829725"/>
              <a:chExt cx="86459" cy="301813"/>
            </a:xfrm>
          </p:grpSpPr>
          <p:sp>
            <p:nvSpPr>
              <p:cNvPr id="481" name="AutoShape 62"/>
              <p:cNvSpPr>
                <a:spLocks noChangeArrowheads="1"/>
              </p:cNvSpPr>
              <p:nvPr/>
            </p:nvSpPr>
            <p:spPr bwMode="auto">
              <a:xfrm>
                <a:off x="2032761" y="3032879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82" name="AutoShape 63"/>
              <p:cNvSpPr>
                <a:spLocks noChangeArrowheads="1"/>
              </p:cNvSpPr>
              <p:nvPr/>
            </p:nvSpPr>
            <p:spPr bwMode="auto">
              <a:xfrm>
                <a:off x="2032761" y="2965514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83" name="AutoShape 64"/>
              <p:cNvSpPr>
                <a:spLocks noChangeArrowheads="1"/>
              </p:cNvSpPr>
              <p:nvPr/>
            </p:nvSpPr>
            <p:spPr bwMode="auto">
              <a:xfrm>
                <a:off x="2032761" y="2897089"/>
                <a:ext cx="86459" cy="99190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84" name="AutoShape 65"/>
              <p:cNvSpPr>
                <a:spLocks noChangeArrowheads="1"/>
              </p:cNvSpPr>
              <p:nvPr/>
            </p:nvSpPr>
            <p:spPr bwMode="auto">
              <a:xfrm>
                <a:off x="2032761" y="2829725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2342438" y="3081521"/>
              <a:ext cx="86459" cy="166177"/>
              <a:chOff x="1970171" y="3110166"/>
              <a:chExt cx="86459" cy="166177"/>
            </a:xfrm>
          </p:grpSpPr>
          <p:sp>
            <p:nvSpPr>
              <p:cNvPr id="473" name="AutoShape 71"/>
              <p:cNvSpPr>
                <a:spLocks noChangeArrowheads="1"/>
              </p:cNvSpPr>
              <p:nvPr/>
            </p:nvSpPr>
            <p:spPr bwMode="auto">
              <a:xfrm>
                <a:off x="1970171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74" name="AutoShape 72"/>
              <p:cNvSpPr>
                <a:spLocks noChangeArrowheads="1"/>
              </p:cNvSpPr>
              <p:nvPr/>
            </p:nvSpPr>
            <p:spPr bwMode="auto">
              <a:xfrm>
                <a:off x="1970171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4" name="13 Grupo"/>
            <p:cNvGrpSpPr/>
            <p:nvPr/>
          </p:nvGrpSpPr>
          <p:grpSpPr>
            <a:xfrm>
              <a:off x="2284621" y="2886538"/>
              <a:ext cx="86459" cy="505432"/>
              <a:chOff x="1912354" y="2915183"/>
              <a:chExt cx="86459" cy="505432"/>
            </a:xfrm>
          </p:grpSpPr>
          <p:sp>
            <p:nvSpPr>
              <p:cNvPr id="465" name="AutoShape 80"/>
              <p:cNvSpPr>
                <a:spLocks noChangeArrowheads="1"/>
              </p:cNvSpPr>
              <p:nvPr/>
            </p:nvSpPr>
            <p:spPr bwMode="auto">
              <a:xfrm>
                <a:off x="1912354" y="3321865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66" name="AutoShape 81"/>
              <p:cNvSpPr>
                <a:spLocks noChangeArrowheads="1"/>
              </p:cNvSpPr>
              <p:nvPr/>
            </p:nvSpPr>
            <p:spPr bwMode="auto">
              <a:xfrm>
                <a:off x="1912354" y="3254438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67" name="AutoShape 82"/>
              <p:cNvSpPr>
                <a:spLocks noChangeArrowheads="1"/>
              </p:cNvSpPr>
              <p:nvPr/>
            </p:nvSpPr>
            <p:spPr bwMode="auto">
              <a:xfrm>
                <a:off x="1912354" y="318595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68" name="AutoShape 83"/>
              <p:cNvSpPr>
                <a:spLocks noChangeArrowheads="1"/>
              </p:cNvSpPr>
              <p:nvPr/>
            </p:nvSpPr>
            <p:spPr bwMode="auto">
              <a:xfrm>
                <a:off x="1912354" y="3118524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69" name="AutoShape 84"/>
              <p:cNvSpPr>
                <a:spLocks noChangeArrowheads="1"/>
              </p:cNvSpPr>
              <p:nvPr/>
            </p:nvSpPr>
            <p:spPr bwMode="auto">
              <a:xfrm>
                <a:off x="1912354" y="3050567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70" name="AutoShape 85"/>
              <p:cNvSpPr>
                <a:spLocks noChangeArrowheads="1"/>
              </p:cNvSpPr>
              <p:nvPr/>
            </p:nvSpPr>
            <p:spPr bwMode="auto">
              <a:xfrm>
                <a:off x="1912354" y="298314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471" name="AutoShape 86"/>
              <p:cNvSpPr>
                <a:spLocks noChangeArrowheads="1"/>
              </p:cNvSpPr>
              <p:nvPr/>
            </p:nvSpPr>
            <p:spPr bwMode="auto">
              <a:xfrm>
                <a:off x="1912354" y="2915183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</p:grpSp>
      <p:grpSp>
        <p:nvGrpSpPr>
          <p:cNvPr id="439" name="438 Grupo"/>
          <p:cNvGrpSpPr/>
          <p:nvPr/>
        </p:nvGrpSpPr>
        <p:grpSpPr>
          <a:xfrm>
            <a:off x="2361192" y="2447603"/>
            <a:ext cx="754691" cy="537685"/>
            <a:chOff x="7728395" y="2633853"/>
            <a:chExt cx="754691" cy="537685"/>
          </a:xfrm>
        </p:grpSpPr>
        <p:sp>
          <p:nvSpPr>
            <p:cNvPr id="440" name="AutoShape 1210"/>
            <p:cNvSpPr>
              <a:spLocks noChangeArrowheads="1"/>
            </p:cNvSpPr>
            <p:nvPr/>
          </p:nvSpPr>
          <p:spPr bwMode="auto">
            <a:xfrm>
              <a:off x="7728395" y="2633853"/>
              <a:ext cx="754691" cy="537685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41" name="Oval 1212"/>
            <p:cNvSpPr>
              <a:spLocks noChangeArrowheads="1"/>
            </p:cNvSpPr>
            <p:nvPr/>
          </p:nvSpPr>
          <p:spPr bwMode="auto">
            <a:xfrm rot="825044">
              <a:off x="7805641" y="3015906"/>
              <a:ext cx="116017" cy="116134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42" name="Oval 1218"/>
            <p:cNvSpPr>
              <a:spLocks noChangeArrowheads="1"/>
            </p:cNvSpPr>
            <p:nvPr/>
          </p:nvSpPr>
          <p:spPr bwMode="auto">
            <a:xfrm rot="825044">
              <a:off x="7846895" y="2847319"/>
              <a:ext cx="116017" cy="116134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43" name="Oval 1219"/>
            <p:cNvSpPr>
              <a:spLocks noChangeArrowheads="1"/>
            </p:cNvSpPr>
            <p:nvPr/>
          </p:nvSpPr>
          <p:spPr bwMode="auto">
            <a:xfrm rot="825044">
              <a:off x="7888152" y="2678730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44" name="Oval 1221"/>
            <p:cNvSpPr>
              <a:spLocks noChangeArrowheads="1"/>
            </p:cNvSpPr>
            <p:nvPr/>
          </p:nvSpPr>
          <p:spPr bwMode="auto">
            <a:xfrm rot="825044">
              <a:off x="7994287" y="3017792"/>
              <a:ext cx="116017" cy="1161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45" name="Oval 1227"/>
            <p:cNvSpPr>
              <a:spLocks noChangeArrowheads="1"/>
            </p:cNvSpPr>
            <p:nvPr/>
          </p:nvSpPr>
          <p:spPr bwMode="auto">
            <a:xfrm rot="825044">
              <a:off x="8035542" y="2849206"/>
              <a:ext cx="116017" cy="11613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46" name="Oval 1228"/>
            <p:cNvSpPr>
              <a:spLocks noChangeArrowheads="1"/>
            </p:cNvSpPr>
            <p:nvPr/>
          </p:nvSpPr>
          <p:spPr bwMode="auto">
            <a:xfrm rot="825044">
              <a:off x="8076798" y="2680617"/>
              <a:ext cx="116017" cy="116134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47" name="Oval 1230"/>
            <p:cNvSpPr>
              <a:spLocks noChangeArrowheads="1"/>
            </p:cNvSpPr>
            <p:nvPr/>
          </p:nvSpPr>
          <p:spPr bwMode="auto">
            <a:xfrm rot="825044">
              <a:off x="8184820" y="3017792"/>
              <a:ext cx="116017" cy="116134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48" name="Oval 1236"/>
            <p:cNvSpPr>
              <a:spLocks noChangeArrowheads="1"/>
            </p:cNvSpPr>
            <p:nvPr/>
          </p:nvSpPr>
          <p:spPr bwMode="auto">
            <a:xfrm rot="825044">
              <a:off x="8226074" y="2849206"/>
              <a:ext cx="116017" cy="116134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49" name="Oval 1237"/>
            <p:cNvSpPr>
              <a:spLocks noChangeArrowheads="1"/>
            </p:cNvSpPr>
            <p:nvPr/>
          </p:nvSpPr>
          <p:spPr bwMode="auto">
            <a:xfrm rot="825044">
              <a:off x="8267331" y="2680617"/>
              <a:ext cx="116017" cy="116134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240889" y="1404659"/>
            <a:ext cx="1030139" cy="619424"/>
            <a:chOff x="2240889" y="1404659"/>
            <a:chExt cx="1030139" cy="619424"/>
          </a:xfrm>
        </p:grpSpPr>
        <p:sp>
          <p:nvSpPr>
            <p:cNvPr id="356" name="AutoShape 1210"/>
            <p:cNvSpPr>
              <a:spLocks noChangeArrowheads="1"/>
            </p:cNvSpPr>
            <p:nvPr/>
          </p:nvSpPr>
          <p:spPr bwMode="auto">
            <a:xfrm>
              <a:off x="2240889" y="1404659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7" name="Oval 1212"/>
            <p:cNvSpPr>
              <a:spLocks noChangeArrowheads="1"/>
            </p:cNvSpPr>
            <p:nvPr/>
          </p:nvSpPr>
          <p:spPr bwMode="auto">
            <a:xfrm rot="825044">
              <a:off x="2383262" y="157449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8" name="Oval 1213"/>
            <p:cNvSpPr>
              <a:spLocks noChangeArrowheads="1"/>
            </p:cNvSpPr>
            <p:nvPr/>
          </p:nvSpPr>
          <p:spPr bwMode="auto">
            <a:xfrm rot="825044">
              <a:off x="2364871" y="164965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9" name="Oval 1214"/>
            <p:cNvSpPr>
              <a:spLocks noChangeArrowheads="1"/>
            </p:cNvSpPr>
            <p:nvPr/>
          </p:nvSpPr>
          <p:spPr bwMode="auto">
            <a:xfrm rot="825044">
              <a:off x="2346481" y="172480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0" name="Oval 1215"/>
            <p:cNvSpPr>
              <a:spLocks noChangeArrowheads="1"/>
            </p:cNvSpPr>
            <p:nvPr/>
          </p:nvSpPr>
          <p:spPr bwMode="auto">
            <a:xfrm rot="825044">
              <a:off x="2328090" y="1799953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1" name="Oval 1216"/>
            <p:cNvSpPr>
              <a:spLocks noChangeArrowheads="1"/>
            </p:cNvSpPr>
            <p:nvPr/>
          </p:nvSpPr>
          <p:spPr bwMode="auto">
            <a:xfrm rot="825044">
              <a:off x="2309700" y="187510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2" name="Oval 1217"/>
            <p:cNvSpPr>
              <a:spLocks noChangeArrowheads="1"/>
            </p:cNvSpPr>
            <p:nvPr/>
          </p:nvSpPr>
          <p:spPr bwMode="auto">
            <a:xfrm rot="825044">
              <a:off x="2291309" y="19502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3" name="Oval 1218"/>
            <p:cNvSpPr>
              <a:spLocks noChangeArrowheads="1"/>
            </p:cNvSpPr>
            <p:nvPr/>
          </p:nvSpPr>
          <p:spPr bwMode="auto">
            <a:xfrm rot="825044">
              <a:off x="2401652" y="14993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4" name="Oval 1219"/>
            <p:cNvSpPr>
              <a:spLocks noChangeArrowheads="1"/>
            </p:cNvSpPr>
            <p:nvPr/>
          </p:nvSpPr>
          <p:spPr bwMode="auto">
            <a:xfrm rot="825044">
              <a:off x="2420043" y="142419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5" name="Oval 1221"/>
            <p:cNvSpPr>
              <a:spLocks noChangeArrowheads="1"/>
            </p:cNvSpPr>
            <p:nvPr/>
          </p:nvSpPr>
          <p:spPr bwMode="auto">
            <a:xfrm rot="825044">
              <a:off x="2467355" y="15753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6" name="Oval 1222"/>
            <p:cNvSpPr>
              <a:spLocks noChangeArrowheads="1"/>
            </p:cNvSpPr>
            <p:nvPr/>
          </p:nvSpPr>
          <p:spPr bwMode="auto">
            <a:xfrm rot="825044">
              <a:off x="2448964" y="16504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7" name="Oval 1223"/>
            <p:cNvSpPr>
              <a:spLocks noChangeArrowheads="1"/>
            </p:cNvSpPr>
            <p:nvPr/>
          </p:nvSpPr>
          <p:spPr bwMode="auto">
            <a:xfrm rot="825044">
              <a:off x="2430574" y="17256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8" name="Oval 1224"/>
            <p:cNvSpPr>
              <a:spLocks noChangeArrowheads="1"/>
            </p:cNvSpPr>
            <p:nvPr/>
          </p:nvSpPr>
          <p:spPr bwMode="auto">
            <a:xfrm rot="825044">
              <a:off x="2412183" y="1800794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9" name="Oval 1225"/>
            <p:cNvSpPr>
              <a:spLocks noChangeArrowheads="1"/>
            </p:cNvSpPr>
            <p:nvPr/>
          </p:nvSpPr>
          <p:spPr bwMode="auto">
            <a:xfrm rot="825044">
              <a:off x="2393793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0" name="Oval 1226"/>
            <p:cNvSpPr>
              <a:spLocks noChangeArrowheads="1"/>
            </p:cNvSpPr>
            <p:nvPr/>
          </p:nvSpPr>
          <p:spPr bwMode="auto">
            <a:xfrm rot="825044">
              <a:off x="2375402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1" name="Oval 1227"/>
            <p:cNvSpPr>
              <a:spLocks noChangeArrowheads="1"/>
            </p:cNvSpPr>
            <p:nvPr/>
          </p:nvSpPr>
          <p:spPr bwMode="auto">
            <a:xfrm rot="825044">
              <a:off x="2485745" y="150018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2" name="Oval 1228"/>
            <p:cNvSpPr>
              <a:spLocks noChangeArrowheads="1"/>
            </p:cNvSpPr>
            <p:nvPr/>
          </p:nvSpPr>
          <p:spPr bwMode="auto">
            <a:xfrm rot="825044">
              <a:off x="2504136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3" name="Oval 1230"/>
            <p:cNvSpPr>
              <a:spLocks noChangeArrowheads="1"/>
            </p:cNvSpPr>
            <p:nvPr/>
          </p:nvSpPr>
          <p:spPr bwMode="auto">
            <a:xfrm rot="825044">
              <a:off x="2552289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4" name="Oval 1231"/>
            <p:cNvSpPr>
              <a:spLocks noChangeArrowheads="1"/>
            </p:cNvSpPr>
            <p:nvPr/>
          </p:nvSpPr>
          <p:spPr bwMode="auto">
            <a:xfrm rot="825044">
              <a:off x="2533898" y="165049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5" name="Oval 1232"/>
            <p:cNvSpPr>
              <a:spLocks noChangeArrowheads="1"/>
            </p:cNvSpPr>
            <p:nvPr/>
          </p:nvSpPr>
          <p:spPr bwMode="auto">
            <a:xfrm rot="825044">
              <a:off x="2515508" y="172564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6" name="Oval 1233"/>
            <p:cNvSpPr>
              <a:spLocks noChangeArrowheads="1"/>
            </p:cNvSpPr>
            <p:nvPr/>
          </p:nvSpPr>
          <p:spPr bwMode="auto">
            <a:xfrm rot="825044">
              <a:off x="2497117" y="1800794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7" name="Oval 1234"/>
            <p:cNvSpPr>
              <a:spLocks noChangeArrowheads="1"/>
            </p:cNvSpPr>
            <p:nvPr/>
          </p:nvSpPr>
          <p:spPr bwMode="auto">
            <a:xfrm rot="825044">
              <a:off x="2478727" y="187594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8" name="Oval 1235"/>
            <p:cNvSpPr>
              <a:spLocks noChangeArrowheads="1"/>
            </p:cNvSpPr>
            <p:nvPr/>
          </p:nvSpPr>
          <p:spPr bwMode="auto">
            <a:xfrm rot="825044">
              <a:off x="2460336" y="195109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9" name="Oval 1236"/>
            <p:cNvSpPr>
              <a:spLocks noChangeArrowheads="1"/>
            </p:cNvSpPr>
            <p:nvPr/>
          </p:nvSpPr>
          <p:spPr bwMode="auto">
            <a:xfrm rot="825044">
              <a:off x="2570679" y="150018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0" name="Oval 1237"/>
            <p:cNvSpPr>
              <a:spLocks noChangeArrowheads="1"/>
            </p:cNvSpPr>
            <p:nvPr/>
          </p:nvSpPr>
          <p:spPr bwMode="auto">
            <a:xfrm rot="825044">
              <a:off x="2589070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1" name="Oval 1239"/>
            <p:cNvSpPr>
              <a:spLocks noChangeArrowheads="1"/>
            </p:cNvSpPr>
            <p:nvPr/>
          </p:nvSpPr>
          <p:spPr bwMode="auto">
            <a:xfrm rot="825044">
              <a:off x="2636382" y="157575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2" name="Oval 1240"/>
            <p:cNvSpPr>
              <a:spLocks noChangeArrowheads="1"/>
            </p:cNvSpPr>
            <p:nvPr/>
          </p:nvSpPr>
          <p:spPr bwMode="auto">
            <a:xfrm rot="825044">
              <a:off x="2617991" y="165091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3" name="Oval 1241"/>
            <p:cNvSpPr>
              <a:spLocks noChangeArrowheads="1"/>
            </p:cNvSpPr>
            <p:nvPr/>
          </p:nvSpPr>
          <p:spPr bwMode="auto">
            <a:xfrm rot="825044">
              <a:off x="2599601" y="172606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4" name="Oval 1242"/>
            <p:cNvSpPr>
              <a:spLocks noChangeArrowheads="1"/>
            </p:cNvSpPr>
            <p:nvPr/>
          </p:nvSpPr>
          <p:spPr bwMode="auto">
            <a:xfrm rot="825044">
              <a:off x="2581210" y="1801214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5" name="Oval 1243"/>
            <p:cNvSpPr>
              <a:spLocks noChangeArrowheads="1"/>
            </p:cNvSpPr>
            <p:nvPr/>
          </p:nvSpPr>
          <p:spPr bwMode="auto">
            <a:xfrm rot="825044">
              <a:off x="2562820" y="187636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6" name="Oval 1244"/>
            <p:cNvSpPr>
              <a:spLocks noChangeArrowheads="1"/>
            </p:cNvSpPr>
            <p:nvPr/>
          </p:nvSpPr>
          <p:spPr bwMode="auto">
            <a:xfrm rot="825044">
              <a:off x="2544429" y="195151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7" name="Oval 1245"/>
            <p:cNvSpPr>
              <a:spLocks noChangeArrowheads="1"/>
            </p:cNvSpPr>
            <p:nvPr/>
          </p:nvSpPr>
          <p:spPr bwMode="auto">
            <a:xfrm rot="825044">
              <a:off x="2654772" y="15006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8" name="Oval 1246"/>
            <p:cNvSpPr>
              <a:spLocks noChangeArrowheads="1"/>
            </p:cNvSpPr>
            <p:nvPr/>
          </p:nvSpPr>
          <p:spPr bwMode="auto">
            <a:xfrm rot="825044">
              <a:off x="2673163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1" name="Oval 1250"/>
            <p:cNvSpPr>
              <a:spLocks noChangeArrowheads="1"/>
            </p:cNvSpPr>
            <p:nvPr/>
          </p:nvSpPr>
          <p:spPr bwMode="auto">
            <a:xfrm rot="825044">
              <a:off x="2680751" y="172564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2" name="Oval 1251"/>
            <p:cNvSpPr>
              <a:spLocks noChangeArrowheads="1"/>
            </p:cNvSpPr>
            <p:nvPr/>
          </p:nvSpPr>
          <p:spPr bwMode="auto">
            <a:xfrm rot="825044">
              <a:off x="2662360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3" name="Oval 1252"/>
            <p:cNvSpPr>
              <a:spLocks noChangeArrowheads="1"/>
            </p:cNvSpPr>
            <p:nvPr/>
          </p:nvSpPr>
          <p:spPr bwMode="auto">
            <a:xfrm rot="825044">
              <a:off x="2643970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4" name="Oval 1253"/>
            <p:cNvSpPr>
              <a:spLocks noChangeArrowheads="1"/>
            </p:cNvSpPr>
            <p:nvPr/>
          </p:nvSpPr>
          <p:spPr bwMode="auto">
            <a:xfrm rot="825044">
              <a:off x="2625579" y="1951097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6" name="Oval 1255"/>
            <p:cNvSpPr>
              <a:spLocks noChangeArrowheads="1"/>
            </p:cNvSpPr>
            <p:nvPr/>
          </p:nvSpPr>
          <p:spPr bwMode="auto">
            <a:xfrm rot="825044">
              <a:off x="2754313" y="142503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0" name="Oval 1260"/>
            <p:cNvSpPr>
              <a:spLocks noChangeArrowheads="1"/>
            </p:cNvSpPr>
            <p:nvPr/>
          </p:nvSpPr>
          <p:spPr bwMode="auto">
            <a:xfrm rot="825044">
              <a:off x="2746452" y="180121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1" name="Oval 1261"/>
            <p:cNvSpPr>
              <a:spLocks noChangeArrowheads="1"/>
            </p:cNvSpPr>
            <p:nvPr/>
          </p:nvSpPr>
          <p:spPr bwMode="auto">
            <a:xfrm rot="825044">
              <a:off x="2728062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2" name="Oval 1262"/>
            <p:cNvSpPr>
              <a:spLocks noChangeArrowheads="1"/>
            </p:cNvSpPr>
            <p:nvPr/>
          </p:nvSpPr>
          <p:spPr bwMode="auto">
            <a:xfrm rot="825044">
              <a:off x="2709671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4" name="Oval 1264"/>
            <p:cNvSpPr>
              <a:spLocks noChangeArrowheads="1"/>
            </p:cNvSpPr>
            <p:nvPr/>
          </p:nvSpPr>
          <p:spPr bwMode="auto">
            <a:xfrm rot="825044">
              <a:off x="2838405" y="142545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8" name="Oval 1269"/>
            <p:cNvSpPr>
              <a:spLocks noChangeArrowheads="1"/>
            </p:cNvSpPr>
            <p:nvPr/>
          </p:nvSpPr>
          <p:spPr bwMode="auto">
            <a:xfrm rot="825044">
              <a:off x="283180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9" name="Oval 1270"/>
            <p:cNvSpPr>
              <a:spLocks noChangeArrowheads="1"/>
            </p:cNvSpPr>
            <p:nvPr/>
          </p:nvSpPr>
          <p:spPr bwMode="auto">
            <a:xfrm rot="825044">
              <a:off x="2813417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0" name="Oval 1271"/>
            <p:cNvSpPr>
              <a:spLocks noChangeArrowheads="1"/>
            </p:cNvSpPr>
            <p:nvPr/>
          </p:nvSpPr>
          <p:spPr bwMode="auto">
            <a:xfrm rot="825044">
              <a:off x="279502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2" name="Oval 1273"/>
            <p:cNvSpPr>
              <a:spLocks noChangeArrowheads="1"/>
            </p:cNvSpPr>
            <p:nvPr/>
          </p:nvSpPr>
          <p:spPr bwMode="auto">
            <a:xfrm rot="825044">
              <a:off x="2923760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6" name="Oval 1278"/>
            <p:cNvSpPr>
              <a:spLocks noChangeArrowheads="1"/>
            </p:cNvSpPr>
            <p:nvPr/>
          </p:nvSpPr>
          <p:spPr bwMode="auto">
            <a:xfrm rot="825044">
              <a:off x="2915900" y="180163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7" name="Oval 1279"/>
            <p:cNvSpPr>
              <a:spLocks noChangeArrowheads="1"/>
            </p:cNvSpPr>
            <p:nvPr/>
          </p:nvSpPr>
          <p:spPr bwMode="auto">
            <a:xfrm rot="825044">
              <a:off x="2897510" y="1876786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8" name="Oval 1280"/>
            <p:cNvSpPr>
              <a:spLocks noChangeArrowheads="1"/>
            </p:cNvSpPr>
            <p:nvPr/>
          </p:nvSpPr>
          <p:spPr bwMode="auto">
            <a:xfrm rot="825044">
              <a:off x="2879119" y="195193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0" name="Oval 1282"/>
            <p:cNvSpPr>
              <a:spLocks noChangeArrowheads="1"/>
            </p:cNvSpPr>
            <p:nvPr/>
          </p:nvSpPr>
          <p:spPr bwMode="auto">
            <a:xfrm rot="825044">
              <a:off x="3007853" y="14258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4" name="Oval 1287"/>
            <p:cNvSpPr>
              <a:spLocks noChangeArrowheads="1"/>
            </p:cNvSpPr>
            <p:nvPr/>
          </p:nvSpPr>
          <p:spPr bwMode="auto">
            <a:xfrm rot="825044">
              <a:off x="2992424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5" name="Oval 1288"/>
            <p:cNvSpPr>
              <a:spLocks noChangeArrowheads="1"/>
            </p:cNvSpPr>
            <p:nvPr/>
          </p:nvSpPr>
          <p:spPr bwMode="auto">
            <a:xfrm rot="825044">
              <a:off x="2974034" y="187594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6" name="Oval 1289"/>
            <p:cNvSpPr>
              <a:spLocks noChangeArrowheads="1"/>
            </p:cNvSpPr>
            <p:nvPr/>
          </p:nvSpPr>
          <p:spPr bwMode="auto">
            <a:xfrm rot="825044">
              <a:off x="2955643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8" name="Oval 1291"/>
            <p:cNvSpPr>
              <a:spLocks noChangeArrowheads="1"/>
            </p:cNvSpPr>
            <p:nvPr/>
          </p:nvSpPr>
          <p:spPr bwMode="auto">
            <a:xfrm rot="825044">
              <a:off x="3084377" y="142503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2" name="Oval 1296"/>
            <p:cNvSpPr>
              <a:spLocks noChangeArrowheads="1"/>
            </p:cNvSpPr>
            <p:nvPr/>
          </p:nvSpPr>
          <p:spPr bwMode="auto">
            <a:xfrm rot="825044">
              <a:off x="307651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3" name="Oval 1297"/>
            <p:cNvSpPr>
              <a:spLocks noChangeArrowheads="1"/>
            </p:cNvSpPr>
            <p:nvPr/>
          </p:nvSpPr>
          <p:spPr bwMode="auto">
            <a:xfrm rot="825044">
              <a:off x="3058127" y="187636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4" name="Oval 1298"/>
            <p:cNvSpPr>
              <a:spLocks noChangeArrowheads="1"/>
            </p:cNvSpPr>
            <p:nvPr/>
          </p:nvSpPr>
          <p:spPr bwMode="auto">
            <a:xfrm rot="825044">
              <a:off x="303973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5" name="Oval 1299"/>
            <p:cNvSpPr>
              <a:spLocks noChangeArrowheads="1"/>
            </p:cNvSpPr>
            <p:nvPr/>
          </p:nvSpPr>
          <p:spPr bwMode="auto">
            <a:xfrm rot="825044">
              <a:off x="3150079" y="15006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6" name="Oval 1300"/>
            <p:cNvSpPr>
              <a:spLocks noChangeArrowheads="1"/>
            </p:cNvSpPr>
            <p:nvPr/>
          </p:nvSpPr>
          <p:spPr bwMode="auto">
            <a:xfrm rot="825044">
              <a:off x="3168470" y="14254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51" name="450 Grupo"/>
            <p:cNvGrpSpPr/>
            <p:nvPr/>
          </p:nvGrpSpPr>
          <p:grpSpPr>
            <a:xfrm>
              <a:off x="2831519" y="1494277"/>
              <a:ext cx="319045" cy="227306"/>
              <a:chOff x="6452036" y="2298144"/>
              <a:chExt cx="319045" cy="227306"/>
            </a:xfrm>
          </p:grpSpPr>
          <p:sp>
            <p:nvSpPr>
              <p:cNvPr id="455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" name="Oval 1276"/>
              <p:cNvSpPr>
                <a:spLocks noChangeArrowheads="1"/>
              </p:cNvSpPr>
              <p:nvPr/>
            </p:nvSpPr>
            <p:spPr bwMode="auto">
              <a:xfrm rot="825044">
                <a:off x="6592987" y="2381647"/>
                <a:ext cx="51717" cy="5176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" name="Oval 1248"/>
            <p:cNvSpPr>
              <a:spLocks noChangeArrowheads="1"/>
            </p:cNvSpPr>
            <p:nvPr/>
          </p:nvSpPr>
          <p:spPr bwMode="auto">
            <a:xfrm rot="825044">
              <a:off x="2717532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0" name="Oval 1249"/>
            <p:cNvSpPr>
              <a:spLocks noChangeArrowheads="1"/>
            </p:cNvSpPr>
            <p:nvPr/>
          </p:nvSpPr>
          <p:spPr bwMode="auto">
            <a:xfrm rot="825044">
              <a:off x="2699141" y="165049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5" name="Oval 1254"/>
            <p:cNvSpPr>
              <a:spLocks noChangeArrowheads="1"/>
            </p:cNvSpPr>
            <p:nvPr/>
          </p:nvSpPr>
          <p:spPr bwMode="auto">
            <a:xfrm rot="825044">
              <a:off x="2735922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7" name="Oval 1257"/>
            <p:cNvSpPr>
              <a:spLocks noChangeArrowheads="1"/>
            </p:cNvSpPr>
            <p:nvPr/>
          </p:nvSpPr>
          <p:spPr bwMode="auto">
            <a:xfrm rot="825044">
              <a:off x="2801624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8" name="Oval 1258"/>
            <p:cNvSpPr>
              <a:spLocks noChangeArrowheads="1"/>
            </p:cNvSpPr>
            <p:nvPr/>
          </p:nvSpPr>
          <p:spPr bwMode="auto">
            <a:xfrm rot="825044">
              <a:off x="2783233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9" name="Oval 1259"/>
            <p:cNvSpPr>
              <a:spLocks noChangeArrowheads="1"/>
            </p:cNvSpPr>
            <p:nvPr/>
          </p:nvSpPr>
          <p:spPr bwMode="auto">
            <a:xfrm rot="825044">
              <a:off x="2764843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3" name="Oval 1263"/>
            <p:cNvSpPr>
              <a:spLocks noChangeArrowheads="1"/>
            </p:cNvSpPr>
            <p:nvPr/>
          </p:nvSpPr>
          <p:spPr bwMode="auto">
            <a:xfrm rot="825044">
              <a:off x="2820014" y="150060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5" name="Oval 1266"/>
            <p:cNvSpPr>
              <a:spLocks noChangeArrowheads="1"/>
            </p:cNvSpPr>
            <p:nvPr/>
          </p:nvSpPr>
          <p:spPr bwMode="auto">
            <a:xfrm rot="825044">
              <a:off x="288697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6" name="Oval 1267"/>
            <p:cNvSpPr>
              <a:spLocks noChangeArrowheads="1"/>
            </p:cNvSpPr>
            <p:nvPr/>
          </p:nvSpPr>
          <p:spPr bwMode="auto">
            <a:xfrm rot="825044">
              <a:off x="2868588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7" name="Oval 1268"/>
            <p:cNvSpPr>
              <a:spLocks noChangeArrowheads="1"/>
            </p:cNvSpPr>
            <p:nvPr/>
          </p:nvSpPr>
          <p:spPr bwMode="auto">
            <a:xfrm rot="825044">
              <a:off x="285019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1" name="Oval 1272"/>
            <p:cNvSpPr>
              <a:spLocks noChangeArrowheads="1"/>
            </p:cNvSpPr>
            <p:nvPr/>
          </p:nvSpPr>
          <p:spPr bwMode="auto">
            <a:xfrm rot="825044">
              <a:off x="2905369" y="1500608"/>
              <a:ext cx="51717" cy="51769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4" name="Oval 1276"/>
            <p:cNvSpPr>
              <a:spLocks noChangeArrowheads="1"/>
            </p:cNvSpPr>
            <p:nvPr/>
          </p:nvSpPr>
          <p:spPr bwMode="auto">
            <a:xfrm rot="825044">
              <a:off x="2952681" y="165133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5" name="Oval 1277"/>
            <p:cNvSpPr>
              <a:spLocks noChangeArrowheads="1"/>
            </p:cNvSpPr>
            <p:nvPr/>
          </p:nvSpPr>
          <p:spPr bwMode="auto">
            <a:xfrm rot="825044">
              <a:off x="2934291" y="172648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9" name="Oval 1281"/>
            <p:cNvSpPr>
              <a:spLocks noChangeArrowheads="1"/>
            </p:cNvSpPr>
            <p:nvPr/>
          </p:nvSpPr>
          <p:spPr bwMode="auto">
            <a:xfrm rot="825044">
              <a:off x="2989462" y="150102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1" name="Oval 1284"/>
            <p:cNvSpPr>
              <a:spLocks noChangeArrowheads="1"/>
            </p:cNvSpPr>
            <p:nvPr/>
          </p:nvSpPr>
          <p:spPr bwMode="auto">
            <a:xfrm rot="825044">
              <a:off x="3047596" y="15753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2" name="Oval 1285"/>
            <p:cNvSpPr>
              <a:spLocks noChangeArrowheads="1"/>
            </p:cNvSpPr>
            <p:nvPr/>
          </p:nvSpPr>
          <p:spPr bwMode="auto">
            <a:xfrm rot="825044">
              <a:off x="3029205" y="16504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3" name="Oval 1286"/>
            <p:cNvSpPr>
              <a:spLocks noChangeArrowheads="1"/>
            </p:cNvSpPr>
            <p:nvPr/>
          </p:nvSpPr>
          <p:spPr bwMode="auto">
            <a:xfrm rot="825044">
              <a:off x="3010815" y="172564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7" name="Oval 1290"/>
            <p:cNvSpPr>
              <a:spLocks noChangeArrowheads="1"/>
            </p:cNvSpPr>
            <p:nvPr/>
          </p:nvSpPr>
          <p:spPr bwMode="auto">
            <a:xfrm rot="825044">
              <a:off x="3065986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9" name="Oval 1293"/>
            <p:cNvSpPr>
              <a:spLocks noChangeArrowheads="1"/>
            </p:cNvSpPr>
            <p:nvPr/>
          </p:nvSpPr>
          <p:spPr bwMode="auto">
            <a:xfrm rot="825044">
              <a:off x="313168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0" name="Oval 1294"/>
            <p:cNvSpPr>
              <a:spLocks noChangeArrowheads="1"/>
            </p:cNvSpPr>
            <p:nvPr/>
          </p:nvSpPr>
          <p:spPr bwMode="auto">
            <a:xfrm rot="825044">
              <a:off x="3113298" y="16509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1" name="Oval 1295"/>
            <p:cNvSpPr>
              <a:spLocks noChangeArrowheads="1"/>
            </p:cNvSpPr>
            <p:nvPr/>
          </p:nvSpPr>
          <p:spPr bwMode="auto">
            <a:xfrm rot="825044">
              <a:off x="309490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6571265" y="1441770"/>
            <a:ext cx="1030139" cy="619424"/>
            <a:chOff x="6571265" y="1441770"/>
            <a:chExt cx="1030139" cy="619424"/>
          </a:xfrm>
        </p:grpSpPr>
        <p:sp>
          <p:nvSpPr>
            <p:cNvPr id="270" name="AutoShape 1210"/>
            <p:cNvSpPr>
              <a:spLocks noChangeArrowheads="1"/>
            </p:cNvSpPr>
            <p:nvPr/>
          </p:nvSpPr>
          <p:spPr bwMode="auto">
            <a:xfrm>
              <a:off x="6571265" y="1441770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1" name="Oval 1212"/>
            <p:cNvSpPr>
              <a:spLocks noChangeArrowheads="1"/>
            </p:cNvSpPr>
            <p:nvPr/>
          </p:nvSpPr>
          <p:spPr bwMode="auto">
            <a:xfrm rot="825044">
              <a:off x="6713638" y="161160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2" name="Oval 1217"/>
            <p:cNvSpPr>
              <a:spLocks noChangeArrowheads="1"/>
            </p:cNvSpPr>
            <p:nvPr/>
          </p:nvSpPr>
          <p:spPr bwMode="auto">
            <a:xfrm rot="825044">
              <a:off x="6621685" y="19873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3" name="Oval 1219"/>
            <p:cNvSpPr>
              <a:spLocks noChangeArrowheads="1"/>
            </p:cNvSpPr>
            <p:nvPr/>
          </p:nvSpPr>
          <p:spPr bwMode="auto">
            <a:xfrm rot="825044">
              <a:off x="6750419" y="146130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1223"/>
            <p:cNvSpPr>
              <a:spLocks noChangeArrowheads="1"/>
            </p:cNvSpPr>
            <p:nvPr/>
          </p:nvSpPr>
          <p:spPr bwMode="auto">
            <a:xfrm rot="825044">
              <a:off x="6760950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1226"/>
            <p:cNvSpPr>
              <a:spLocks noChangeArrowheads="1"/>
            </p:cNvSpPr>
            <p:nvPr/>
          </p:nvSpPr>
          <p:spPr bwMode="auto">
            <a:xfrm rot="825044">
              <a:off x="6705778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1228"/>
            <p:cNvSpPr>
              <a:spLocks noChangeArrowheads="1"/>
            </p:cNvSpPr>
            <p:nvPr/>
          </p:nvSpPr>
          <p:spPr bwMode="auto">
            <a:xfrm rot="825044">
              <a:off x="6834512" y="146214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1231"/>
            <p:cNvSpPr>
              <a:spLocks noChangeArrowheads="1"/>
            </p:cNvSpPr>
            <p:nvPr/>
          </p:nvSpPr>
          <p:spPr bwMode="auto">
            <a:xfrm rot="825044">
              <a:off x="6864274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1233"/>
            <p:cNvSpPr>
              <a:spLocks noChangeArrowheads="1"/>
            </p:cNvSpPr>
            <p:nvPr/>
          </p:nvSpPr>
          <p:spPr bwMode="auto">
            <a:xfrm rot="825044">
              <a:off x="6827493" y="18379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Oval 1234"/>
            <p:cNvSpPr>
              <a:spLocks noChangeArrowheads="1"/>
            </p:cNvSpPr>
            <p:nvPr/>
          </p:nvSpPr>
          <p:spPr bwMode="auto">
            <a:xfrm rot="825044">
              <a:off x="6809103" y="191305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1244"/>
            <p:cNvSpPr>
              <a:spLocks noChangeArrowheads="1"/>
            </p:cNvSpPr>
            <p:nvPr/>
          </p:nvSpPr>
          <p:spPr bwMode="auto">
            <a:xfrm rot="825044">
              <a:off x="6874805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1253"/>
            <p:cNvSpPr>
              <a:spLocks noChangeArrowheads="1"/>
            </p:cNvSpPr>
            <p:nvPr/>
          </p:nvSpPr>
          <p:spPr bwMode="auto">
            <a:xfrm rot="825044">
              <a:off x="6955955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1" name="Oval 1270"/>
            <p:cNvSpPr>
              <a:spLocks noChangeArrowheads="1"/>
            </p:cNvSpPr>
            <p:nvPr/>
          </p:nvSpPr>
          <p:spPr bwMode="auto">
            <a:xfrm rot="825044">
              <a:off x="714379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4" name="Oval 1279"/>
            <p:cNvSpPr>
              <a:spLocks noChangeArrowheads="1"/>
            </p:cNvSpPr>
            <p:nvPr/>
          </p:nvSpPr>
          <p:spPr bwMode="auto">
            <a:xfrm rot="825044">
              <a:off x="7227886" y="191389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9" name="Oval 1289"/>
            <p:cNvSpPr>
              <a:spLocks noChangeArrowheads="1"/>
            </p:cNvSpPr>
            <p:nvPr/>
          </p:nvSpPr>
          <p:spPr bwMode="auto">
            <a:xfrm rot="825044">
              <a:off x="7286019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9" name="Oval 1213"/>
            <p:cNvSpPr>
              <a:spLocks noChangeArrowheads="1"/>
            </p:cNvSpPr>
            <p:nvPr/>
          </p:nvSpPr>
          <p:spPr bwMode="auto">
            <a:xfrm rot="825044">
              <a:off x="6695247" y="168676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0" name="Oval 1214"/>
            <p:cNvSpPr>
              <a:spLocks noChangeArrowheads="1"/>
            </p:cNvSpPr>
            <p:nvPr/>
          </p:nvSpPr>
          <p:spPr bwMode="auto">
            <a:xfrm rot="825044">
              <a:off x="6676857" y="176191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1" name="Oval 1215"/>
            <p:cNvSpPr>
              <a:spLocks noChangeArrowheads="1"/>
            </p:cNvSpPr>
            <p:nvPr/>
          </p:nvSpPr>
          <p:spPr bwMode="auto">
            <a:xfrm rot="825044">
              <a:off x="6658466" y="1837064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2" name="Oval 1216"/>
            <p:cNvSpPr>
              <a:spLocks noChangeArrowheads="1"/>
            </p:cNvSpPr>
            <p:nvPr/>
          </p:nvSpPr>
          <p:spPr bwMode="auto">
            <a:xfrm rot="825044">
              <a:off x="6640076" y="191221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3" name="Oval 1218"/>
            <p:cNvSpPr>
              <a:spLocks noChangeArrowheads="1"/>
            </p:cNvSpPr>
            <p:nvPr/>
          </p:nvSpPr>
          <p:spPr bwMode="auto">
            <a:xfrm rot="825044">
              <a:off x="6732028" y="153645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4" name="Oval 1252"/>
            <p:cNvSpPr>
              <a:spLocks noChangeArrowheads="1"/>
            </p:cNvSpPr>
            <p:nvPr/>
          </p:nvSpPr>
          <p:spPr bwMode="auto">
            <a:xfrm rot="825044">
              <a:off x="6974346" y="191305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0" name="Oval 1222"/>
            <p:cNvSpPr>
              <a:spLocks noChangeArrowheads="1"/>
            </p:cNvSpPr>
            <p:nvPr/>
          </p:nvSpPr>
          <p:spPr bwMode="auto">
            <a:xfrm rot="825044">
              <a:off x="6779340" y="168760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1" name="Oval 1224"/>
            <p:cNvSpPr>
              <a:spLocks noChangeArrowheads="1"/>
            </p:cNvSpPr>
            <p:nvPr/>
          </p:nvSpPr>
          <p:spPr bwMode="auto">
            <a:xfrm rot="825044">
              <a:off x="6742559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3" name="Oval 1235"/>
            <p:cNvSpPr>
              <a:spLocks noChangeArrowheads="1"/>
            </p:cNvSpPr>
            <p:nvPr/>
          </p:nvSpPr>
          <p:spPr bwMode="auto">
            <a:xfrm rot="825044">
              <a:off x="6790712" y="198820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6" name="Oval 1243"/>
            <p:cNvSpPr>
              <a:spLocks noChangeArrowheads="1"/>
            </p:cNvSpPr>
            <p:nvPr/>
          </p:nvSpPr>
          <p:spPr bwMode="auto">
            <a:xfrm rot="825044">
              <a:off x="6893196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8" name="Oval 1261"/>
            <p:cNvSpPr>
              <a:spLocks noChangeArrowheads="1"/>
            </p:cNvSpPr>
            <p:nvPr/>
          </p:nvSpPr>
          <p:spPr bwMode="auto">
            <a:xfrm rot="825044">
              <a:off x="7058438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2" name="Oval 1280"/>
            <p:cNvSpPr>
              <a:spLocks noChangeArrowheads="1"/>
            </p:cNvSpPr>
            <p:nvPr/>
          </p:nvSpPr>
          <p:spPr bwMode="auto">
            <a:xfrm rot="825044">
              <a:off x="7209495" y="198904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3" name="Oval 1297"/>
            <p:cNvSpPr>
              <a:spLocks noChangeArrowheads="1"/>
            </p:cNvSpPr>
            <p:nvPr/>
          </p:nvSpPr>
          <p:spPr bwMode="auto">
            <a:xfrm rot="825044">
              <a:off x="738850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4" name="Oval 1298"/>
            <p:cNvSpPr>
              <a:spLocks noChangeArrowheads="1"/>
            </p:cNvSpPr>
            <p:nvPr/>
          </p:nvSpPr>
          <p:spPr bwMode="auto">
            <a:xfrm rot="825044">
              <a:off x="7370112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7" name="Oval 1221"/>
            <p:cNvSpPr>
              <a:spLocks noChangeArrowheads="1"/>
            </p:cNvSpPr>
            <p:nvPr/>
          </p:nvSpPr>
          <p:spPr bwMode="auto">
            <a:xfrm rot="825044">
              <a:off x="6797731" y="161245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8" name="Oval 1225"/>
            <p:cNvSpPr>
              <a:spLocks noChangeArrowheads="1"/>
            </p:cNvSpPr>
            <p:nvPr/>
          </p:nvSpPr>
          <p:spPr bwMode="auto">
            <a:xfrm rot="825044">
              <a:off x="6724169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9" name="Oval 1227"/>
            <p:cNvSpPr>
              <a:spLocks noChangeArrowheads="1"/>
            </p:cNvSpPr>
            <p:nvPr/>
          </p:nvSpPr>
          <p:spPr bwMode="auto">
            <a:xfrm rot="825044">
              <a:off x="6816121" y="153729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0" name="Oval 1232"/>
            <p:cNvSpPr>
              <a:spLocks noChangeArrowheads="1"/>
            </p:cNvSpPr>
            <p:nvPr/>
          </p:nvSpPr>
          <p:spPr bwMode="auto">
            <a:xfrm rot="825044">
              <a:off x="6845884" y="176275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7" name="Oval 1262"/>
            <p:cNvSpPr>
              <a:spLocks noChangeArrowheads="1"/>
            </p:cNvSpPr>
            <p:nvPr/>
          </p:nvSpPr>
          <p:spPr bwMode="auto">
            <a:xfrm rot="825044">
              <a:off x="7040047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2" name="Oval 1271"/>
            <p:cNvSpPr>
              <a:spLocks noChangeArrowheads="1"/>
            </p:cNvSpPr>
            <p:nvPr/>
          </p:nvSpPr>
          <p:spPr bwMode="auto">
            <a:xfrm rot="825044">
              <a:off x="7125402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5" name="Oval 1288"/>
            <p:cNvSpPr>
              <a:spLocks noChangeArrowheads="1"/>
            </p:cNvSpPr>
            <p:nvPr/>
          </p:nvSpPr>
          <p:spPr bwMode="auto">
            <a:xfrm rot="825044">
              <a:off x="7304410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4" name="AutoShape 1210"/>
            <p:cNvSpPr>
              <a:spLocks noChangeArrowheads="1"/>
            </p:cNvSpPr>
            <p:nvPr/>
          </p:nvSpPr>
          <p:spPr bwMode="auto">
            <a:xfrm>
              <a:off x="7162273" y="1522789"/>
              <a:ext cx="319045" cy="227306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1" name="Oval 1236"/>
            <p:cNvSpPr>
              <a:spLocks noChangeArrowheads="1"/>
            </p:cNvSpPr>
            <p:nvPr/>
          </p:nvSpPr>
          <p:spPr bwMode="auto">
            <a:xfrm rot="825044">
              <a:off x="6901055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1239"/>
            <p:cNvSpPr>
              <a:spLocks noChangeArrowheads="1"/>
            </p:cNvSpPr>
            <p:nvPr/>
          </p:nvSpPr>
          <p:spPr bwMode="auto">
            <a:xfrm rot="825044">
              <a:off x="6966758" y="161287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1240"/>
            <p:cNvSpPr>
              <a:spLocks noChangeArrowheads="1"/>
            </p:cNvSpPr>
            <p:nvPr/>
          </p:nvSpPr>
          <p:spPr bwMode="auto">
            <a:xfrm rot="825044">
              <a:off x="6948367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1246"/>
            <p:cNvSpPr>
              <a:spLocks noChangeArrowheads="1"/>
            </p:cNvSpPr>
            <p:nvPr/>
          </p:nvSpPr>
          <p:spPr bwMode="auto">
            <a:xfrm rot="825044">
              <a:off x="7003539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1260"/>
            <p:cNvSpPr>
              <a:spLocks noChangeArrowheads="1"/>
            </p:cNvSpPr>
            <p:nvPr/>
          </p:nvSpPr>
          <p:spPr bwMode="auto">
            <a:xfrm rot="825044">
              <a:off x="7076828" y="18383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2" name="Oval 1273"/>
            <p:cNvSpPr>
              <a:spLocks noChangeArrowheads="1"/>
            </p:cNvSpPr>
            <p:nvPr/>
          </p:nvSpPr>
          <p:spPr bwMode="auto">
            <a:xfrm rot="825044">
              <a:off x="725413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3" name="Oval 1278"/>
            <p:cNvSpPr>
              <a:spLocks noChangeArrowheads="1"/>
            </p:cNvSpPr>
            <p:nvPr/>
          </p:nvSpPr>
          <p:spPr bwMode="auto">
            <a:xfrm rot="825044">
              <a:off x="7246276" y="183874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6" name="Oval 1282"/>
            <p:cNvSpPr>
              <a:spLocks noChangeArrowheads="1"/>
            </p:cNvSpPr>
            <p:nvPr/>
          </p:nvSpPr>
          <p:spPr bwMode="auto">
            <a:xfrm rot="825044">
              <a:off x="7338229" y="146298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5" name="Oval 1255"/>
            <p:cNvSpPr>
              <a:spLocks noChangeArrowheads="1"/>
            </p:cNvSpPr>
            <p:nvPr/>
          </p:nvSpPr>
          <p:spPr bwMode="auto">
            <a:xfrm rot="825044">
              <a:off x="7084689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6" name="Oval 1264"/>
            <p:cNvSpPr>
              <a:spLocks noChangeArrowheads="1"/>
            </p:cNvSpPr>
            <p:nvPr/>
          </p:nvSpPr>
          <p:spPr bwMode="auto">
            <a:xfrm rot="825044">
              <a:off x="7168781" y="146256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2" name="Oval 1230"/>
            <p:cNvSpPr>
              <a:spLocks noChangeArrowheads="1"/>
            </p:cNvSpPr>
            <p:nvPr/>
          </p:nvSpPr>
          <p:spPr bwMode="auto">
            <a:xfrm rot="825044">
              <a:off x="6882665" y="161245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4" name="Oval 1237"/>
            <p:cNvSpPr>
              <a:spLocks noChangeArrowheads="1"/>
            </p:cNvSpPr>
            <p:nvPr/>
          </p:nvSpPr>
          <p:spPr bwMode="auto">
            <a:xfrm rot="825044">
              <a:off x="6919446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5" name="Oval 1241"/>
            <p:cNvSpPr>
              <a:spLocks noChangeArrowheads="1"/>
            </p:cNvSpPr>
            <p:nvPr/>
          </p:nvSpPr>
          <p:spPr bwMode="auto">
            <a:xfrm rot="825044">
              <a:off x="6929977" y="176317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7" name="Oval 1254"/>
            <p:cNvSpPr>
              <a:spLocks noChangeArrowheads="1"/>
            </p:cNvSpPr>
            <p:nvPr/>
          </p:nvSpPr>
          <p:spPr bwMode="auto">
            <a:xfrm rot="825044">
              <a:off x="7066298" y="153729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9" name="Oval 1267"/>
            <p:cNvSpPr>
              <a:spLocks noChangeArrowheads="1"/>
            </p:cNvSpPr>
            <p:nvPr/>
          </p:nvSpPr>
          <p:spPr bwMode="auto">
            <a:xfrm rot="825044">
              <a:off x="719896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0" name="Oval 1275"/>
            <p:cNvSpPr>
              <a:spLocks noChangeArrowheads="1"/>
            </p:cNvSpPr>
            <p:nvPr/>
          </p:nvSpPr>
          <p:spPr bwMode="auto">
            <a:xfrm rot="825044">
              <a:off x="7301448" y="161329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1" name="Oval 1276"/>
            <p:cNvSpPr>
              <a:spLocks noChangeArrowheads="1"/>
            </p:cNvSpPr>
            <p:nvPr/>
          </p:nvSpPr>
          <p:spPr bwMode="auto">
            <a:xfrm rot="825044">
              <a:off x="7283057" y="168844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3" name="Oval 1286"/>
            <p:cNvSpPr>
              <a:spLocks noChangeArrowheads="1"/>
            </p:cNvSpPr>
            <p:nvPr/>
          </p:nvSpPr>
          <p:spPr bwMode="auto">
            <a:xfrm rot="825044">
              <a:off x="7341191" y="176275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4" name="Oval 1287"/>
            <p:cNvSpPr>
              <a:spLocks noChangeArrowheads="1"/>
            </p:cNvSpPr>
            <p:nvPr/>
          </p:nvSpPr>
          <p:spPr bwMode="auto">
            <a:xfrm rot="825044">
              <a:off x="7322800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8" name="Oval 1293"/>
            <p:cNvSpPr>
              <a:spLocks noChangeArrowheads="1"/>
            </p:cNvSpPr>
            <p:nvPr/>
          </p:nvSpPr>
          <p:spPr bwMode="auto">
            <a:xfrm rot="825044">
              <a:off x="7462065" y="161287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9" name="Oval 1294"/>
            <p:cNvSpPr>
              <a:spLocks noChangeArrowheads="1"/>
            </p:cNvSpPr>
            <p:nvPr/>
          </p:nvSpPr>
          <p:spPr bwMode="auto">
            <a:xfrm rot="825044">
              <a:off x="744367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1" name="Oval 1242"/>
            <p:cNvSpPr>
              <a:spLocks noChangeArrowheads="1"/>
            </p:cNvSpPr>
            <p:nvPr/>
          </p:nvSpPr>
          <p:spPr bwMode="auto">
            <a:xfrm rot="825044">
              <a:off x="6911586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2" name="Oval 1245"/>
            <p:cNvSpPr>
              <a:spLocks noChangeArrowheads="1"/>
            </p:cNvSpPr>
            <p:nvPr/>
          </p:nvSpPr>
          <p:spPr bwMode="auto">
            <a:xfrm rot="825044">
              <a:off x="6985148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3" name="Oval 1249"/>
            <p:cNvSpPr>
              <a:spLocks noChangeArrowheads="1"/>
            </p:cNvSpPr>
            <p:nvPr/>
          </p:nvSpPr>
          <p:spPr bwMode="auto">
            <a:xfrm rot="825044">
              <a:off x="7029517" y="1687602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4" name="Oval 1251"/>
            <p:cNvSpPr>
              <a:spLocks noChangeArrowheads="1"/>
            </p:cNvSpPr>
            <p:nvPr/>
          </p:nvSpPr>
          <p:spPr bwMode="auto">
            <a:xfrm rot="825044">
              <a:off x="6992736" y="183790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5" name="Oval 1257"/>
            <p:cNvSpPr>
              <a:spLocks noChangeArrowheads="1"/>
            </p:cNvSpPr>
            <p:nvPr/>
          </p:nvSpPr>
          <p:spPr bwMode="auto">
            <a:xfrm rot="825044">
              <a:off x="7132000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6" name="Oval 1259"/>
            <p:cNvSpPr>
              <a:spLocks noChangeArrowheads="1"/>
            </p:cNvSpPr>
            <p:nvPr/>
          </p:nvSpPr>
          <p:spPr bwMode="auto">
            <a:xfrm rot="825044">
              <a:off x="7095219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8" name="Oval 1263"/>
            <p:cNvSpPr>
              <a:spLocks noChangeArrowheads="1"/>
            </p:cNvSpPr>
            <p:nvPr/>
          </p:nvSpPr>
          <p:spPr bwMode="auto">
            <a:xfrm rot="825044">
              <a:off x="7150390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9" name="Oval 1266"/>
            <p:cNvSpPr>
              <a:spLocks noChangeArrowheads="1"/>
            </p:cNvSpPr>
            <p:nvPr/>
          </p:nvSpPr>
          <p:spPr bwMode="auto">
            <a:xfrm rot="825044">
              <a:off x="7217355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0" name="Oval 1268"/>
            <p:cNvSpPr>
              <a:spLocks noChangeArrowheads="1"/>
            </p:cNvSpPr>
            <p:nvPr/>
          </p:nvSpPr>
          <p:spPr bwMode="auto">
            <a:xfrm rot="825044">
              <a:off x="7180574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1" name="Oval 1269"/>
            <p:cNvSpPr>
              <a:spLocks noChangeArrowheads="1"/>
            </p:cNvSpPr>
            <p:nvPr/>
          </p:nvSpPr>
          <p:spPr bwMode="auto">
            <a:xfrm rot="825044">
              <a:off x="716218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3" name="Oval 1272"/>
            <p:cNvSpPr>
              <a:spLocks noChangeArrowheads="1"/>
            </p:cNvSpPr>
            <p:nvPr/>
          </p:nvSpPr>
          <p:spPr bwMode="auto">
            <a:xfrm rot="825044">
              <a:off x="723574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4" name="Oval 1277"/>
            <p:cNvSpPr>
              <a:spLocks noChangeArrowheads="1"/>
            </p:cNvSpPr>
            <p:nvPr/>
          </p:nvSpPr>
          <p:spPr bwMode="auto">
            <a:xfrm rot="825044">
              <a:off x="7264667" y="1763594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6" name="Oval 1291"/>
            <p:cNvSpPr>
              <a:spLocks noChangeArrowheads="1"/>
            </p:cNvSpPr>
            <p:nvPr/>
          </p:nvSpPr>
          <p:spPr bwMode="auto">
            <a:xfrm rot="825044">
              <a:off x="7414753" y="1462147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7" name="Oval 1296"/>
            <p:cNvSpPr>
              <a:spLocks noChangeArrowheads="1"/>
            </p:cNvSpPr>
            <p:nvPr/>
          </p:nvSpPr>
          <p:spPr bwMode="auto">
            <a:xfrm rot="825044">
              <a:off x="740689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8" name="Oval 1299"/>
            <p:cNvSpPr>
              <a:spLocks noChangeArrowheads="1"/>
            </p:cNvSpPr>
            <p:nvPr/>
          </p:nvSpPr>
          <p:spPr bwMode="auto">
            <a:xfrm rot="825044">
              <a:off x="748045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6" name="Oval 1300"/>
            <p:cNvSpPr>
              <a:spLocks noChangeArrowheads="1"/>
            </p:cNvSpPr>
            <p:nvPr/>
          </p:nvSpPr>
          <p:spPr bwMode="auto">
            <a:xfrm rot="825044">
              <a:off x="749884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1248"/>
            <p:cNvSpPr>
              <a:spLocks noChangeArrowheads="1"/>
            </p:cNvSpPr>
            <p:nvPr/>
          </p:nvSpPr>
          <p:spPr bwMode="auto">
            <a:xfrm rot="825044">
              <a:off x="7047908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1250"/>
            <p:cNvSpPr>
              <a:spLocks noChangeArrowheads="1"/>
            </p:cNvSpPr>
            <p:nvPr/>
          </p:nvSpPr>
          <p:spPr bwMode="auto">
            <a:xfrm rot="825044">
              <a:off x="7011127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1258"/>
            <p:cNvSpPr>
              <a:spLocks noChangeArrowheads="1"/>
            </p:cNvSpPr>
            <p:nvPr/>
          </p:nvSpPr>
          <p:spPr bwMode="auto">
            <a:xfrm rot="825044">
              <a:off x="7113609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5" name="Oval 1281"/>
            <p:cNvSpPr>
              <a:spLocks noChangeArrowheads="1"/>
            </p:cNvSpPr>
            <p:nvPr/>
          </p:nvSpPr>
          <p:spPr bwMode="auto">
            <a:xfrm rot="825044">
              <a:off x="7319838" y="15381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7" name="Oval 1284"/>
            <p:cNvSpPr>
              <a:spLocks noChangeArrowheads="1"/>
            </p:cNvSpPr>
            <p:nvPr/>
          </p:nvSpPr>
          <p:spPr bwMode="auto">
            <a:xfrm rot="825044">
              <a:off x="7377972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8" name="Oval 1285"/>
            <p:cNvSpPr>
              <a:spLocks noChangeArrowheads="1"/>
            </p:cNvSpPr>
            <p:nvPr/>
          </p:nvSpPr>
          <p:spPr bwMode="auto">
            <a:xfrm rot="825044">
              <a:off x="7359581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0" name="Oval 1290"/>
            <p:cNvSpPr>
              <a:spLocks noChangeArrowheads="1"/>
            </p:cNvSpPr>
            <p:nvPr/>
          </p:nvSpPr>
          <p:spPr bwMode="auto">
            <a:xfrm rot="825044">
              <a:off x="7396362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2" name="Oval 1295"/>
            <p:cNvSpPr>
              <a:spLocks noChangeArrowheads="1"/>
            </p:cNvSpPr>
            <p:nvPr/>
          </p:nvSpPr>
          <p:spPr bwMode="auto">
            <a:xfrm rot="825044">
              <a:off x="7425284" y="176317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5" name="Oval 1276"/>
            <p:cNvSpPr>
              <a:spLocks noChangeArrowheads="1"/>
            </p:cNvSpPr>
            <p:nvPr/>
          </p:nvSpPr>
          <p:spPr bwMode="auto">
            <a:xfrm rot="825044">
              <a:off x="7301448" y="161354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2753920" y="2204864"/>
            <a:ext cx="4356627" cy="214314"/>
            <a:chOff x="2753920" y="2204864"/>
            <a:chExt cx="4356627" cy="214314"/>
          </a:xfrm>
        </p:grpSpPr>
        <p:cxnSp>
          <p:nvCxnSpPr>
            <p:cNvPr id="24" name="23 Conector recto"/>
            <p:cNvCxnSpPr/>
            <p:nvPr/>
          </p:nvCxnSpPr>
          <p:spPr>
            <a:xfrm>
              <a:off x="2753920" y="2316076"/>
              <a:ext cx="4356627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Rectangle 27"/>
            <p:cNvSpPr>
              <a:spLocks noChangeArrowheads="1"/>
            </p:cNvSpPr>
            <p:nvPr/>
          </p:nvSpPr>
          <p:spPr bwMode="auto">
            <a:xfrm>
              <a:off x="4207985" y="2204864"/>
              <a:ext cx="1372127" cy="214314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left</a:t>
              </a: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coefficient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9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40" name="239 Pentágono"/>
          <p:cNvSpPr/>
          <p:nvPr/>
        </p:nvSpPr>
        <p:spPr>
          <a:xfrm>
            <a:off x="324" y="6613524"/>
            <a:ext cx="295431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71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3633E-6 L 8.33333E-7 0.072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4093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 MODELS EVALUATED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7" name="Rectangle 27"/>
          <p:cNvSpPr>
            <a:spLocks noChangeArrowheads="1"/>
          </p:cNvSpPr>
          <p:nvPr/>
        </p:nvSpPr>
        <p:spPr bwMode="auto">
          <a:xfrm>
            <a:off x="2024758" y="1125090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MAGNITUDES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8" name="Rectangle 27"/>
          <p:cNvSpPr>
            <a:spLocks noChangeArrowheads="1"/>
          </p:cNvSpPr>
          <p:nvPr/>
        </p:nvSpPr>
        <p:spPr bwMode="auto">
          <a:xfrm>
            <a:off x="6317858" y="1124744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4" name="AutoShape 2"/>
          <p:cNvSpPr>
            <a:spLocks noChangeArrowheads="1"/>
          </p:cNvSpPr>
          <p:nvPr/>
        </p:nvSpPr>
        <p:spPr bwMode="auto">
          <a:xfrm>
            <a:off x="2337793" y="3035526"/>
            <a:ext cx="794047" cy="385089"/>
          </a:xfrm>
          <a:prstGeom prst="parallelogram">
            <a:avLst>
              <a:gd name="adj" fmla="val 36705"/>
            </a:avLst>
          </a:prstGeom>
          <a:solidFill>
            <a:schemeClr val="bg1">
              <a:lumMod val="85000"/>
            </a:schemeClr>
          </a:solidFill>
          <a:ln w="635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cxnSp>
        <p:nvCxnSpPr>
          <p:cNvPr id="24" name="23 Conector recto"/>
          <p:cNvCxnSpPr/>
          <p:nvPr/>
        </p:nvCxnSpPr>
        <p:spPr>
          <a:xfrm>
            <a:off x="2753920" y="2316076"/>
            <a:ext cx="4356627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2240889" y="1404659"/>
            <a:ext cx="1030139" cy="619424"/>
            <a:chOff x="2240889" y="1404659"/>
            <a:chExt cx="1030139" cy="619424"/>
          </a:xfrm>
        </p:grpSpPr>
        <p:sp>
          <p:nvSpPr>
            <p:cNvPr id="356" name="AutoShape 1210"/>
            <p:cNvSpPr>
              <a:spLocks noChangeArrowheads="1"/>
            </p:cNvSpPr>
            <p:nvPr/>
          </p:nvSpPr>
          <p:spPr bwMode="auto">
            <a:xfrm>
              <a:off x="2240889" y="1404659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7" name="Oval 1212"/>
            <p:cNvSpPr>
              <a:spLocks noChangeArrowheads="1"/>
            </p:cNvSpPr>
            <p:nvPr/>
          </p:nvSpPr>
          <p:spPr bwMode="auto">
            <a:xfrm rot="825044">
              <a:off x="2383262" y="157449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8" name="Oval 1213"/>
            <p:cNvSpPr>
              <a:spLocks noChangeArrowheads="1"/>
            </p:cNvSpPr>
            <p:nvPr/>
          </p:nvSpPr>
          <p:spPr bwMode="auto">
            <a:xfrm rot="825044">
              <a:off x="2364871" y="164965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9" name="Oval 1214"/>
            <p:cNvSpPr>
              <a:spLocks noChangeArrowheads="1"/>
            </p:cNvSpPr>
            <p:nvPr/>
          </p:nvSpPr>
          <p:spPr bwMode="auto">
            <a:xfrm rot="825044">
              <a:off x="2346481" y="172480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0" name="Oval 1215"/>
            <p:cNvSpPr>
              <a:spLocks noChangeArrowheads="1"/>
            </p:cNvSpPr>
            <p:nvPr/>
          </p:nvSpPr>
          <p:spPr bwMode="auto">
            <a:xfrm rot="825044">
              <a:off x="2328090" y="1799953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1" name="Oval 1216"/>
            <p:cNvSpPr>
              <a:spLocks noChangeArrowheads="1"/>
            </p:cNvSpPr>
            <p:nvPr/>
          </p:nvSpPr>
          <p:spPr bwMode="auto">
            <a:xfrm rot="825044">
              <a:off x="2309700" y="187510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2" name="Oval 1217"/>
            <p:cNvSpPr>
              <a:spLocks noChangeArrowheads="1"/>
            </p:cNvSpPr>
            <p:nvPr/>
          </p:nvSpPr>
          <p:spPr bwMode="auto">
            <a:xfrm rot="825044">
              <a:off x="2291309" y="19502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3" name="Oval 1218"/>
            <p:cNvSpPr>
              <a:spLocks noChangeArrowheads="1"/>
            </p:cNvSpPr>
            <p:nvPr/>
          </p:nvSpPr>
          <p:spPr bwMode="auto">
            <a:xfrm rot="825044">
              <a:off x="2401652" y="14993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4" name="Oval 1219"/>
            <p:cNvSpPr>
              <a:spLocks noChangeArrowheads="1"/>
            </p:cNvSpPr>
            <p:nvPr/>
          </p:nvSpPr>
          <p:spPr bwMode="auto">
            <a:xfrm rot="825044">
              <a:off x="2420043" y="142419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5" name="Oval 1221"/>
            <p:cNvSpPr>
              <a:spLocks noChangeArrowheads="1"/>
            </p:cNvSpPr>
            <p:nvPr/>
          </p:nvSpPr>
          <p:spPr bwMode="auto">
            <a:xfrm rot="825044">
              <a:off x="2467355" y="15753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6" name="Oval 1222"/>
            <p:cNvSpPr>
              <a:spLocks noChangeArrowheads="1"/>
            </p:cNvSpPr>
            <p:nvPr/>
          </p:nvSpPr>
          <p:spPr bwMode="auto">
            <a:xfrm rot="825044">
              <a:off x="2448964" y="16504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7" name="Oval 1223"/>
            <p:cNvSpPr>
              <a:spLocks noChangeArrowheads="1"/>
            </p:cNvSpPr>
            <p:nvPr/>
          </p:nvSpPr>
          <p:spPr bwMode="auto">
            <a:xfrm rot="825044">
              <a:off x="2430574" y="17256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8" name="Oval 1224"/>
            <p:cNvSpPr>
              <a:spLocks noChangeArrowheads="1"/>
            </p:cNvSpPr>
            <p:nvPr/>
          </p:nvSpPr>
          <p:spPr bwMode="auto">
            <a:xfrm rot="825044">
              <a:off x="2412183" y="1800794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9" name="Oval 1225"/>
            <p:cNvSpPr>
              <a:spLocks noChangeArrowheads="1"/>
            </p:cNvSpPr>
            <p:nvPr/>
          </p:nvSpPr>
          <p:spPr bwMode="auto">
            <a:xfrm rot="825044">
              <a:off x="2393793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0" name="Oval 1226"/>
            <p:cNvSpPr>
              <a:spLocks noChangeArrowheads="1"/>
            </p:cNvSpPr>
            <p:nvPr/>
          </p:nvSpPr>
          <p:spPr bwMode="auto">
            <a:xfrm rot="825044">
              <a:off x="2375402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1" name="Oval 1227"/>
            <p:cNvSpPr>
              <a:spLocks noChangeArrowheads="1"/>
            </p:cNvSpPr>
            <p:nvPr/>
          </p:nvSpPr>
          <p:spPr bwMode="auto">
            <a:xfrm rot="825044">
              <a:off x="2485745" y="150018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2" name="Oval 1228"/>
            <p:cNvSpPr>
              <a:spLocks noChangeArrowheads="1"/>
            </p:cNvSpPr>
            <p:nvPr/>
          </p:nvSpPr>
          <p:spPr bwMode="auto">
            <a:xfrm rot="825044">
              <a:off x="2504136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3" name="Oval 1230"/>
            <p:cNvSpPr>
              <a:spLocks noChangeArrowheads="1"/>
            </p:cNvSpPr>
            <p:nvPr/>
          </p:nvSpPr>
          <p:spPr bwMode="auto">
            <a:xfrm rot="825044">
              <a:off x="2552289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4" name="Oval 1231"/>
            <p:cNvSpPr>
              <a:spLocks noChangeArrowheads="1"/>
            </p:cNvSpPr>
            <p:nvPr/>
          </p:nvSpPr>
          <p:spPr bwMode="auto">
            <a:xfrm rot="825044">
              <a:off x="2533898" y="165049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5" name="Oval 1232"/>
            <p:cNvSpPr>
              <a:spLocks noChangeArrowheads="1"/>
            </p:cNvSpPr>
            <p:nvPr/>
          </p:nvSpPr>
          <p:spPr bwMode="auto">
            <a:xfrm rot="825044">
              <a:off x="2515508" y="172564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6" name="Oval 1233"/>
            <p:cNvSpPr>
              <a:spLocks noChangeArrowheads="1"/>
            </p:cNvSpPr>
            <p:nvPr/>
          </p:nvSpPr>
          <p:spPr bwMode="auto">
            <a:xfrm rot="825044">
              <a:off x="2497117" y="1800794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7" name="Oval 1234"/>
            <p:cNvSpPr>
              <a:spLocks noChangeArrowheads="1"/>
            </p:cNvSpPr>
            <p:nvPr/>
          </p:nvSpPr>
          <p:spPr bwMode="auto">
            <a:xfrm rot="825044">
              <a:off x="2478727" y="187594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8" name="Oval 1235"/>
            <p:cNvSpPr>
              <a:spLocks noChangeArrowheads="1"/>
            </p:cNvSpPr>
            <p:nvPr/>
          </p:nvSpPr>
          <p:spPr bwMode="auto">
            <a:xfrm rot="825044">
              <a:off x="2460336" y="195109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9" name="Oval 1236"/>
            <p:cNvSpPr>
              <a:spLocks noChangeArrowheads="1"/>
            </p:cNvSpPr>
            <p:nvPr/>
          </p:nvSpPr>
          <p:spPr bwMode="auto">
            <a:xfrm rot="825044">
              <a:off x="2570679" y="150018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0" name="Oval 1237"/>
            <p:cNvSpPr>
              <a:spLocks noChangeArrowheads="1"/>
            </p:cNvSpPr>
            <p:nvPr/>
          </p:nvSpPr>
          <p:spPr bwMode="auto">
            <a:xfrm rot="825044">
              <a:off x="2589070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1" name="Oval 1239"/>
            <p:cNvSpPr>
              <a:spLocks noChangeArrowheads="1"/>
            </p:cNvSpPr>
            <p:nvPr/>
          </p:nvSpPr>
          <p:spPr bwMode="auto">
            <a:xfrm rot="825044">
              <a:off x="2636382" y="157575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2" name="Oval 1240"/>
            <p:cNvSpPr>
              <a:spLocks noChangeArrowheads="1"/>
            </p:cNvSpPr>
            <p:nvPr/>
          </p:nvSpPr>
          <p:spPr bwMode="auto">
            <a:xfrm rot="825044">
              <a:off x="2617991" y="165091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3" name="Oval 1241"/>
            <p:cNvSpPr>
              <a:spLocks noChangeArrowheads="1"/>
            </p:cNvSpPr>
            <p:nvPr/>
          </p:nvSpPr>
          <p:spPr bwMode="auto">
            <a:xfrm rot="825044">
              <a:off x="2599601" y="172606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4" name="Oval 1242"/>
            <p:cNvSpPr>
              <a:spLocks noChangeArrowheads="1"/>
            </p:cNvSpPr>
            <p:nvPr/>
          </p:nvSpPr>
          <p:spPr bwMode="auto">
            <a:xfrm rot="825044">
              <a:off x="2581210" y="1801214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5" name="Oval 1243"/>
            <p:cNvSpPr>
              <a:spLocks noChangeArrowheads="1"/>
            </p:cNvSpPr>
            <p:nvPr/>
          </p:nvSpPr>
          <p:spPr bwMode="auto">
            <a:xfrm rot="825044">
              <a:off x="2562820" y="187636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6" name="Oval 1244"/>
            <p:cNvSpPr>
              <a:spLocks noChangeArrowheads="1"/>
            </p:cNvSpPr>
            <p:nvPr/>
          </p:nvSpPr>
          <p:spPr bwMode="auto">
            <a:xfrm rot="825044">
              <a:off x="2544429" y="195151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7" name="Oval 1245"/>
            <p:cNvSpPr>
              <a:spLocks noChangeArrowheads="1"/>
            </p:cNvSpPr>
            <p:nvPr/>
          </p:nvSpPr>
          <p:spPr bwMode="auto">
            <a:xfrm rot="825044">
              <a:off x="2654772" y="15006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8" name="Oval 1246"/>
            <p:cNvSpPr>
              <a:spLocks noChangeArrowheads="1"/>
            </p:cNvSpPr>
            <p:nvPr/>
          </p:nvSpPr>
          <p:spPr bwMode="auto">
            <a:xfrm rot="825044">
              <a:off x="2673163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1" name="Oval 1250"/>
            <p:cNvSpPr>
              <a:spLocks noChangeArrowheads="1"/>
            </p:cNvSpPr>
            <p:nvPr/>
          </p:nvSpPr>
          <p:spPr bwMode="auto">
            <a:xfrm rot="825044">
              <a:off x="2680751" y="172564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2" name="Oval 1251"/>
            <p:cNvSpPr>
              <a:spLocks noChangeArrowheads="1"/>
            </p:cNvSpPr>
            <p:nvPr/>
          </p:nvSpPr>
          <p:spPr bwMode="auto">
            <a:xfrm rot="825044">
              <a:off x="2662360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3" name="Oval 1252"/>
            <p:cNvSpPr>
              <a:spLocks noChangeArrowheads="1"/>
            </p:cNvSpPr>
            <p:nvPr/>
          </p:nvSpPr>
          <p:spPr bwMode="auto">
            <a:xfrm rot="825044">
              <a:off x="2643970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4" name="Oval 1253"/>
            <p:cNvSpPr>
              <a:spLocks noChangeArrowheads="1"/>
            </p:cNvSpPr>
            <p:nvPr/>
          </p:nvSpPr>
          <p:spPr bwMode="auto">
            <a:xfrm rot="825044">
              <a:off x="2625579" y="1951097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6" name="Oval 1255"/>
            <p:cNvSpPr>
              <a:spLocks noChangeArrowheads="1"/>
            </p:cNvSpPr>
            <p:nvPr/>
          </p:nvSpPr>
          <p:spPr bwMode="auto">
            <a:xfrm rot="825044">
              <a:off x="2754313" y="142503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0" name="Oval 1260"/>
            <p:cNvSpPr>
              <a:spLocks noChangeArrowheads="1"/>
            </p:cNvSpPr>
            <p:nvPr/>
          </p:nvSpPr>
          <p:spPr bwMode="auto">
            <a:xfrm rot="825044">
              <a:off x="2746452" y="180121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1" name="Oval 1261"/>
            <p:cNvSpPr>
              <a:spLocks noChangeArrowheads="1"/>
            </p:cNvSpPr>
            <p:nvPr/>
          </p:nvSpPr>
          <p:spPr bwMode="auto">
            <a:xfrm rot="825044">
              <a:off x="2728062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2" name="Oval 1262"/>
            <p:cNvSpPr>
              <a:spLocks noChangeArrowheads="1"/>
            </p:cNvSpPr>
            <p:nvPr/>
          </p:nvSpPr>
          <p:spPr bwMode="auto">
            <a:xfrm rot="825044">
              <a:off x="2709671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4" name="Oval 1264"/>
            <p:cNvSpPr>
              <a:spLocks noChangeArrowheads="1"/>
            </p:cNvSpPr>
            <p:nvPr/>
          </p:nvSpPr>
          <p:spPr bwMode="auto">
            <a:xfrm rot="825044">
              <a:off x="2838405" y="142545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8" name="Oval 1269"/>
            <p:cNvSpPr>
              <a:spLocks noChangeArrowheads="1"/>
            </p:cNvSpPr>
            <p:nvPr/>
          </p:nvSpPr>
          <p:spPr bwMode="auto">
            <a:xfrm rot="825044">
              <a:off x="283180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9" name="Oval 1270"/>
            <p:cNvSpPr>
              <a:spLocks noChangeArrowheads="1"/>
            </p:cNvSpPr>
            <p:nvPr/>
          </p:nvSpPr>
          <p:spPr bwMode="auto">
            <a:xfrm rot="825044">
              <a:off x="2813417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0" name="Oval 1271"/>
            <p:cNvSpPr>
              <a:spLocks noChangeArrowheads="1"/>
            </p:cNvSpPr>
            <p:nvPr/>
          </p:nvSpPr>
          <p:spPr bwMode="auto">
            <a:xfrm rot="825044">
              <a:off x="279502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2" name="Oval 1273"/>
            <p:cNvSpPr>
              <a:spLocks noChangeArrowheads="1"/>
            </p:cNvSpPr>
            <p:nvPr/>
          </p:nvSpPr>
          <p:spPr bwMode="auto">
            <a:xfrm rot="825044">
              <a:off x="2923760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6" name="Oval 1278"/>
            <p:cNvSpPr>
              <a:spLocks noChangeArrowheads="1"/>
            </p:cNvSpPr>
            <p:nvPr/>
          </p:nvSpPr>
          <p:spPr bwMode="auto">
            <a:xfrm rot="825044">
              <a:off x="2915900" y="180163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7" name="Oval 1279"/>
            <p:cNvSpPr>
              <a:spLocks noChangeArrowheads="1"/>
            </p:cNvSpPr>
            <p:nvPr/>
          </p:nvSpPr>
          <p:spPr bwMode="auto">
            <a:xfrm rot="825044">
              <a:off x="2897510" y="1876786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8" name="Oval 1280"/>
            <p:cNvSpPr>
              <a:spLocks noChangeArrowheads="1"/>
            </p:cNvSpPr>
            <p:nvPr/>
          </p:nvSpPr>
          <p:spPr bwMode="auto">
            <a:xfrm rot="825044">
              <a:off x="2879119" y="195193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0" name="Oval 1282"/>
            <p:cNvSpPr>
              <a:spLocks noChangeArrowheads="1"/>
            </p:cNvSpPr>
            <p:nvPr/>
          </p:nvSpPr>
          <p:spPr bwMode="auto">
            <a:xfrm rot="825044">
              <a:off x="3007853" y="14258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4" name="Oval 1287"/>
            <p:cNvSpPr>
              <a:spLocks noChangeArrowheads="1"/>
            </p:cNvSpPr>
            <p:nvPr/>
          </p:nvSpPr>
          <p:spPr bwMode="auto">
            <a:xfrm rot="825044">
              <a:off x="2992424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5" name="Oval 1288"/>
            <p:cNvSpPr>
              <a:spLocks noChangeArrowheads="1"/>
            </p:cNvSpPr>
            <p:nvPr/>
          </p:nvSpPr>
          <p:spPr bwMode="auto">
            <a:xfrm rot="825044">
              <a:off x="2974034" y="187594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6" name="Oval 1289"/>
            <p:cNvSpPr>
              <a:spLocks noChangeArrowheads="1"/>
            </p:cNvSpPr>
            <p:nvPr/>
          </p:nvSpPr>
          <p:spPr bwMode="auto">
            <a:xfrm rot="825044">
              <a:off x="2955643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8" name="Oval 1291"/>
            <p:cNvSpPr>
              <a:spLocks noChangeArrowheads="1"/>
            </p:cNvSpPr>
            <p:nvPr/>
          </p:nvSpPr>
          <p:spPr bwMode="auto">
            <a:xfrm rot="825044">
              <a:off x="3084377" y="142503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2" name="Oval 1296"/>
            <p:cNvSpPr>
              <a:spLocks noChangeArrowheads="1"/>
            </p:cNvSpPr>
            <p:nvPr/>
          </p:nvSpPr>
          <p:spPr bwMode="auto">
            <a:xfrm rot="825044">
              <a:off x="307651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3" name="Oval 1297"/>
            <p:cNvSpPr>
              <a:spLocks noChangeArrowheads="1"/>
            </p:cNvSpPr>
            <p:nvPr/>
          </p:nvSpPr>
          <p:spPr bwMode="auto">
            <a:xfrm rot="825044">
              <a:off x="3058127" y="187636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4" name="Oval 1298"/>
            <p:cNvSpPr>
              <a:spLocks noChangeArrowheads="1"/>
            </p:cNvSpPr>
            <p:nvPr/>
          </p:nvSpPr>
          <p:spPr bwMode="auto">
            <a:xfrm rot="825044">
              <a:off x="303973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5" name="Oval 1299"/>
            <p:cNvSpPr>
              <a:spLocks noChangeArrowheads="1"/>
            </p:cNvSpPr>
            <p:nvPr/>
          </p:nvSpPr>
          <p:spPr bwMode="auto">
            <a:xfrm rot="825044">
              <a:off x="3150079" y="15006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6" name="Oval 1300"/>
            <p:cNvSpPr>
              <a:spLocks noChangeArrowheads="1"/>
            </p:cNvSpPr>
            <p:nvPr/>
          </p:nvSpPr>
          <p:spPr bwMode="auto">
            <a:xfrm rot="825044">
              <a:off x="3168470" y="14254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51" name="450 Grupo"/>
            <p:cNvGrpSpPr/>
            <p:nvPr/>
          </p:nvGrpSpPr>
          <p:grpSpPr>
            <a:xfrm>
              <a:off x="2831519" y="1494277"/>
              <a:ext cx="319045" cy="227306"/>
              <a:chOff x="6452036" y="2298144"/>
              <a:chExt cx="319045" cy="227306"/>
            </a:xfrm>
          </p:grpSpPr>
          <p:sp>
            <p:nvSpPr>
              <p:cNvPr id="455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" name="Oval 1276"/>
              <p:cNvSpPr>
                <a:spLocks noChangeArrowheads="1"/>
              </p:cNvSpPr>
              <p:nvPr/>
            </p:nvSpPr>
            <p:spPr bwMode="auto">
              <a:xfrm rot="825044">
                <a:off x="6592987" y="2381647"/>
                <a:ext cx="51717" cy="5176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" name="Oval 1248"/>
            <p:cNvSpPr>
              <a:spLocks noChangeArrowheads="1"/>
            </p:cNvSpPr>
            <p:nvPr/>
          </p:nvSpPr>
          <p:spPr bwMode="auto">
            <a:xfrm rot="825044">
              <a:off x="2717532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0" name="Oval 1249"/>
            <p:cNvSpPr>
              <a:spLocks noChangeArrowheads="1"/>
            </p:cNvSpPr>
            <p:nvPr/>
          </p:nvSpPr>
          <p:spPr bwMode="auto">
            <a:xfrm rot="825044">
              <a:off x="2699141" y="165049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5" name="Oval 1254"/>
            <p:cNvSpPr>
              <a:spLocks noChangeArrowheads="1"/>
            </p:cNvSpPr>
            <p:nvPr/>
          </p:nvSpPr>
          <p:spPr bwMode="auto">
            <a:xfrm rot="825044">
              <a:off x="2735922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7" name="Oval 1257"/>
            <p:cNvSpPr>
              <a:spLocks noChangeArrowheads="1"/>
            </p:cNvSpPr>
            <p:nvPr/>
          </p:nvSpPr>
          <p:spPr bwMode="auto">
            <a:xfrm rot="825044">
              <a:off x="2801624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8" name="Oval 1258"/>
            <p:cNvSpPr>
              <a:spLocks noChangeArrowheads="1"/>
            </p:cNvSpPr>
            <p:nvPr/>
          </p:nvSpPr>
          <p:spPr bwMode="auto">
            <a:xfrm rot="825044">
              <a:off x="2783233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9" name="Oval 1259"/>
            <p:cNvSpPr>
              <a:spLocks noChangeArrowheads="1"/>
            </p:cNvSpPr>
            <p:nvPr/>
          </p:nvSpPr>
          <p:spPr bwMode="auto">
            <a:xfrm rot="825044">
              <a:off x="2764843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3" name="Oval 1263"/>
            <p:cNvSpPr>
              <a:spLocks noChangeArrowheads="1"/>
            </p:cNvSpPr>
            <p:nvPr/>
          </p:nvSpPr>
          <p:spPr bwMode="auto">
            <a:xfrm rot="825044">
              <a:off x="2820014" y="150060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5" name="Oval 1266"/>
            <p:cNvSpPr>
              <a:spLocks noChangeArrowheads="1"/>
            </p:cNvSpPr>
            <p:nvPr/>
          </p:nvSpPr>
          <p:spPr bwMode="auto">
            <a:xfrm rot="825044">
              <a:off x="288697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6" name="Oval 1267"/>
            <p:cNvSpPr>
              <a:spLocks noChangeArrowheads="1"/>
            </p:cNvSpPr>
            <p:nvPr/>
          </p:nvSpPr>
          <p:spPr bwMode="auto">
            <a:xfrm rot="825044">
              <a:off x="2868588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7" name="Oval 1268"/>
            <p:cNvSpPr>
              <a:spLocks noChangeArrowheads="1"/>
            </p:cNvSpPr>
            <p:nvPr/>
          </p:nvSpPr>
          <p:spPr bwMode="auto">
            <a:xfrm rot="825044">
              <a:off x="285019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1" name="Oval 1272"/>
            <p:cNvSpPr>
              <a:spLocks noChangeArrowheads="1"/>
            </p:cNvSpPr>
            <p:nvPr/>
          </p:nvSpPr>
          <p:spPr bwMode="auto">
            <a:xfrm rot="825044">
              <a:off x="2905369" y="1500608"/>
              <a:ext cx="51717" cy="51769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4" name="Oval 1276"/>
            <p:cNvSpPr>
              <a:spLocks noChangeArrowheads="1"/>
            </p:cNvSpPr>
            <p:nvPr/>
          </p:nvSpPr>
          <p:spPr bwMode="auto">
            <a:xfrm rot="825044">
              <a:off x="2952681" y="165133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5" name="Oval 1277"/>
            <p:cNvSpPr>
              <a:spLocks noChangeArrowheads="1"/>
            </p:cNvSpPr>
            <p:nvPr/>
          </p:nvSpPr>
          <p:spPr bwMode="auto">
            <a:xfrm rot="825044">
              <a:off x="2934291" y="172648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9" name="Oval 1281"/>
            <p:cNvSpPr>
              <a:spLocks noChangeArrowheads="1"/>
            </p:cNvSpPr>
            <p:nvPr/>
          </p:nvSpPr>
          <p:spPr bwMode="auto">
            <a:xfrm rot="825044">
              <a:off x="2989462" y="150102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1" name="Oval 1284"/>
            <p:cNvSpPr>
              <a:spLocks noChangeArrowheads="1"/>
            </p:cNvSpPr>
            <p:nvPr/>
          </p:nvSpPr>
          <p:spPr bwMode="auto">
            <a:xfrm rot="825044">
              <a:off x="3047596" y="15753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2" name="Oval 1285"/>
            <p:cNvSpPr>
              <a:spLocks noChangeArrowheads="1"/>
            </p:cNvSpPr>
            <p:nvPr/>
          </p:nvSpPr>
          <p:spPr bwMode="auto">
            <a:xfrm rot="825044">
              <a:off x="3029205" y="16504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3" name="Oval 1286"/>
            <p:cNvSpPr>
              <a:spLocks noChangeArrowheads="1"/>
            </p:cNvSpPr>
            <p:nvPr/>
          </p:nvSpPr>
          <p:spPr bwMode="auto">
            <a:xfrm rot="825044">
              <a:off x="3010815" y="172564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7" name="Oval 1290"/>
            <p:cNvSpPr>
              <a:spLocks noChangeArrowheads="1"/>
            </p:cNvSpPr>
            <p:nvPr/>
          </p:nvSpPr>
          <p:spPr bwMode="auto">
            <a:xfrm rot="825044">
              <a:off x="3065986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9" name="Oval 1293"/>
            <p:cNvSpPr>
              <a:spLocks noChangeArrowheads="1"/>
            </p:cNvSpPr>
            <p:nvPr/>
          </p:nvSpPr>
          <p:spPr bwMode="auto">
            <a:xfrm rot="825044">
              <a:off x="313168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0" name="Oval 1294"/>
            <p:cNvSpPr>
              <a:spLocks noChangeArrowheads="1"/>
            </p:cNvSpPr>
            <p:nvPr/>
          </p:nvSpPr>
          <p:spPr bwMode="auto">
            <a:xfrm rot="825044">
              <a:off x="3113298" y="16509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1" name="Oval 1295"/>
            <p:cNvSpPr>
              <a:spLocks noChangeArrowheads="1"/>
            </p:cNvSpPr>
            <p:nvPr/>
          </p:nvSpPr>
          <p:spPr bwMode="auto">
            <a:xfrm rot="825044">
              <a:off x="309490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6571265" y="1441770"/>
            <a:ext cx="1030139" cy="619424"/>
            <a:chOff x="6571265" y="1441770"/>
            <a:chExt cx="1030139" cy="619424"/>
          </a:xfrm>
        </p:grpSpPr>
        <p:sp>
          <p:nvSpPr>
            <p:cNvPr id="270" name="AutoShape 1210"/>
            <p:cNvSpPr>
              <a:spLocks noChangeArrowheads="1"/>
            </p:cNvSpPr>
            <p:nvPr/>
          </p:nvSpPr>
          <p:spPr bwMode="auto">
            <a:xfrm>
              <a:off x="6571265" y="1441770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1" name="Oval 1212"/>
            <p:cNvSpPr>
              <a:spLocks noChangeArrowheads="1"/>
            </p:cNvSpPr>
            <p:nvPr/>
          </p:nvSpPr>
          <p:spPr bwMode="auto">
            <a:xfrm rot="825044">
              <a:off x="6713638" y="161160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2" name="Oval 1217"/>
            <p:cNvSpPr>
              <a:spLocks noChangeArrowheads="1"/>
            </p:cNvSpPr>
            <p:nvPr/>
          </p:nvSpPr>
          <p:spPr bwMode="auto">
            <a:xfrm rot="825044">
              <a:off x="6621685" y="19873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3" name="Oval 1219"/>
            <p:cNvSpPr>
              <a:spLocks noChangeArrowheads="1"/>
            </p:cNvSpPr>
            <p:nvPr/>
          </p:nvSpPr>
          <p:spPr bwMode="auto">
            <a:xfrm rot="825044">
              <a:off x="6750419" y="146130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1223"/>
            <p:cNvSpPr>
              <a:spLocks noChangeArrowheads="1"/>
            </p:cNvSpPr>
            <p:nvPr/>
          </p:nvSpPr>
          <p:spPr bwMode="auto">
            <a:xfrm rot="825044">
              <a:off x="6760950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1226"/>
            <p:cNvSpPr>
              <a:spLocks noChangeArrowheads="1"/>
            </p:cNvSpPr>
            <p:nvPr/>
          </p:nvSpPr>
          <p:spPr bwMode="auto">
            <a:xfrm rot="825044">
              <a:off x="6705778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1228"/>
            <p:cNvSpPr>
              <a:spLocks noChangeArrowheads="1"/>
            </p:cNvSpPr>
            <p:nvPr/>
          </p:nvSpPr>
          <p:spPr bwMode="auto">
            <a:xfrm rot="825044">
              <a:off x="6834512" y="146214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1231"/>
            <p:cNvSpPr>
              <a:spLocks noChangeArrowheads="1"/>
            </p:cNvSpPr>
            <p:nvPr/>
          </p:nvSpPr>
          <p:spPr bwMode="auto">
            <a:xfrm rot="825044">
              <a:off x="6864274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1233"/>
            <p:cNvSpPr>
              <a:spLocks noChangeArrowheads="1"/>
            </p:cNvSpPr>
            <p:nvPr/>
          </p:nvSpPr>
          <p:spPr bwMode="auto">
            <a:xfrm rot="825044">
              <a:off x="6827493" y="18379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Oval 1234"/>
            <p:cNvSpPr>
              <a:spLocks noChangeArrowheads="1"/>
            </p:cNvSpPr>
            <p:nvPr/>
          </p:nvSpPr>
          <p:spPr bwMode="auto">
            <a:xfrm rot="825044">
              <a:off x="6809103" y="191305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1244"/>
            <p:cNvSpPr>
              <a:spLocks noChangeArrowheads="1"/>
            </p:cNvSpPr>
            <p:nvPr/>
          </p:nvSpPr>
          <p:spPr bwMode="auto">
            <a:xfrm rot="825044">
              <a:off x="6874805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1253"/>
            <p:cNvSpPr>
              <a:spLocks noChangeArrowheads="1"/>
            </p:cNvSpPr>
            <p:nvPr/>
          </p:nvSpPr>
          <p:spPr bwMode="auto">
            <a:xfrm rot="825044">
              <a:off x="6955955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1" name="Oval 1270"/>
            <p:cNvSpPr>
              <a:spLocks noChangeArrowheads="1"/>
            </p:cNvSpPr>
            <p:nvPr/>
          </p:nvSpPr>
          <p:spPr bwMode="auto">
            <a:xfrm rot="825044">
              <a:off x="714379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4" name="Oval 1279"/>
            <p:cNvSpPr>
              <a:spLocks noChangeArrowheads="1"/>
            </p:cNvSpPr>
            <p:nvPr/>
          </p:nvSpPr>
          <p:spPr bwMode="auto">
            <a:xfrm rot="825044">
              <a:off x="7227886" y="191389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9" name="Oval 1289"/>
            <p:cNvSpPr>
              <a:spLocks noChangeArrowheads="1"/>
            </p:cNvSpPr>
            <p:nvPr/>
          </p:nvSpPr>
          <p:spPr bwMode="auto">
            <a:xfrm rot="825044">
              <a:off x="7286019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9" name="Oval 1213"/>
            <p:cNvSpPr>
              <a:spLocks noChangeArrowheads="1"/>
            </p:cNvSpPr>
            <p:nvPr/>
          </p:nvSpPr>
          <p:spPr bwMode="auto">
            <a:xfrm rot="825044">
              <a:off x="6695247" y="168676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0" name="Oval 1214"/>
            <p:cNvSpPr>
              <a:spLocks noChangeArrowheads="1"/>
            </p:cNvSpPr>
            <p:nvPr/>
          </p:nvSpPr>
          <p:spPr bwMode="auto">
            <a:xfrm rot="825044">
              <a:off x="6676857" y="176191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1" name="Oval 1215"/>
            <p:cNvSpPr>
              <a:spLocks noChangeArrowheads="1"/>
            </p:cNvSpPr>
            <p:nvPr/>
          </p:nvSpPr>
          <p:spPr bwMode="auto">
            <a:xfrm rot="825044">
              <a:off x="6658466" y="1837064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2" name="Oval 1216"/>
            <p:cNvSpPr>
              <a:spLocks noChangeArrowheads="1"/>
            </p:cNvSpPr>
            <p:nvPr/>
          </p:nvSpPr>
          <p:spPr bwMode="auto">
            <a:xfrm rot="825044">
              <a:off x="6640076" y="191221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3" name="Oval 1218"/>
            <p:cNvSpPr>
              <a:spLocks noChangeArrowheads="1"/>
            </p:cNvSpPr>
            <p:nvPr/>
          </p:nvSpPr>
          <p:spPr bwMode="auto">
            <a:xfrm rot="825044">
              <a:off x="6732028" y="153645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4" name="Oval 1252"/>
            <p:cNvSpPr>
              <a:spLocks noChangeArrowheads="1"/>
            </p:cNvSpPr>
            <p:nvPr/>
          </p:nvSpPr>
          <p:spPr bwMode="auto">
            <a:xfrm rot="825044">
              <a:off x="6974346" y="191305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0" name="Oval 1222"/>
            <p:cNvSpPr>
              <a:spLocks noChangeArrowheads="1"/>
            </p:cNvSpPr>
            <p:nvPr/>
          </p:nvSpPr>
          <p:spPr bwMode="auto">
            <a:xfrm rot="825044">
              <a:off x="6779340" y="168760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1" name="Oval 1224"/>
            <p:cNvSpPr>
              <a:spLocks noChangeArrowheads="1"/>
            </p:cNvSpPr>
            <p:nvPr/>
          </p:nvSpPr>
          <p:spPr bwMode="auto">
            <a:xfrm rot="825044">
              <a:off x="6742559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3" name="Oval 1235"/>
            <p:cNvSpPr>
              <a:spLocks noChangeArrowheads="1"/>
            </p:cNvSpPr>
            <p:nvPr/>
          </p:nvSpPr>
          <p:spPr bwMode="auto">
            <a:xfrm rot="825044">
              <a:off x="6790712" y="198820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6" name="Oval 1243"/>
            <p:cNvSpPr>
              <a:spLocks noChangeArrowheads="1"/>
            </p:cNvSpPr>
            <p:nvPr/>
          </p:nvSpPr>
          <p:spPr bwMode="auto">
            <a:xfrm rot="825044">
              <a:off x="6893196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8" name="Oval 1261"/>
            <p:cNvSpPr>
              <a:spLocks noChangeArrowheads="1"/>
            </p:cNvSpPr>
            <p:nvPr/>
          </p:nvSpPr>
          <p:spPr bwMode="auto">
            <a:xfrm rot="825044">
              <a:off x="7058438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2" name="Oval 1280"/>
            <p:cNvSpPr>
              <a:spLocks noChangeArrowheads="1"/>
            </p:cNvSpPr>
            <p:nvPr/>
          </p:nvSpPr>
          <p:spPr bwMode="auto">
            <a:xfrm rot="825044">
              <a:off x="7209495" y="198904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3" name="Oval 1297"/>
            <p:cNvSpPr>
              <a:spLocks noChangeArrowheads="1"/>
            </p:cNvSpPr>
            <p:nvPr/>
          </p:nvSpPr>
          <p:spPr bwMode="auto">
            <a:xfrm rot="825044">
              <a:off x="738850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4" name="Oval 1298"/>
            <p:cNvSpPr>
              <a:spLocks noChangeArrowheads="1"/>
            </p:cNvSpPr>
            <p:nvPr/>
          </p:nvSpPr>
          <p:spPr bwMode="auto">
            <a:xfrm rot="825044">
              <a:off x="7370112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7" name="Oval 1221"/>
            <p:cNvSpPr>
              <a:spLocks noChangeArrowheads="1"/>
            </p:cNvSpPr>
            <p:nvPr/>
          </p:nvSpPr>
          <p:spPr bwMode="auto">
            <a:xfrm rot="825044">
              <a:off x="6797731" y="161245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8" name="Oval 1225"/>
            <p:cNvSpPr>
              <a:spLocks noChangeArrowheads="1"/>
            </p:cNvSpPr>
            <p:nvPr/>
          </p:nvSpPr>
          <p:spPr bwMode="auto">
            <a:xfrm rot="825044">
              <a:off x="6724169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9" name="Oval 1227"/>
            <p:cNvSpPr>
              <a:spLocks noChangeArrowheads="1"/>
            </p:cNvSpPr>
            <p:nvPr/>
          </p:nvSpPr>
          <p:spPr bwMode="auto">
            <a:xfrm rot="825044">
              <a:off x="6816121" y="153729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0" name="Oval 1232"/>
            <p:cNvSpPr>
              <a:spLocks noChangeArrowheads="1"/>
            </p:cNvSpPr>
            <p:nvPr/>
          </p:nvSpPr>
          <p:spPr bwMode="auto">
            <a:xfrm rot="825044">
              <a:off x="6845884" y="176275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7" name="Oval 1262"/>
            <p:cNvSpPr>
              <a:spLocks noChangeArrowheads="1"/>
            </p:cNvSpPr>
            <p:nvPr/>
          </p:nvSpPr>
          <p:spPr bwMode="auto">
            <a:xfrm rot="825044">
              <a:off x="7040047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2" name="Oval 1271"/>
            <p:cNvSpPr>
              <a:spLocks noChangeArrowheads="1"/>
            </p:cNvSpPr>
            <p:nvPr/>
          </p:nvSpPr>
          <p:spPr bwMode="auto">
            <a:xfrm rot="825044">
              <a:off x="7125402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5" name="Oval 1288"/>
            <p:cNvSpPr>
              <a:spLocks noChangeArrowheads="1"/>
            </p:cNvSpPr>
            <p:nvPr/>
          </p:nvSpPr>
          <p:spPr bwMode="auto">
            <a:xfrm rot="825044">
              <a:off x="7304410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4" name="AutoShape 1210"/>
            <p:cNvSpPr>
              <a:spLocks noChangeArrowheads="1"/>
            </p:cNvSpPr>
            <p:nvPr/>
          </p:nvSpPr>
          <p:spPr bwMode="auto">
            <a:xfrm>
              <a:off x="7162273" y="1522789"/>
              <a:ext cx="319045" cy="227306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1" name="Oval 1236"/>
            <p:cNvSpPr>
              <a:spLocks noChangeArrowheads="1"/>
            </p:cNvSpPr>
            <p:nvPr/>
          </p:nvSpPr>
          <p:spPr bwMode="auto">
            <a:xfrm rot="825044">
              <a:off x="6901055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1239"/>
            <p:cNvSpPr>
              <a:spLocks noChangeArrowheads="1"/>
            </p:cNvSpPr>
            <p:nvPr/>
          </p:nvSpPr>
          <p:spPr bwMode="auto">
            <a:xfrm rot="825044">
              <a:off x="6966758" y="161287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1240"/>
            <p:cNvSpPr>
              <a:spLocks noChangeArrowheads="1"/>
            </p:cNvSpPr>
            <p:nvPr/>
          </p:nvSpPr>
          <p:spPr bwMode="auto">
            <a:xfrm rot="825044">
              <a:off x="6948367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1246"/>
            <p:cNvSpPr>
              <a:spLocks noChangeArrowheads="1"/>
            </p:cNvSpPr>
            <p:nvPr/>
          </p:nvSpPr>
          <p:spPr bwMode="auto">
            <a:xfrm rot="825044">
              <a:off x="7003539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1260"/>
            <p:cNvSpPr>
              <a:spLocks noChangeArrowheads="1"/>
            </p:cNvSpPr>
            <p:nvPr/>
          </p:nvSpPr>
          <p:spPr bwMode="auto">
            <a:xfrm rot="825044">
              <a:off x="7076828" y="18383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2" name="Oval 1273"/>
            <p:cNvSpPr>
              <a:spLocks noChangeArrowheads="1"/>
            </p:cNvSpPr>
            <p:nvPr/>
          </p:nvSpPr>
          <p:spPr bwMode="auto">
            <a:xfrm rot="825044">
              <a:off x="725413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3" name="Oval 1278"/>
            <p:cNvSpPr>
              <a:spLocks noChangeArrowheads="1"/>
            </p:cNvSpPr>
            <p:nvPr/>
          </p:nvSpPr>
          <p:spPr bwMode="auto">
            <a:xfrm rot="825044">
              <a:off x="7246276" y="183874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6" name="Oval 1282"/>
            <p:cNvSpPr>
              <a:spLocks noChangeArrowheads="1"/>
            </p:cNvSpPr>
            <p:nvPr/>
          </p:nvSpPr>
          <p:spPr bwMode="auto">
            <a:xfrm rot="825044">
              <a:off x="7338229" y="146298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5" name="Oval 1255"/>
            <p:cNvSpPr>
              <a:spLocks noChangeArrowheads="1"/>
            </p:cNvSpPr>
            <p:nvPr/>
          </p:nvSpPr>
          <p:spPr bwMode="auto">
            <a:xfrm rot="825044">
              <a:off x="7084689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6" name="Oval 1264"/>
            <p:cNvSpPr>
              <a:spLocks noChangeArrowheads="1"/>
            </p:cNvSpPr>
            <p:nvPr/>
          </p:nvSpPr>
          <p:spPr bwMode="auto">
            <a:xfrm rot="825044">
              <a:off x="7168781" y="146256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2" name="Oval 1230"/>
            <p:cNvSpPr>
              <a:spLocks noChangeArrowheads="1"/>
            </p:cNvSpPr>
            <p:nvPr/>
          </p:nvSpPr>
          <p:spPr bwMode="auto">
            <a:xfrm rot="825044">
              <a:off x="6882665" y="161245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4" name="Oval 1237"/>
            <p:cNvSpPr>
              <a:spLocks noChangeArrowheads="1"/>
            </p:cNvSpPr>
            <p:nvPr/>
          </p:nvSpPr>
          <p:spPr bwMode="auto">
            <a:xfrm rot="825044">
              <a:off x="6919446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5" name="Oval 1241"/>
            <p:cNvSpPr>
              <a:spLocks noChangeArrowheads="1"/>
            </p:cNvSpPr>
            <p:nvPr/>
          </p:nvSpPr>
          <p:spPr bwMode="auto">
            <a:xfrm rot="825044">
              <a:off x="6929977" y="176317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7" name="Oval 1254"/>
            <p:cNvSpPr>
              <a:spLocks noChangeArrowheads="1"/>
            </p:cNvSpPr>
            <p:nvPr/>
          </p:nvSpPr>
          <p:spPr bwMode="auto">
            <a:xfrm rot="825044">
              <a:off x="7066298" y="153729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9" name="Oval 1267"/>
            <p:cNvSpPr>
              <a:spLocks noChangeArrowheads="1"/>
            </p:cNvSpPr>
            <p:nvPr/>
          </p:nvSpPr>
          <p:spPr bwMode="auto">
            <a:xfrm rot="825044">
              <a:off x="719896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0" name="Oval 1275"/>
            <p:cNvSpPr>
              <a:spLocks noChangeArrowheads="1"/>
            </p:cNvSpPr>
            <p:nvPr/>
          </p:nvSpPr>
          <p:spPr bwMode="auto">
            <a:xfrm rot="825044">
              <a:off x="7301448" y="161329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1" name="Oval 1276"/>
            <p:cNvSpPr>
              <a:spLocks noChangeArrowheads="1"/>
            </p:cNvSpPr>
            <p:nvPr/>
          </p:nvSpPr>
          <p:spPr bwMode="auto">
            <a:xfrm rot="825044">
              <a:off x="7283057" y="168844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3" name="Oval 1286"/>
            <p:cNvSpPr>
              <a:spLocks noChangeArrowheads="1"/>
            </p:cNvSpPr>
            <p:nvPr/>
          </p:nvSpPr>
          <p:spPr bwMode="auto">
            <a:xfrm rot="825044">
              <a:off x="7341191" y="176275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4" name="Oval 1287"/>
            <p:cNvSpPr>
              <a:spLocks noChangeArrowheads="1"/>
            </p:cNvSpPr>
            <p:nvPr/>
          </p:nvSpPr>
          <p:spPr bwMode="auto">
            <a:xfrm rot="825044">
              <a:off x="7322800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8" name="Oval 1293"/>
            <p:cNvSpPr>
              <a:spLocks noChangeArrowheads="1"/>
            </p:cNvSpPr>
            <p:nvPr/>
          </p:nvSpPr>
          <p:spPr bwMode="auto">
            <a:xfrm rot="825044">
              <a:off x="7462065" y="161287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9" name="Oval 1294"/>
            <p:cNvSpPr>
              <a:spLocks noChangeArrowheads="1"/>
            </p:cNvSpPr>
            <p:nvPr/>
          </p:nvSpPr>
          <p:spPr bwMode="auto">
            <a:xfrm rot="825044">
              <a:off x="744367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1" name="Oval 1242"/>
            <p:cNvSpPr>
              <a:spLocks noChangeArrowheads="1"/>
            </p:cNvSpPr>
            <p:nvPr/>
          </p:nvSpPr>
          <p:spPr bwMode="auto">
            <a:xfrm rot="825044">
              <a:off x="6911586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2" name="Oval 1245"/>
            <p:cNvSpPr>
              <a:spLocks noChangeArrowheads="1"/>
            </p:cNvSpPr>
            <p:nvPr/>
          </p:nvSpPr>
          <p:spPr bwMode="auto">
            <a:xfrm rot="825044">
              <a:off x="6985148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3" name="Oval 1249"/>
            <p:cNvSpPr>
              <a:spLocks noChangeArrowheads="1"/>
            </p:cNvSpPr>
            <p:nvPr/>
          </p:nvSpPr>
          <p:spPr bwMode="auto">
            <a:xfrm rot="825044">
              <a:off x="7029517" y="1687602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4" name="Oval 1251"/>
            <p:cNvSpPr>
              <a:spLocks noChangeArrowheads="1"/>
            </p:cNvSpPr>
            <p:nvPr/>
          </p:nvSpPr>
          <p:spPr bwMode="auto">
            <a:xfrm rot="825044">
              <a:off x="6992736" y="183790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5" name="Oval 1257"/>
            <p:cNvSpPr>
              <a:spLocks noChangeArrowheads="1"/>
            </p:cNvSpPr>
            <p:nvPr/>
          </p:nvSpPr>
          <p:spPr bwMode="auto">
            <a:xfrm rot="825044">
              <a:off x="7132000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6" name="Oval 1259"/>
            <p:cNvSpPr>
              <a:spLocks noChangeArrowheads="1"/>
            </p:cNvSpPr>
            <p:nvPr/>
          </p:nvSpPr>
          <p:spPr bwMode="auto">
            <a:xfrm rot="825044">
              <a:off x="7095219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8" name="Oval 1263"/>
            <p:cNvSpPr>
              <a:spLocks noChangeArrowheads="1"/>
            </p:cNvSpPr>
            <p:nvPr/>
          </p:nvSpPr>
          <p:spPr bwMode="auto">
            <a:xfrm rot="825044">
              <a:off x="7150390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9" name="Oval 1266"/>
            <p:cNvSpPr>
              <a:spLocks noChangeArrowheads="1"/>
            </p:cNvSpPr>
            <p:nvPr/>
          </p:nvSpPr>
          <p:spPr bwMode="auto">
            <a:xfrm rot="825044">
              <a:off x="7217355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0" name="Oval 1268"/>
            <p:cNvSpPr>
              <a:spLocks noChangeArrowheads="1"/>
            </p:cNvSpPr>
            <p:nvPr/>
          </p:nvSpPr>
          <p:spPr bwMode="auto">
            <a:xfrm rot="825044">
              <a:off x="7180574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1" name="Oval 1269"/>
            <p:cNvSpPr>
              <a:spLocks noChangeArrowheads="1"/>
            </p:cNvSpPr>
            <p:nvPr/>
          </p:nvSpPr>
          <p:spPr bwMode="auto">
            <a:xfrm rot="825044">
              <a:off x="716218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3" name="Oval 1272"/>
            <p:cNvSpPr>
              <a:spLocks noChangeArrowheads="1"/>
            </p:cNvSpPr>
            <p:nvPr/>
          </p:nvSpPr>
          <p:spPr bwMode="auto">
            <a:xfrm rot="825044">
              <a:off x="723574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4" name="Oval 1277"/>
            <p:cNvSpPr>
              <a:spLocks noChangeArrowheads="1"/>
            </p:cNvSpPr>
            <p:nvPr/>
          </p:nvSpPr>
          <p:spPr bwMode="auto">
            <a:xfrm rot="825044">
              <a:off x="7264667" y="1763594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6" name="Oval 1291"/>
            <p:cNvSpPr>
              <a:spLocks noChangeArrowheads="1"/>
            </p:cNvSpPr>
            <p:nvPr/>
          </p:nvSpPr>
          <p:spPr bwMode="auto">
            <a:xfrm rot="825044">
              <a:off x="7414753" y="1462147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7" name="Oval 1296"/>
            <p:cNvSpPr>
              <a:spLocks noChangeArrowheads="1"/>
            </p:cNvSpPr>
            <p:nvPr/>
          </p:nvSpPr>
          <p:spPr bwMode="auto">
            <a:xfrm rot="825044">
              <a:off x="740689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8" name="Oval 1299"/>
            <p:cNvSpPr>
              <a:spLocks noChangeArrowheads="1"/>
            </p:cNvSpPr>
            <p:nvPr/>
          </p:nvSpPr>
          <p:spPr bwMode="auto">
            <a:xfrm rot="825044">
              <a:off x="748045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6" name="Oval 1300"/>
            <p:cNvSpPr>
              <a:spLocks noChangeArrowheads="1"/>
            </p:cNvSpPr>
            <p:nvPr/>
          </p:nvSpPr>
          <p:spPr bwMode="auto">
            <a:xfrm rot="825044">
              <a:off x="749884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1248"/>
            <p:cNvSpPr>
              <a:spLocks noChangeArrowheads="1"/>
            </p:cNvSpPr>
            <p:nvPr/>
          </p:nvSpPr>
          <p:spPr bwMode="auto">
            <a:xfrm rot="825044">
              <a:off x="7047908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1250"/>
            <p:cNvSpPr>
              <a:spLocks noChangeArrowheads="1"/>
            </p:cNvSpPr>
            <p:nvPr/>
          </p:nvSpPr>
          <p:spPr bwMode="auto">
            <a:xfrm rot="825044">
              <a:off x="7011127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1258"/>
            <p:cNvSpPr>
              <a:spLocks noChangeArrowheads="1"/>
            </p:cNvSpPr>
            <p:nvPr/>
          </p:nvSpPr>
          <p:spPr bwMode="auto">
            <a:xfrm rot="825044">
              <a:off x="7113609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5" name="Oval 1281"/>
            <p:cNvSpPr>
              <a:spLocks noChangeArrowheads="1"/>
            </p:cNvSpPr>
            <p:nvPr/>
          </p:nvSpPr>
          <p:spPr bwMode="auto">
            <a:xfrm rot="825044">
              <a:off x="7319838" y="15381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7" name="Oval 1284"/>
            <p:cNvSpPr>
              <a:spLocks noChangeArrowheads="1"/>
            </p:cNvSpPr>
            <p:nvPr/>
          </p:nvSpPr>
          <p:spPr bwMode="auto">
            <a:xfrm rot="825044">
              <a:off x="7377972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8" name="Oval 1285"/>
            <p:cNvSpPr>
              <a:spLocks noChangeArrowheads="1"/>
            </p:cNvSpPr>
            <p:nvPr/>
          </p:nvSpPr>
          <p:spPr bwMode="auto">
            <a:xfrm rot="825044">
              <a:off x="7359581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0" name="Oval 1290"/>
            <p:cNvSpPr>
              <a:spLocks noChangeArrowheads="1"/>
            </p:cNvSpPr>
            <p:nvPr/>
          </p:nvSpPr>
          <p:spPr bwMode="auto">
            <a:xfrm rot="825044">
              <a:off x="7396362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2" name="Oval 1295"/>
            <p:cNvSpPr>
              <a:spLocks noChangeArrowheads="1"/>
            </p:cNvSpPr>
            <p:nvPr/>
          </p:nvSpPr>
          <p:spPr bwMode="auto">
            <a:xfrm rot="825044">
              <a:off x="7425284" y="176317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5" name="Oval 1276"/>
            <p:cNvSpPr>
              <a:spLocks noChangeArrowheads="1"/>
            </p:cNvSpPr>
            <p:nvPr/>
          </p:nvSpPr>
          <p:spPr bwMode="auto">
            <a:xfrm rot="825044">
              <a:off x="7301448" y="161354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0" name="Rectangle 27"/>
          <p:cNvSpPr>
            <a:spLocks noChangeArrowheads="1"/>
          </p:cNvSpPr>
          <p:nvPr/>
        </p:nvSpPr>
        <p:spPr bwMode="auto">
          <a:xfrm>
            <a:off x="4207985" y="2204864"/>
            <a:ext cx="1372127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9" name="238 Grupo"/>
          <p:cNvGrpSpPr/>
          <p:nvPr/>
        </p:nvGrpSpPr>
        <p:grpSpPr>
          <a:xfrm>
            <a:off x="2684161" y="2678548"/>
            <a:ext cx="86459" cy="573391"/>
            <a:chOff x="2186584" y="2707193"/>
            <a:chExt cx="86459" cy="573391"/>
          </a:xfrm>
        </p:grpSpPr>
        <p:sp>
          <p:nvSpPr>
            <p:cNvPr id="240" name="AutoShape 40"/>
            <p:cNvSpPr>
              <a:spLocks noChangeArrowheads="1"/>
            </p:cNvSpPr>
            <p:nvPr/>
          </p:nvSpPr>
          <p:spPr bwMode="auto">
            <a:xfrm>
              <a:off x="2186584" y="3181833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241" name="AutoShape 41"/>
            <p:cNvSpPr>
              <a:spLocks noChangeArrowheads="1"/>
            </p:cNvSpPr>
            <p:nvPr/>
          </p:nvSpPr>
          <p:spPr bwMode="auto">
            <a:xfrm>
              <a:off x="2186584" y="3114406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242" name="AutoShape 42"/>
            <p:cNvSpPr>
              <a:spLocks noChangeArrowheads="1"/>
            </p:cNvSpPr>
            <p:nvPr/>
          </p:nvSpPr>
          <p:spPr bwMode="auto">
            <a:xfrm>
              <a:off x="2186584" y="3045918"/>
              <a:ext cx="86459" cy="9928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243" name="AutoShape 43"/>
            <p:cNvSpPr>
              <a:spLocks noChangeArrowheads="1"/>
            </p:cNvSpPr>
            <p:nvPr/>
          </p:nvSpPr>
          <p:spPr bwMode="auto">
            <a:xfrm>
              <a:off x="2186584" y="2978491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244" name="AutoShape 44"/>
            <p:cNvSpPr>
              <a:spLocks noChangeArrowheads="1"/>
            </p:cNvSpPr>
            <p:nvPr/>
          </p:nvSpPr>
          <p:spPr bwMode="auto">
            <a:xfrm>
              <a:off x="2186584" y="2910534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245" name="AutoShape 45"/>
            <p:cNvSpPr>
              <a:spLocks noChangeArrowheads="1"/>
            </p:cNvSpPr>
            <p:nvPr/>
          </p:nvSpPr>
          <p:spPr bwMode="auto">
            <a:xfrm>
              <a:off x="2186584" y="2843108"/>
              <a:ext cx="86459" cy="9928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246" name="AutoShape 46"/>
            <p:cNvSpPr>
              <a:spLocks noChangeArrowheads="1"/>
            </p:cNvSpPr>
            <p:nvPr/>
          </p:nvSpPr>
          <p:spPr bwMode="auto">
            <a:xfrm>
              <a:off x="2186584" y="2775150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247" name="AutoShape 47"/>
            <p:cNvSpPr>
              <a:spLocks noChangeArrowheads="1"/>
            </p:cNvSpPr>
            <p:nvPr/>
          </p:nvSpPr>
          <p:spPr bwMode="auto">
            <a:xfrm>
              <a:off x="2186584" y="2707193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248" name="247 Grupo"/>
          <p:cNvGrpSpPr/>
          <p:nvPr/>
        </p:nvGrpSpPr>
        <p:grpSpPr>
          <a:xfrm>
            <a:off x="2467748" y="3081521"/>
            <a:ext cx="86459" cy="166177"/>
            <a:chOff x="1970171" y="3110166"/>
            <a:chExt cx="86459" cy="166177"/>
          </a:xfrm>
        </p:grpSpPr>
        <p:sp>
          <p:nvSpPr>
            <p:cNvPr id="249" name="AutoShape 71"/>
            <p:cNvSpPr>
              <a:spLocks noChangeArrowheads="1"/>
            </p:cNvSpPr>
            <p:nvPr/>
          </p:nvSpPr>
          <p:spPr bwMode="auto">
            <a:xfrm>
              <a:off x="1970171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250" name="AutoShape 72"/>
            <p:cNvSpPr>
              <a:spLocks noChangeArrowheads="1"/>
            </p:cNvSpPr>
            <p:nvPr/>
          </p:nvSpPr>
          <p:spPr bwMode="auto">
            <a:xfrm>
              <a:off x="1970171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251" name="Line 80"/>
          <p:cNvSpPr>
            <a:spLocks noChangeShapeType="1"/>
          </p:cNvSpPr>
          <p:nvPr/>
        </p:nvSpPr>
        <p:spPr bwMode="auto">
          <a:xfrm>
            <a:off x="2563733" y="3094804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192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93" name="192 Pentágono"/>
          <p:cNvSpPr/>
          <p:nvPr/>
        </p:nvSpPr>
        <p:spPr>
          <a:xfrm>
            <a:off x="324" y="6613524"/>
            <a:ext cx="295431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4093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 MODELS EVALUATED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7" name="Rectangle 27"/>
          <p:cNvSpPr>
            <a:spLocks noChangeArrowheads="1"/>
          </p:cNvSpPr>
          <p:nvPr/>
        </p:nvSpPr>
        <p:spPr bwMode="auto">
          <a:xfrm>
            <a:off x="2024758" y="1125090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MAGNITUDES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8" name="Rectangle 27"/>
          <p:cNvSpPr>
            <a:spLocks noChangeArrowheads="1"/>
          </p:cNvSpPr>
          <p:nvPr/>
        </p:nvSpPr>
        <p:spPr bwMode="auto">
          <a:xfrm>
            <a:off x="6317858" y="1124744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2753920" y="2316076"/>
            <a:ext cx="4356627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2240889" y="1404659"/>
            <a:ext cx="1030139" cy="619424"/>
            <a:chOff x="2240889" y="1404659"/>
            <a:chExt cx="1030139" cy="619424"/>
          </a:xfrm>
        </p:grpSpPr>
        <p:sp>
          <p:nvSpPr>
            <p:cNvPr id="356" name="AutoShape 1210"/>
            <p:cNvSpPr>
              <a:spLocks noChangeArrowheads="1"/>
            </p:cNvSpPr>
            <p:nvPr/>
          </p:nvSpPr>
          <p:spPr bwMode="auto">
            <a:xfrm>
              <a:off x="2240889" y="1404659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7" name="Oval 1212"/>
            <p:cNvSpPr>
              <a:spLocks noChangeArrowheads="1"/>
            </p:cNvSpPr>
            <p:nvPr/>
          </p:nvSpPr>
          <p:spPr bwMode="auto">
            <a:xfrm rot="825044">
              <a:off x="2383262" y="157449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8" name="Oval 1213"/>
            <p:cNvSpPr>
              <a:spLocks noChangeArrowheads="1"/>
            </p:cNvSpPr>
            <p:nvPr/>
          </p:nvSpPr>
          <p:spPr bwMode="auto">
            <a:xfrm rot="825044">
              <a:off x="2364871" y="164965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9" name="Oval 1214"/>
            <p:cNvSpPr>
              <a:spLocks noChangeArrowheads="1"/>
            </p:cNvSpPr>
            <p:nvPr/>
          </p:nvSpPr>
          <p:spPr bwMode="auto">
            <a:xfrm rot="825044">
              <a:off x="2346481" y="172480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0" name="Oval 1215"/>
            <p:cNvSpPr>
              <a:spLocks noChangeArrowheads="1"/>
            </p:cNvSpPr>
            <p:nvPr/>
          </p:nvSpPr>
          <p:spPr bwMode="auto">
            <a:xfrm rot="825044">
              <a:off x="2328090" y="1799953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1" name="Oval 1216"/>
            <p:cNvSpPr>
              <a:spLocks noChangeArrowheads="1"/>
            </p:cNvSpPr>
            <p:nvPr/>
          </p:nvSpPr>
          <p:spPr bwMode="auto">
            <a:xfrm rot="825044">
              <a:off x="2309700" y="187510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2" name="Oval 1217"/>
            <p:cNvSpPr>
              <a:spLocks noChangeArrowheads="1"/>
            </p:cNvSpPr>
            <p:nvPr/>
          </p:nvSpPr>
          <p:spPr bwMode="auto">
            <a:xfrm rot="825044">
              <a:off x="2291309" y="19502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3" name="Oval 1218"/>
            <p:cNvSpPr>
              <a:spLocks noChangeArrowheads="1"/>
            </p:cNvSpPr>
            <p:nvPr/>
          </p:nvSpPr>
          <p:spPr bwMode="auto">
            <a:xfrm rot="825044">
              <a:off x="2401652" y="14993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4" name="Oval 1219"/>
            <p:cNvSpPr>
              <a:spLocks noChangeArrowheads="1"/>
            </p:cNvSpPr>
            <p:nvPr/>
          </p:nvSpPr>
          <p:spPr bwMode="auto">
            <a:xfrm rot="825044">
              <a:off x="2420043" y="142419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5" name="Oval 1221"/>
            <p:cNvSpPr>
              <a:spLocks noChangeArrowheads="1"/>
            </p:cNvSpPr>
            <p:nvPr/>
          </p:nvSpPr>
          <p:spPr bwMode="auto">
            <a:xfrm rot="825044">
              <a:off x="2467355" y="15753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6" name="Oval 1222"/>
            <p:cNvSpPr>
              <a:spLocks noChangeArrowheads="1"/>
            </p:cNvSpPr>
            <p:nvPr/>
          </p:nvSpPr>
          <p:spPr bwMode="auto">
            <a:xfrm rot="825044">
              <a:off x="2448964" y="16504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7" name="Oval 1223"/>
            <p:cNvSpPr>
              <a:spLocks noChangeArrowheads="1"/>
            </p:cNvSpPr>
            <p:nvPr/>
          </p:nvSpPr>
          <p:spPr bwMode="auto">
            <a:xfrm rot="825044">
              <a:off x="2430574" y="17256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8" name="Oval 1224"/>
            <p:cNvSpPr>
              <a:spLocks noChangeArrowheads="1"/>
            </p:cNvSpPr>
            <p:nvPr/>
          </p:nvSpPr>
          <p:spPr bwMode="auto">
            <a:xfrm rot="825044">
              <a:off x="2412183" y="1800794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9" name="Oval 1225"/>
            <p:cNvSpPr>
              <a:spLocks noChangeArrowheads="1"/>
            </p:cNvSpPr>
            <p:nvPr/>
          </p:nvSpPr>
          <p:spPr bwMode="auto">
            <a:xfrm rot="825044">
              <a:off x="2393793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0" name="Oval 1226"/>
            <p:cNvSpPr>
              <a:spLocks noChangeArrowheads="1"/>
            </p:cNvSpPr>
            <p:nvPr/>
          </p:nvSpPr>
          <p:spPr bwMode="auto">
            <a:xfrm rot="825044">
              <a:off x="2375402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1" name="Oval 1227"/>
            <p:cNvSpPr>
              <a:spLocks noChangeArrowheads="1"/>
            </p:cNvSpPr>
            <p:nvPr/>
          </p:nvSpPr>
          <p:spPr bwMode="auto">
            <a:xfrm rot="825044">
              <a:off x="2485745" y="150018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2" name="Oval 1228"/>
            <p:cNvSpPr>
              <a:spLocks noChangeArrowheads="1"/>
            </p:cNvSpPr>
            <p:nvPr/>
          </p:nvSpPr>
          <p:spPr bwMode="auto">
            <a:xfrm rot="825044">
              <a:off x="2504136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3" name="Oval 1230"/>
            <p:cNvSpPr>
              <a:spLocks noChangeArrowheads="1"/>
            </p:cNvSpPr>
            <p:nvPr/>
          </p:nvSpPr>
          <p:spPr bwMode="auto">
            <a:xfrm rot="825044">
              <a:off x="2552289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4" name="Oval 1231"/>
            <p:cNvSpPr>
              <a:spLocks noChangeArrowheads="1"/>
            </p:cNvSpPr>
            <p:nvPr/>
          </p:nvSpPr>
          <p:spPr bwMode="auto">
            <a:xfrm rot="825044">
              <a:off x="2533898" y="165049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5" name="Oval 1232"/>
            <p:cNvSpPr>
              <a:spLocks noChangeArrowheads="1"/>
            </p:cNvSpPr>
            <p:nvPr/>
          </p:nvSpPr>
          <p:spPr bwMode="auto">
            <a:xfrm rot="825044">
              <a:off x="2515508" y="172564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6" name="Oval 1233"/>
            <p:cNvSpPr>
              <a:spLocks noChangeArrowheads="1"/>
            </p:cNvSpPr>
            <p:nvPr/>
          </p:nvSpPr>
          <p:spPr bwMode="auto">
            <a:xfrm rot="825044">
              <a:off x="2497117" y="1800794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7" name="Oval 1234"/>
            <p:cNvSpPr>
              <a:spLocks noChangeArrowheads="1"/>
            </p:cNvSpPr>
            <p:nvPr/>
          </p:nvSpPr>
          <p:spPr bwMode="auto">
            <a:xfrm rot="825044">
              <a:off x="2478727" y="187594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8" name="Oval 1235"/>
            <p:cNvSpPr>
              <a:spLocks noChangeArrowheads="1"/>
            </p:cNvSpPr>
            <p:nvPr/>
          </p:nvSpPr>
          <p:spPr bwMode="auto">
            <a:xfrm rot="825044">
              <a:off x="2460336" y="195109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9" name="Oval 1236"/>
            <p:cNvSpPr>
              <a:spLocks noChangeArrowheads="1"/>
            </p:cNvSpPr>
            <p:nvPr/>
          </p:nvSpPr>
          <p:spPr bwMode="auto">
            <a:xfrm rot="825044">
              <a:off x="2570679" y="150018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0" name="Oval 1237"/>
            <p:cNvSpPr>
              <a:spLocks noChangeArrowheads="1"/>
            </p:cNvSpPr>
            <p:nvPr/>
          </p:nvSpPr>
          <p:spPr bwMode="auto">
            <a:xfrm rot="825044">
              <a:off x="2589070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1" name="Oval 1239"/>
            <p:cNvSpPr>
              <a:spLocks noChangeArrowheads="1"/>
            </p:cNvSpPr>
            <p:nvPr/>
          </p:nvSpPr>
          <p:spPr bwMode="auto">
            <a:xfrm rot="825044">
              <a:off x="2636382" y="157575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2" name="Oval 1240"/>
            <p:cNvSpPr>
              <a:spLocks noChangeArrowheads="1"/>
            </p:cNvSpPr>
            <p:nvPr/>
          </p:nvSpPr>
          <p:spPr bwMode="auto">
            <a:xfrm rot="825044">
              <a:off x="2617991" y="165091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3" name="Oval 1241"/>
            <p:cNvSpPr>
              <a:spLocks noChangeArrowheads="1"/>
            </p:cNvSpPr>
            <p:nvPr/>
          </p:nvSpPr>
          <p:spPr bwMode="auto">
            <a:xfrm rot="825044">
              <a:off x="2599601" y="172606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4" name="Oval 1242"/>
            <p:cNvSpPr>
              <a:spLocks noChangeArrowheads="1"/>
            </p:cNvSpPr>
            <p:nvPr/>
          </p:nvSpPr>
          <p:spPr bwMode="auto">
            <a:xfrm rot="825044">
              <a:off x="2581210" y="1801214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5" name="Oval 1243"/>
            <p:cNvSpPr>
              <a:spLocks noChangeArrowheads="1"/>
            </p:cNvSpPr>
            <p:nvPr/>
          </p:nvSpPr>
          <p:spPr bwMode="auto">
            <a:xfrm rot="825044">
              <a:off x="2562820" y="187636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6" name="Oval 1244"/>
            <p:cNvSpPr>
              <a:spLocks noChangeArrowheads="1"/>
            </p:cNvSpPr>
            <p:nvPr/>
          </p:nvSpPr>
          <p:spPr bwMode="auto">
            <a:xfrm rot="825044">
              <a:off x="2544429" y="195151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7" name="Oval 1245"/>
            <p:cNvSpPr>
              <a:spLocks noChangeArrowheads="1"/>
            </p:cNvSpPr>
            <p:nvPr/>
          </p:nvSpPr>
          <p:spPr bwMode="auto">
            <a:xfrm rot="825044">
              <a:off x="2654772" y="15006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8" name="Oval 1246"/>
            <p:cNvSpPr>
              <a:spLocks noChangeArrowheads="1"/>
            </p:cNvSpPr>
            <p:nvPr/>
          </p:nvSpPr>
          <p:spPr bwMode="auto">
            <a:xfrm rot="825044">
              <a:off x="2673163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1" name="Oval 1250"/>
            <p:cNvSpPr>
              <a:spLocks noChangeArrowheads="1"/>
            </p:cNvSpPr>
            <p:nvPr/>
          </p:nvSpPr>
          <p:spPr bwMode="auto">
            <a:xfrm rot="825044">
              <a:off x="2680751" y="172564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2" name="Oval 1251"/>
            <p:cNvSpPr>
              <a:spLocks noChangeArrowheads="1"/>
            </p:cNvSpPr>
            <p:nvPr/>
          </p:nvSpPr>
          <p:spPr bwMode="auto">
            <a:xfrm rot="825044">
              <a:off x="2662360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3" name="Oval 1252"/>
            <p:cNvSpPr>
              <a:spLocks noChangeArrowheads="1"/>
            </p:cNvSpPr>
            <p:nvPr/>
          </p:nvSpPr>
          <p:spPr bwMode="auto">
            <a:xfrm rot="825044">
              <a:off x="2643970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4" name="Oval 1253"/>
            <p:cNvSpPr>
              <a:spLocks noChangeArrowheads="1"/>
            </p:cNvSpPr>
            <p:nvPr/>
          </p:nvSpPr>
          <p:spPr bwMode="auto">
            <a:xfrm rot="825044">
              <a:off x="2625579" y="1951097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6" name="Oval 1255"/>
            <p:cNvSpPr>
              <a:spLocks noChangeArrowheads="1"/>
            </p:cNvSpPr>
            <p:nvPr/>
          </p:nvSpPr>
          <p:spPr bwMode="auto">
            <a:xfrm rot="825044">
              <a:off x="2754313" y="142503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0" name="Oval 1260"/>
            <p:cNvSpPr>
              <a:spLocks noChangeArrowheads="1"/>
            </p:cNvSpPr>
            <p:nvPr/>
          </p:nvSpPr>
          <p:spPr bwMode="auto">
            <a:xfrm rot="825044">
              <a:off x="2746452" y="180121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1" name="Oval 1261"/>
            <p:cNvSpPr>
              <a:spLocks noChangeArrowheads="1"/>
            </p:cNvSpPr>
            <p:nvPr/>
          </p:nvSpPr>
          <p:spPr bwMode="auto">
            <a:xfrm rot="825044">
              <a:off x="2728062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2" name="Oval 1262"/>
            <p:cNvSpPr>
              <a:spLocks noChangeArrowheads="1"/>
            </p:cNvSpPr>
            <p:nvPr/>
          </p:nvSpPr>
          <p:spPr bwMode="auto">
            <a:xfrm rot="825044">
              <a:off x="2709671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4" name="Oval 1264"/>
            <p:cNvSpPr>
              <a:spLocks noChangeArrowheads="1"/>
            </p:cNvSpPr>
            <p:nvPr/>
          </p:nvSpPr>
          <p:spPr bwMode="auto">
            <a:xfrm rot="825044">
              <a:off x="2838405" y="142545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8" name="Oval 1269"/>
            <p:cNvSpPr>
              <a:spLocks noChangeArrowheads="1"/>
            </p:cNvSpPr>
            <p:nvPr/>
          </p:nvSpPr>
          <p:spPr bwMode="auto">
            <a:xfrm rot="825044">
              <a:off x="283180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9" name="Oval 1270"/>
            <p:cNvSpPr>
              <a:spLocks noChangeArrowheads="1"/>
            </p:cNvSpPr>
            <p:nvPr/>
          </p:nvSpPr>
          <p:spPr bwMode="auto">
            <a:xfrm rot="825044">
              <a:off x="2813417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0" name="Oval 1271"/>
            <p:cNvSpPr>
              <a:spLocks noChangeArrowheads="1"/>
            </p:cNvSpPr>
            <p:nvPr/>
          </p:nvSpPr>
          <p:spPr bwMode="auto">
            <a:xfrm rot="825044">
              <a:off x="279502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2" name="Oval 1273"/>
            <p:cNvSpPr>
              <a:spLocks noChangeArrowheads="1"/>
            </p:cNvSpPr>
            <p:nvPr/>
          </p:nvSpPr>
          <p:spPr bwMode="auto">
            <a:xfrm rot="825044">
              <a:off x="2923760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6" name="Oval 1278"/>
            <p:cNvSpPr>
              <a:spLocks noChangeArrowheads="1"/>
            </p:cNvSpPr>
            <p:nvPr/>
          </p:nvSpPr>
          <p:spPr bwMode="auto">
            <a:xfrm rot="825044">
              <a:off x="2915900" y="180163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7" name="Oval 1279"/>
            <p:cNvSpPr>
              <a:spLocks noChangeArrowheads="1"/>
            </p:cNvSpPr>
            <p:nvPr/>
          </p:nvSpPr>
          <p:spPr bwMode="auto">
            <a:xfrm rot="825044">
              <a:off x="2897510" y="1876786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8" name="Oval 1280"/>
            <p:cNvSpPr>
              <a:spLocks noChangeArrowheads="1"/>
            </p:cNvSpPr>
            <p:nvPr/>
          </p:nvSpPr>
          <p:spPr bwMode="auto">
            <a:xfrm rot="825044">
              <a:off x="2879119" y="195193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0" name="Oval 1282"/>
            <p:cNvSpPr>
              <a:spLocks noChangeArrowheads="1"/>
            </p:cNvSpPr>
            <p:nvPr/>
          </p:nvSpPr>
          <p:spPr bwMode="auto">
            <a:xfrm rot="825044">
              <a:off x="3007853" y="14258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4" name="Oval 1287"/>
            <p:cNvSpPr>
              <a:spLocks noChangeArrowheads="1"/>
            </p:cNvSpPr>
            <p:nvPr/>
          </p:nvSpPr>
          <p:spPr bwMode="auto">
            <a:xfrm rot="825044">
              <a:off x="2992424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5" name="Oval 1288"/>
            <p:cNvSpPr>
              <a:spLocks noChangeArrowheads="1"/>
            </p:cNvSpPr>
            <p:nvPr/>
          </p:nvSpPr>
          <p:spPr bwMode="auto">
            <a:xfrm rot="825044">
              <a:off x="2974034" y="187594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6" name="Oval 1289"/>
            <p:cNvSpPr>
              <a:spLocks noChangeArrowheads="1"/>
            </p:cNvSpPr>
            <p:nvPr/>
          </p:nvSpPr>
          <p:spPr bwMode="auto">
            <a:xfrm rot="825044">
              <a:off x="2955643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8" name="Oval 1291"/>
            <p:cNvSpPr>
              <a:spLocks noChangeArrowheads="1"/>
            </p:cNvSpPr>
            <p:nvPr/>
          </p:nvSpPr>
          <p:spPr bwMode="auto">
            <a:xfrm rot="825044">
              <a:off x="3084377" y="142503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2" name="Oval 1296"/>
            <p:cNvSpPr>
              <a:spLocks noChangeArrowheads="1"/>
            </p:cNvSpPr>
            <p:nvPr/>
          </p:nvSpPr>
          <p:spPr bwMode="auto">
            <a:xfrm rot="825044">
              <a:off x="307651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3" name="Oval 1297"/>
            <p:cNvSpPr>
              <a:spLocks noChangeArrowheads="1"/>
            </p:cNvSpPr>
            <p:nvPr/>
          </p:nvSpPr>
          <p:spPr bwMode="auto">
            <a:xfrm rot="825044">
              <a:off x="3058127" y="187636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4" name="Oval 1298"/>
            <p:cNvSpPr>
              <a:spLocks noChangeArrowheads="1"/>
            </p:cNvSpPr>
            <p:nvPr/>
          </p:nvSpPr>
          <p:spPr bwMode="auto">
            <a:xfrm rot="825044">
              <a:off x="303973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5" name="Oval 1299"/>
            <p:cNvSpPr>
              <a:spLocks noChangeArrowheads="1"/>
            </p:cNvSpPr>
            <p:nvPr/>
          </p:nvSpPr>
          <p:spPr bwMode="auto">
            <a:xfrm rot="825044">
              <a:off x="3150079" y="15006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6" name="Oval 1300"/>
            <p:cNvSpPr>
              <a:spLocks noChangeArrowheads="1"/>
            </p:cNvSpPr>
            <p:nvPr/>
          </p:nvSpPr>
          <p:spPr bwMode="auto">
            <a:xfrm rot="825044">
              <a:off x="3168470" y="14254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51" name="450 Grupo"/>
            <p:cNvGrpSpPr/>
            <p:nvPr/>
          </p:nvGrpSpPr>
          <p:grpSpPr>
            <a:xfrm>
              <a:off x="2831519" y="1494277"/>
              <a:ext cx="319045" cy="227306"/>
              <a:chOff x="6452036" y="2298144"/>
              <a:chExt cx="319045" cy="227306"/>
            </a:xfrm>
          </p:grpSpPr>
          <p:sp>
            <p:nvSpPr>
              <p:cNvPr id="455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" name="Oval 1276"/>
              <p:cNvSpPr>
                <a:spLocks noChangeArrowheads="1"/>
              </p:cNvSpPr>
              <p:nvPr/>
            </p:nvSpPr>
            <p:spPr bwMode="auto">
              <a:xfrm rot="825044">
                <a:off x="6592987" y="2381647"/>
                <a:ext cx="51717" cy="5176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" name="Oval 1248"/>
            <p:cNvSpPr>
              <a:spLocks noChangeArrowheads="1"/>
            </p:cNvSpPr>
            <p:nvPr/>
          </p:nvSpPr>
          <p:spPr bwMode="auto">
            <a:xfrm rot="825044">
              <a:off x="2717532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0" name="Oval 1249"/>
            <p:cNvSpPr>
              <a:spLocks noChangeArrowheads="1"/>
            </p:cNvSpPr>
            <p:nvPr/>
          </p:nvSpPr>
          <p:spPr bwMode="auto">
            <a:xfrm rot="825044">
              <a:off x="2699141" y="165049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5" name="Oval 1254"/>
            <p:cNvSpPr>
              <a:spLocks noChangeArrowheads="1"/>
            </p:cNvSpPr>
            <p:nvPr/>
          </p:nvSpPr>
          <p:spPr bwMode="auto">
            <a:xfrm rot="825044">
              <a:off x="2735922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7" name="Oval 1257"/>
            <p:cNvSpPr>
              <a:spLocks noChangeArrowheads="1"/>
            </p:cNvSpPr>
            <p:nvPr/>
          </p:nvSpPr>
          <p:spPr bwMode="auto">
            <a:xfrm rot="825044">
              <a:off x="2801624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8" name="Oval 1258"/>
            <p:cNvSpPr>
              <a:spLocks noChangeArrowheads="1"/>
            </p:cNvSpPr>
            <p:nvPr/>
          </p:nvSpPr>
          <p:spPr bwMode="auto">
            <a:xfrm rot="825044">
              <a:off x="2783233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9" name="Oval 1259"/>
            <p:cNvSpPr>
              <a:spLocks noChangeArrowheads="1"/>
            </p:cNvSpPr>
            <p:nvPr/>
          </p:nvSpPr>
          <p:spPr bwMode="auto">
            <a:xfrm rot="825044">
              <a:off x="2764843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3" name="Oval 1263"/>
            <p:cNvSpPr>
              <a:spLocks noChangeArrowheads="1"/>
            </p:cNvSpPr>
            <p:nvPr/>
          </p:nvSpPr>
          <p:spPr bwMode="auto">
            <a:xfrm rot="825044">
              <a:off x="2820014" y="150060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5" name="Oval 1266"/>
            <p:cNvSpPr>
              <a:spLocks noChangeArrowheads="1"/>
            </p:cNvSpPr>
            <p:nvPr/>
          </p:nvSpPr>
          <p:spPr bwMode="auto">
            <a:xfrm rot="825044">
              <a:off x="288697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6" name="Oval 1267"/>
            <p:cNvSpPr>
              <a:spLocks noChangeArrowheads="1"/>
            </p:cNvSpPr>
            <p:nvPr/>
          </p:nvSpPr>
          <p:spPr bwMode="auto">
            <a:xfrm rot="825044">
              <a:off x="2868588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7" name="Oval 1268"/>
            <p:cNvSpPr>
              <a:spLocks noChangeArrowheads="1"/>
            </p:cNvSpPr>
            <p:nvPr/>
          </p:nvSpPr>
          <p:spPr bwMode="auto">
            <a:xfrm rot="825044">
              <a:off x="285019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1" name="Oval 1272"/>
            <p:cNvSpPr>
              <a:spLocks noChangeArrowheads="1"/>
            </p:cNvSpPr>
            <p:nvPr/>
          </p:nvSpPr>
          <p:spPr bwMode="auto">
            <a:xfrm rot="825044">
              <a:off x="2905369" y="1500608"/>
              <a:ext cx="51717" cy="51769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4" name="Oval 1276"/>
            <p:cNvSpPr>
              <a:spLocks noChangeArrowheads="1"/>
            </p:cNvSpPr>
            <p:nvPr/>
          </p:nvSpPr>
          <p:spPr bwMode="auto">
            <a:xfrm rot="825044">
              <a:off x="2952681" y="165133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5" name="Oval 1277"/>
            <p:cNvSpPr>
              <a:spLocks noChangeArrowheads="1"/>
            </p:cNvSpPr>
            <p:nvPr/>
          </p:nvSpPr>
          <p:spPr bwMode="auto">
            <a:xfrm rot="825044">
              <a:off x="2934291" y="172648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9" name="Oval 1281"/>
            <p:cNvSpPr>
              <a:spLocks noChangeArrowheads="1"/>
            </p:cNvSpPr>
            <p:nvPr/>
          </p:nvSpPr>
          <p:spPr bwMode="auto">
            <a:xfrm rot="825044">
              <a:off x="2989462" y="150102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1" name="Oval 1284"/>
            <p:cNvSpPr>
              <a:spLocks noChangeArrowheads="1"/>
            </p:cNvSpPr>
            <p:nvPr/>
          </p:nvSpPr>
          <p:spPr bwMode="auto">
            <a:xfrm rot="825044">
              <a:off x="3047596" y="15753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2" name="Oval 1285"/>
            <p:cNvSpPr>
              <a:spLocks noChangeArrowheads="1"/>
            </p:cNvSpPr>
            <p:nvPr/>
          </p:nvSpPr>
          <p:spPr bwMode="auto">
            <a:xfrm rot="825044">
              <a:off x="3029205" y="16504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3" name="Oval 1286"/>
            <p:cNvSpPr>
              <a:spLocks noChangeArrowheads="1"/>
            </p:cNvSpPr>
            <p:nvPr/>
          </p:nvSpPr>
          <p:spPr bwMode="auto">
            <a:xfrm rot="825044">
              <a:off x="3010815" y="172564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7" name="Oval 1290"/>
            <p:cNvSpPr>
              <a:spLocks noChangeArrowheads="1"/>
            </p:cNvSpPr>
            <p:nvPr/>
          </p:nvSpPr>
          <p:spPr bwMode="auto">
            <a:xfrm rot="825044">
              <a:off x="3065986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9" name="Oval 1293"/>
            <p:cNvSpPr>
              <a:spLocks noChangeArrowheads="1"/>
            </p:cNvSpPr>
            <p:nvPr/>
          </p:nvSpPr>
          <p:spPr bwMode="auto">
            <a:xfrm rot="825044">
              <a:off x="313168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0" name="Oval 1294"/>
            <p:cNvSpPr>
              <a:spLocks noChangeArrowheads="1"/>
            </p:cNvSpPr>
            <p:nvPr/>
          </p:nvSpPr>
          <p:spPr bwMode="auto">
            <a:xfrm rot="825044">
              <a:off x="3113298" y="16509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1" name="Oval 1295"/>
            <p:cNvSpPr>
              <a:spLocks noChangeArrowheads="1"/>
            </p:cNvSpPr>
            <p:nvPr/>
          </p:nvSpPr>
          <p:spPr bwMode="auto">
            <a:xfrm rot="825044">
              <a:off x="309490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6571265" y="1441770"/>
            <a:ext cx="1030139" cy="619424"/>
            <a:chOff x="6571265" y="1441770"/>
            <a:chExt cx="1030139" cy="619424"/>
          </a:xfrm>
        </p:grpSpPr>
        <p:sp>
          <p:nvSpPr>
            <p:cNvPr id="270" name="AutoShape 1210"/>
            <p:cNvSpPr>
              <a:spLocks noChangeArrowheads="1"/>
            </p:cNvSpPr>
            <p:nvPr/>
          </p:nvSpPr>
          <p:spPr bwMode="auto">
            <a:xfrm>
              <a:off x="6571265" y="1441770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1" name="Oval 1212"/>
            <p:cNvSpPr>
              <a:spLocks noChangeArrowheads="1"/>
            </p:cNvSpPr>
            <p:nvPr/>
          </p:nvSpPr>
          <p:spPr bwMode="auto">
            <a:xfrm rot="825044">
              <a:off x="6713638" y="161160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2" name="Oval 1217"/>
            <p:cNvSpPr>
              <a:spLocks noChangeArrowheads="1"/>
            </p:cNvSpPr>
            <p:nvPr/>
          </p:nvSpPr>
          <p:spPr bwMode="auto">
            <a:xfrm rot="825044">
              <a:off x="6621685" y="19873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3" name="Oval 1219"/>
            <p:cNvSpPr>
              <a:spLocks noChangeArrowheads="1"/>
            </p:cNvSpPr>
            <p:nvPr/>
          </p:nvSpPr>
          <p:spPr bwMode="auto">
            <a:xfrm rot="825044">
              <a:off x="6750419" y="146130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1223"/>
            <p:cNvSpPr>
              <a:spLocks noChangeArrowheads="1"/>
            </p:cNvSpPr>
            <p:nvPr/>
          </p:nvSpPr>
          <p:spPr bwMode="auto">
            <a:xfrm rot="825044">
              <a:off x="6760950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1226"/>
            <p:cNvSpPr>
              <a:spLocks noChangeArrowheads="1"/>
            </p:cNvSpPr>
            <p:nvPr/>
          </p:nvSpPr>
          <p:spPr bwMode="auto">
            <a:xfrm rot="825044">
              <a:off x="6705778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1228"/>
            <p:cNvSpPr>
              <a:spLocks noChangeArrowheads="1"/>
            </p:cNvSpPr>
            <p:nvPr/>
          </p:nvSpPr>
          <p:spPr bwMode="auto">
            <a:xfrm rot="825044">
              <a:off x="6834512" y="146214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1231"/>
            <p:cNvSpPr>
              <a:spLocks noChangeArrowheads="1"/>
            </p:cNvSpPr>
            <p:nvPr/>
          </p:nvSpPr>
          <p:spPr bwMode="auto">
            <a:xfrm rot="825044">
              <a:off x="6864274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1233"/>
            <p:cNvSpPr>
              <a:spLocks noChangeArrowheads="1"/>
            </p:cNvSpPr>
            <p:nvPr/>
          </p:nvSpPr>
          <p:spPr bwMode="auto">
            <a:xfrm rot="825044">
              <a:off x="6827493" y="18379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Oval 1234"/>
            <p:cNvSpPr>
              <a:spLocks noChangeArrowheads="1"/>
            </p:cNvSpPr>
            <p:nvPr/>
          </p:nvSpPr>
          <p:spPr bwMode="auto">
            <a:xfrm rot="825044">
              <a:off x="6809103" y="191305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1244"/>
            <p:cNvSpPr>
              <a:spLocks noChangeArrowheads="1"/>
            </p:cNvSpPr>
            <p:nvPr/>
          </p:nvSpPr>
          <p:spPr bwMode="auto">
            <a:xfrm rot="825044">
              <a:off x="6874805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1253"/>
            <p:cNvSpPr>
              <a:spLocks noChangeArrowheads="1"/>
            </p:cNvSpPr>
            <p:nvPr/>
          </p:nvSpPr>
          <p:spPr bwMode="auto">
            <a:xfrm rot="825044">
              <a:off x="6955955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1" name="Oval 1270"/>
            <p:cNvSpPr>
              <a:spLocks noChangeArrowheads="1"/>
            </p:cNvSpPr>
            <p:nvPr/>
          </p:nvSpPr>
          <p:spPr bwMode="auto">
            <a:xfrm rot="825044">
              <a:off x="714379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4" name="Oval 1279"/>
            <p:cNvSpPr>
              <a:spLocks noChangeArrowheads="1"/>
            </p:cNvSpPr>
            <p:nvPr/>
          </p:nvSpPr>
          <p:spPr bwMode="auto">
            <a:xfrm rot="825044">
              <a:off x="7227886" y="191389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9" name="Oval 1289"/>
            <p:cNvSpPr>
              <a:spLocks noChangeArrowheads="1"/>
            </p:cNvSpPr>
            <p:nvPr/>
          </p:nvSpPr>
          <p:spPr bwMode="auto">
            <a:xfrm rot="825044">
              <a:off x="7286019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9" name="Oval 1213"/>
            <p:cNvSpPr>
              <a:spLocks noChangeArrowheads="1"/>
            </p:cNvSpPr>
            <p:nvPr/>
          </p:nvSpPr>
          <p:spPr bwMode="auto">
            <a:xfrm rot="825044">
              <a:off x="6695247" y="168676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0" name="Oval 1214"/>
            <p:cNvSpPr>
              <a:spLocks noChangeArrowheads="1"/>
            </p:cNvSpPr>
            <p:nvPr/>
          </p:nvSpPr>
          <p:spPr bwMode="auto">
            <a:xfrm rot="825044">
              <a:off x="6676857" y="176191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1" name="Oval 1215"/>
            <p:cNvSpPr>
              <a:spLocks noChangeArrowheads="1"/>
            </p:cNvSpPr>
            <p:nvPr/>
          </p:nvSpPr>
          <p:spPr bwMode="auto">
            <a:xfrm rot="825044">
              <a:off x="6658466" y="1837064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2" name="Oval 1216"/>
            <p:cNvSpPr>
              <a:spLocks noChangeArrowheads="1"/>
            </p:cNvSpPr>
            <p:nvPr/>
          </p:nvSpPr>
          <p:spPr bwMode="auto">
            <a:xfrm rot="825044">
              <a:off x="6640076" y="191221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3" name="Oval 1218"/>
            <p:cNvSpPr>
              <a:spLocks noChangeArrowheads="1"/>
            </p:cNvSpPr>
            <p:nvPr/>
          </p:nvSpPr>
          <p:spPr bwMode="auto">
            <a:xfrm rot="825044">
              <a:off x="6732028" y="153645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4" name="Oval 1252"/>
            <p:cNvSpPr>
              <a:spLocks noChangeArrowheads="1"/>
            </p:cNvSpPr>
            <p:nvPr/>
          </p:nvSpPr>
          <p:spPr bwMode="auto">
            <a:xfrm rot="825044">
              <a:off x="6974346" y="191305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0" name="Oval 1222"/>
            <p:cNvSpPr>
              <a:spLocks noChangeArrowheads="1"/>
            </p:cNvSpPr>
            <p:nvPr/>
          </p:nvSpPr>
          <p:spPr bwMode="auto">
            <a:xfrm rot="825044">
              <a:off x="6779340" y="168760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1" name="Oval 1224"/>
            <p:cNvSpPr>
              <a:spLocks noChangeArrowheads="1"/>
            </p:cNvSpPr>
            <p:nvPr/>
          </p:nvSpPr>
          <p:spPr bwMode="auto">
            <a:xfrm rot="825044">
              <a:off x="6742559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3" name="Oval 1235"/>
            <p:cNvSpPr>
              <a:spLocks noChangeArrowheads="1"/>
            </p:cNvSpPr>
            <p:nvPr/>
          </p:nvSpPr>
          <p:spPr bwMode="auto">
            <a:xfrm rot="825044">
              <a:off x="6790712" y="198820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6" name="Oval 1243"/>
            <p:cNvSpPr>
              <a:spLocks noChangeArrowheads="1"/>
            </p:cNvSpPr>
            <p:nvPr/>
          </p:nvSpPr>
          <p:spPr bwMode="auto">
            <a:xfrm rot="825044">
              <a:off x="6893196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8" name="Oval 1261"/>
            <p:cNvSpPr>
              <a:spLocks noChangeArrowheads="1"/>
            </p:cNvSpPr>
            <p:nvPr/>
          </p:nvSpPr>
          <p:spPr bwMode="auto">
            <a:xfrm rot="825044">
              <a:off x="7058438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2" name="Oval 1280"/>
            <p:cNvSpPr>
              <a:spLocks noChangeArrowheads="1"/>
            </p:cNvSpPr>
            <p:nvPr/>
          </p:nvSpPr>
          <p:spPr bwMode="auto">
            <a:xfrm rot="825044">
              <a:off x="7209495" y="198904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3" name="Oval 1297"/>
            <p:cNvSpPr>
              <a:spLocks noChangeArrowheads="1"/>
            </p:cNvSpPr>
            <p:nvPr/>
          </p:nvSpPr>
          <p:spPr bwMode="auto">
            <a:xfrm rot="825044">
              <a:off x="738850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4" name="Oval 1298"/>
            <p:cNvSpPr>
              <a:spLocks noChangeArrowheads="1"/>
            </p:cNvSpPr>
            <p:nvPr/>
          </p:nvSpPr>
          <p:spPr bwMode="auto">
            <a:xfrm rot="825044">
              <a:off x="7370112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7" name="Oval 1221"/>
            <p:cNvSpPr>
              <a:spLocks noChangeArrowheads="1"/>
            </p:cNvSpPr>
            <p:nvPr/>
          </p:nvSpPr>
          <p:spPr bwMode="auto">
            <a:xfrm rot="825044">
              <a:off x="6797731" y="161245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8" name="Oval 1225"/>
            <p:cNvSpPr>
              <a:spLocks noChangeArrowheads="1"/>
            </p:cNvSpPr>
            <p:nvPr/>
          </p:nvSpPr>
          <p:spPr bwMode="auto">
            <a:xfrm rot="825044">
              <a:off x="6724169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9" name="Oval 1227"/>
            <p:cNvSpPr>
              <a:spLocks noChangeArrowheads="1"/>
            </p:cNvSpPr>
            <p:nvPr/>
          </p:nvSpPr>
          <p:spPr bwMode="auto">
            <a:xfrm rot="825044">
              <a:off x="6816121" y="153729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0" name="Oval 1232"/>
            <p:cNvSpPr>
              <a:spLocks noChangeArrowheads="1"/>
            </p:cNvSpPr>
            <p:nvPr/>
          </p:nvSpPr>
          <p:spPr bwMode="auto">
            <a:xfrm rot="825044">
              <a:off x="6845884" y="176275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7" name="Oval 1262"/>
            <p:cNvSpPr>
              <a:spLocks noChangeArrowheads="1"/>
            </p:cNvSpPr>
            <p:nvPr/>
          </p:nvSpPr>
          <p:spPr bwMode="auto">
            <a:xfrm rot="825044">
              <a:off x="7040047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2" name="Oval 1271"/>
            <p:cNvSpPr>
              <a:spLocks noChangeArrowheads="1"/>
            </p:cNvSpPr>
            <p:nvPr/>
          </p:nvSpPr>
          <p:spPr bwMode="auto">
            <a:xfrm rot="825044">
              <a:off x="7125402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5" name="Oval 1288"/>
            <p:cNvSpPr>
              <a:spLocks noChangeArrowheads="1"/>
            </p:cNvSpPr>
            <p:nvPr/>
          </p:nvSpPr>
          <p:spPr bwMode="auto">
            <a:xfrm rot="825044">
              <a:off x="7304410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4" name="AutoShape 1210"/>
            <p:cNvSpPr>
              <a:spLocks noChangeArrowheads="1"/>
            </p:cNvSpPr>
            <p:nvPr/>
          </p:nvSpPr>
          <p:spPr bwMode="auto">
            <a:xfrm>
              <a:off x="7162273" y="1522789"/>
              <a:ext cx="319045" cy="227306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1" name="Oval 1236"/>
            <p:cNvSpPr>
              <a:spLocks noChangeArrowheads="1"/>
            </p:cNvSpPr>
            <p:nvPr/>
          </p:nvSpPr>
          <p:spPr bwMode="auto">
            <a:xfrm rot="825044">
              <a:off x="6901055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1239"/>
            <p:cNvSpPr>
              <a:spLocks noChangeArrowheads="1"/>
            </p:cNvSpPr>
            <p:nvPr/>
          </p:nvSpPr>
          <p:spPr bwMode="auto">
            <a:xfrm rot="825044">
              <a:off x="6966758" y="161287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1240"/>
            <p:cNvSpPr>
              <a:spLocks noChangeArrowheads="1"/>
            </p:cNvSpPr>
            <p:nvPr/>
          </p:nvSpPr>
          <p:spPr bwMode="auto">
            <a:xfrm rot="825044">
              <a:off x="6948367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1246"/>
            <p:cNvSpPr>
              <a:spLocks noChangeArrowheads="1"/>
            </p:cNvSpPr>
            <p:nvPr/>
          </p:nvSpPr>
          <p:spPr bwMode="auto">
            <a:xfrm rot="825044">
              <a:off x="7003539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1260"/>
            <p:cNvSpPr>
              <a:spLocks noChangeArrowheads="1"/>
            </p:cNvSpPr>
            <p:nvPr/>
          </p:nvSpPr>
          <p:spPr bwMode="auto">
            <a:xfrm rot="825044">
              <a:off x="7076828" y="18383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2" name="Oval 1273"/>
            <p:cNvSpPr>
              <a:spLocks noChangeArrowheads="1"/>
            </p:cNvSpPr>
            <p:nvPr/>
          </p:nvSpPr>
          <p:spPr bwMode="auto">
            <a:xfrm rot="825044">
              <a:off x="725413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3" name="Oval 1278"/>
            <p:cNvSpPr>
              <a:spLocks noChangeArrowheads="1"/>
            </p:cNvSpPr>
            <p:nvPr/>
          </p:nvSpPr>
          <p:spPr bwMode="auto">
            <a:xfrm rot="825044">
              <a:off x="7246276" y="183874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6" name="Oval 1282"/>
            <p:cNvSpPr>
              <a:spLocks noChangeArrowheads="1"/>
            </p:cNvSpPr>
            <p:nvPr/>
          </p:nvSpPr>
          <p:spPr bwMode="auto">
            <a:xfrm rot="825044">
              <a:off x="7338229" y="146298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5" name="Oval 1255"/>
            <p:cNvSpPr>
              <a:spLocks noChangeArrowheads="1"/>
            </p:cNvSpPr>
            <p:nvPr/>
          </p:nvSpPr>
          <p:spPr bwMode="auto">
            <a:xfrm rot="825044">
              <a:off x="7084689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6" name="Oval 1264"/>
            <p:cNvSpPr>
              <a:spLocks noChangeArrowheads="1"/>
            </p:cNvSpPr>
            <p:nvPr/>
          </p:nvSpPr>
          <p:spPr bwMode="auto">
            <a:xfrm rot="825044">
              <a:off x="7168781" y="146256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2" name="Oval 1230"/>
            <p:cNvSpPr>
              <a:spLocks noChangeArrowheads="1"/>
            </p:cNvSpPr>
            <p:nvPr/>
          </p:nvSpPr>
          <p:spPr bwMode="auto">
            <a:xfrm rot="825044">
              <a:off x="6882665" y="161245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4" name="Oval 1237"/>
            <p:cNvSpPr>
              <a:spLocks noChangeArrowheads="1"/>
            </p:cNvSpPr>
            <p:nvPr/>
          </p:nvSpPr>
          <p:spPr bwMode="auto">
            <a:xfrm rot="825044">
              <a:off x="6919446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5" name="Oval 1241"/>
            <p:cNvSpPr>
              <a:spLocks noChangeArrowheads="1"/>
            </p:cNvSpPr>
            <p:nvPr/>
          </p:nvSpPr>
          <p:spPr bwMode="auto">
            <a:xfrm rot="825044">
              <a:off x="6929977" y="176317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7" name="Oval 1254"/>
            <p:cNvSpPr>
              <a:spLocks noChangeArrowheads="1"/>
            </p:cNvSpPr>
            <p:nvPr/>
          </p:nvSpPr>
          <p:spPr bwMode="auto">
            <a:xfrm rot="825044">
              <a:off x="7066298" y="153729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9" name="Oval 1267"/>
            <p:cNvSpPr>
              <a:spLocks noChangeArrowheads="1"/>
            </p:cNvSpPr>
            <p:nvPr/>
          </p:nvSpPr>
          <p:spPr bwMode="auto">
            <a:xfrm rot="825044">
              <a:off x="719896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0" name="Oval 1275"/>
            <p:cNvSpPr>
              <a:spLocks noChangeArrowheads="1"/>
            </p:cNvSpPr>
            <p:nvPr/>
          </p:nvSpPr>
          <p:spPr bwMode="auto">
            <a:xfrm rot="825044">
              <a:off x="7301448" y="161329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1" name="Oval 1276"/>
            <p:cNvSpPr>
              <a:spLocks noChangeArrowheads="1"/>
            </p:cNvSpPr>
            <p:nvPr/>
          </p:nvSpPr>
          <p:spPr bwMode="auto">
            <a:xfrm rot="825044">
              <a:off x="7283057" y="168844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3" name="Oval 1286"/>
            <p:cNvSpPr>
              <a:spLocks noChangeArrowheads="1"/>
            </p:cNvSpPr>
            <p:nvPr/>
          </p:nvSpPr>
          <p:spPr bwMode="auto">
            <a:xfrm rot="825044">
              <a:off x="7341191" y="176275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4" name="Oval 1287"/>
            <p:cNvSpPr>
              <a:spLocks noChangeArrowheads="1"/>
            </p:cNvSpPr>
            <p:nvPr/>
          </p:nvSpPr>
          <p:spPr bwMode="auto">
            <a:xfrm rot="825044">
              <a:off x="7322800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8" name="Oval 1293"/>
            <p:cNvSpPr>
              <a:spLocks noChangeArrowheads="1"/>
            </p:cNvSpPr>
            <p:nvPr/>
          </p:nvSpPr>
          <p:spPr bwMode="auto">
            <a:xfrm rot="825044">
              <a:off x="7462065" y="161287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9" name="Oval 1294"/>
            <p:cNvSpPr>
              <a:spLocks noChangeArrowheads="1"/>
            </p:cNvSpPr>
            <p:nvPr/>
          </p:nvSpPr>
          <p:spPr bwMode="auto">
            <a:xfrm rot="825044">
              <a:off x="744367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1" name="Oval 1242"/>
            <p:cNvSpPr>
              <a:spLocks noChangeArrowheads="1"/>
            </p:cNvSpPr>
            <p:nvPr/>
          </p:nvSpPr>
          <p:spPr bwMode="auto">
            <a:xfrm rot="825044">
              <a:off x="6911586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2" name="Oval 1245"/>
            <p:cNvSpPr>
              <a:spLocks noChangeArrowheads="1"/>
            </p:cNvSpPr>
            <p:nvPr/>
          </p:nvSpPr>
          <p:spPr bwMode="auto">
            <a:xfrm rot="825044">
              <a:off x="6985148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3" name="Oval 1249"/>
            <p:cNvSpPr>
              <a:spLocks noChangeArrowheads="1"/>
            </p:cNvSpPr>
            <p:nvPr/>
          </p:nvSpPr>
          <p:spPr bwMode="auto">
            <a:xfrm rot="825044">
              <a:off x="7029517" y="1687602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4" name="Oval 1251"/>
            <p:cNvSpPr>
              <a:spLocks noChangeArrowheads="1"/>
            </p:cNvSpPr>
            <p:nvPr/>
          </p:nvSpPr>
          <p:spPr bwMode="auto">
            <a:xfrm rot="825044">
              <a:off x="6992736" y="183790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5" name="Oval 1257"/>
            <p:cNvSpPr>
              <a:spLocks noChangeArrowheads="1"/>
            </p:cNvSpPr>
            <p:nvPr/>
          </p:nvSpPr>
          <p:spPr bwMode="auto">
            <a:xfrm rot="825044">
              <a:off x="7132000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6" name="Oval 1259"/>
            <p:cNvSpPr>
              <a:spLocks noChangeArrowheads="1"/>
            </p:cNvSpPr>
            <p:nvPr/>
          </p:nvSpPr>
          <p:spPr bwMode="auto">
            <a:xfrm rot="825044">
              <a:off x="7095219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8" name="Oval 1263"/>
            <p:cNvSpPr>
              <a:spLocks noChangeArrowheads="1"/>
            </p:cNvSpPr>
            <p:nvPr/>
          </p:nvSpPr>
          <p:spPr bwMode="auto">
            <a:xfrm rot="825044">
              <a:off x="7150390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9" name="Oval 1266"/>
            <p:cNvSpPr>
              <a:spLocks noChangeArrowheads="1"/>
            </p:cNvSpPr>
            <p:nvPr/>
          </p:nvSpPr>
          <p:spPr bwMode="auto">
            <a:xfrm rot="825044">
              <a:off x="7217355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0" name="Oval 1268"/>
            <p:cNvSpPr>
              <a:spLocks noChangeArrowheads="1"/>
            </p:cNvSpPr>
            <p:nvPr/>
          </p:nvSpPr>
          <p:spPr bwMode="auto">
            <a:xfrm rot="825044">
              <a:off x="7180574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1" name="Oval 1269"/>
            <p:cNvSpPr>
              <a:spLocks noChangeArrowheads="1"/>
            </p:cNvSpPr>
            <p:nvPr/>
          </p:nvSpPr>
          <p:spPr bwMode="auto">
            <a:xfrm rot="825044">
              <a:off x="716218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3" name="Oval 1272"/>
            <p:cNvSpPr>
              <a:spLocks noChangeArrowheads="1"/>
            </p:cNvSpPr>
            <p:nvPr/>
          </p:nvSpPr>
          <p:spPr bwMode="auto">
            <a:xfrm rot="825044">
              <a:off x="723574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4" name="Oval 1277"/>
            <p:cNvSpPr>
              <a:spLocks noChangeArrowheads="1"/>
            </p:cNvSpPr>
            <p:nvPr/>
          </p:nvSpPr>
          <p:spPr bwMode="auto">
            <a:xfrm rot="825044">
              <a:off x="7264667" y="1763594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6" name="Oval 1291"/>
            <p:cNvSpPr>
              <a:spLocks noChangeArrowheads="1"/>
            </p:cNvSpPr>
            <p:nvPr/>
          </p:nvSpPr>
          <p:spPr bwMode="auto">
            <a:xfrm rot="825044">
              <a:off x="7414753" y="1462147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7" name="Oval 1296"/>
            <p:cNvSpPr>
              <a:spLocks noChangeArrowheads="1"/>
            </p:cNvSpPr>
            <p:nvPr/>
          </p:nvSpPr>
          <p:spPr bwMode="auto">
            <a:xfrm rot="825044">
              <a:off x="740689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8" name="Oval 1299"/>
            <p:cNvSpPr>
              <a:spLocks noChangeArrowheads="1"/>
            </p:cNvSpPr>
            <p:nvPr/>
          </p:nvSpPr>
          <p:spPr bwMode="auto">
            <a:xfrm rot="825044">
              <a:off x="748045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6" name="Oval 1300"/>
            <p:cNvSpPr>
              <a:spLocks noChangeArrowheads="1"/>
            </p:cNvSpPr>
            <p:nvPr/>
          </p:nvSpPr>
          <p:spPr bwMode="auto">
            <a:xfrm rot="825044">
              <a:off x="749884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1248"/>
            <p:cNvSpPr>
              <a:spLocks noChangeArrowheads="1"/>
            </p:cNvSpPr>
            <p:nvPr/>
          </p:nvSpPr>
          <p:spPr bwMode="auto">
            <a:xfrm rot="825044">
              <a:off x="7047908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1250"/>
            <p:cNvSpPr>
              <a:spLocks noChangeArrowheads="1"/>
            </p:cNvSpPr>
            <p:nvPr/>
          </p:nvSpPr>
          <p:spPr bwMode="auto">
            <a:xfrm rot="825044">
              <a:off x="7011127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1258"/>
            <p:cNvSpPr>
              <a:spLocks noChangeArrowheads="1"/>
            </p:cNvSpPr>
            <p:nvPr/>
          </p:nvSpPr>
          <p:spPr bwMode="auto">
            <a:xfrm rot="825044">
              <a:off x="7113609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5" name="Oval 1281"/>
            <p:cNvSpPr>
              <a:spLocks noChangeArrowheads="1"/>
            </p:cNvSpPr>
            <p:nvPr/>
          </p:nvSpPr>
          <p:spPr bwMode="auto">
            <a:xfrm rot="825044">
              <a:off x="7319838" y="15381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7" name="Oval 1284"/>
            <p:cNvSpPr>
              <a:spLocks noChangeArrowheads="1"/>
            </p:cNvSpPr>
            <p:nvPr/>
          </p:nvSpPr>
          <p:spPr bwMode="auto">
            <a:xfrm rot="825044">
              <a:off x="7377972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8" name="Oval 1285"/>
            <p:cNvSpPr>
              <a:spLocks noChangeArrowheads="1"/>
            </p:cNvSpPr>
            <p:nvPr/>
          </p:nvSpPr>
          <p:spPr bwMode="auto">
            <a:xfrm rot="825044">
              <a:off x="7359581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0" name="Oval 1290"/>
            <p:cNvSpPr>
              <a:spLocks noChangeArrowheads="1"/>
            </p:cNvSpPr>
            <p:nvPr/>
          </p:nvSpPr>
          <p:spPr bwMode="auto">
            <a:xfrm rot="825044">
              <a:off x="7396362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2" name="Oval 1295"/>
            <p:cNvSpPr>
              <a:spLocks noChangeArrowheads="1"/>
            </p:cNvSpPr>
            <p:nvPr/>
          </p:nvSpPr>
          <p:spPr bwMode="auto">
            <a:xfrm rot="825044">
              <a:off x="7425284" y="176317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5" name="Oval 1276"/>
            <p:cNvSpPr>
              <a:spLocks noChangeArrowheads="1"/>
            </p:cNvSpPr>
            <p:nvPr/>
          </p:nvSpPr>
          <p:spPr bwMode="auto">
            <a:xfrm rot="825044">
              <a:off x="7301448" y="161354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0" name="Rectangle 27"/>
          <p:cNvSpPr>
            <a:spLocks noChangeArrowheads="1"/>
          </p:cNvSpPr>
          <p:nvPr/>
        </p:nvSpPr>
        <p:spPr bwMode="auto">
          <a:xfrm>
            <a:off x="4207985" y="2204864"/>
            <a:ext cx="1372127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7" name="AutoShape 2"/>
          <p:cNvSpPr>
            <a:spLocks noChangeArrowheads="1"/>
          </p:cNvSpPr>
          <p:nvPr/>
        </p:nvSpPr>
        <p:spPr bwMode="auto">
          <a:xfrm>
            <a:off x="2337793" y="3035526"/>
            <a:ext cx="794047" cy="385089"/>
          </a:xfrm>
          <a:prstGeom prst="parallelogram">
            <a:avLst>
              <a:gd name="adj" fmla="val 36705"/>
            </a:avLst>
          </a:prstGeom>
          <a:solidFill>
            <a:schemeClr val="bg1">
              <a:lumMod val="85000"/>
            </a:schemeClr>
          </a:solidFill>
          <a:ln w="635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248" name="247 Grupo"/>
          <p:cNvGrpSpPr/>
          <p:nvPr/>
        </p:nvGrpSpPr>
        <p:grpSpPr>
          <a:xfrm>
            <a:off x="2684161" y="3085761"/>
            <a:ext cx="86459" cy="166178"/>
            <a:chOff x="2186584" y="3114406"/>
            <a:chExt cx="86459" cy="166178"/>
          </a:xfrm>
        </p:grpSpPr>
        <p:sp>
          <p:nvSpPr>
            <p:cNvPr id="249" name="AutoShape 40"/>
            <p:cNvSpPr>
              <a:spLocks noChangeArrowheads="1"/>
            </p:cNvSpPr>
            <p:nvPr/>
          </p:nvSpPr>
          <p:spPr bwMode="auto">
            <a:xfrm>
              <a:off x="2186584" y="3181833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250" name="AutoShape 41"/>
            <p:cNvSpPr>
              <a:spLocks noChangeArrowheads="1"/>
            </p:cNvSpPr>
            <p:nvPr/>
          </p:nvSpPr>
          <p:spPr bwMode="auto">
            <a:xfrm>
              <a:off x="2186584" y="3114406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251" name="250 Grupo"/>
          <p:cNvGrpSpPr/>
          <p:nvPr/>
        </p:nvGrpSpPr>
        <p:grpSpPr>
          <a:xfrm>
            <a:off x="2467748" y="3081521"/>
            <a:ext cx="86459" cy="166177"/>
            <a:chOff x="1970171" y="3110166"/>
            <a:chExt cx="86459" cy="166177"/>
          </a:xfrm>
        </p:grpSpPr>
        <p:sp>
          <p:nvSpPr>
            <p:cNvPr id="252" name="AutoShape 71"/>
            <p:cNvSpPr>
              <a:spLocks noChangeArrowheads="1"/>
            </p:cNvSpPr>
            <p:nvPr/>
          </p:nvSpPr>
          <p:spPr bwMode="auto">
            <a:xfrm>
              <a:off x="1970171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253" name="AutoShape 72"/>
            <p:cNvSpPr>
              <a:spLocks noChangeArrowheads="1"/>
            </p:cNvSpPr>
            <p:nvPr/>
          </p:nvSpPr>
          <p:spPr bwMode="auto">
            <a:xfrm>
              <a:off x="1970171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254" name="Line 80"/>
          <p:cNvSpPr>
            <a:spLocks noChangeShapeType="1"/>
          </p:cNvSpPr>
          <p:nvPr/>
        </p:nvSpPr>
        <p:spPr bwMode="auto">
          <a:xfrm>
            <a:off x="2563733" y="3094804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186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87" name="186 Pentágono"/>
          <p:cNvSpPr/>
          <p:nvPr/>
        </p:nvSpPr>
        <p:spPr>
          <a:xfrm>
            <a:off x="324" y="6613524"/>
            <a:ext cx="295431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4093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 MODELS EVALUATED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7" name="Rectangle 27"/>
          <p:cNvSpPr>
            <a:spLocks noChangeArrowheads="1"/>
          </p:cNvSpPr>
          <p:nvPr/>
        </p:nvSpPr>
        <p:spPr bwMode="auto">
          <a:xfrm>
            <a:off x="2024758" y="1125090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MAGNITUDES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8" name="Rectangle 27"/>
          <p:cNvSpPr>
            <a:spLocks noChangeArrowheads="1"/>
          </p:cNvSpPr>
          <p:nvPr/>
        </p:nvSpPr>
        <p:spPr bwMode="auto">
          <a:xfrm>
            <a:off x="6317858" y="1124744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2753920" y="2316076"/>
            <a:ext cx="4356627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2240889" y="1404659"/>
            <a:ext cx="1030139" cy="619424"/>
            <a:chOff x="2240889" y="1404659"/>
            <a:chExt cx="1030139" cy="619424"/>
          </a:xfrm>
        </p:grpSpPr>
        <p:sp>
          <p:nvSpPr>
            <p:cNvPr id="356" name="AutoShape 1210"/>
            <p:cNvSpPr>
              <a:spLocks noChangeArrowheads="1"/>
            </p:cNvSpPr>
            <p:nvPr/>
          </p:nvSpPr>
          <p:spPr bwMode="auto">
            <a:xfrm>
              <a:off x="2240889" y="1404659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7" name="Oval 1212"/>
            <p:cNvSpPr>
              <a:spLocks noChangeArrowheads="1"/>
            </p:cNvSpPr>
            <p:nvPr/>
          </p:nvSpPr>
          <p:spPr bwMode="auto">
            <a:xfrm rot="825044">
              <a:off x="2383262" y="157449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8" name="Oval 1213"/>
            <p:cNvSpPr>
              <a:spLocks noChangeArrowheads="1"/>
            </p:cNvSpPr>
            <p:nvPr/>
          </p:nvSpPr>
          <p:spPr bwMode="auto">
            <a:xfrm rot="825044">
              <a:off x="2364871" y="164965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9" name="Oval 1214"/>
            <p:cNvSpPr>
              <a:spLocks noChangeArrowheads="1"/>
            </p:cNvSpPr>
            <p:nvPr/>
          </p:nvSpPr>
          <p:spPr bwMode="auto">
            <a:xfrm rot="825044">
              <a:off x="2346481" y="172480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0" name="Oval 1215"/>
            <p:cNvSpPr>
              <a:spLocks noChangeArrowheads="1"/>
            </p:cNvSpPr>
            <p:nvPr/>
          </p:nvSpPr>
          <p:spPr bwMode="auto">
            <a:xfrm rot="825044">
              <a:off x="2328090" y="1799953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1" name="Oval 1216"/>
            <p:cNvSpPr>
              <a:spLocks noChangeArrowheads="1"/>
            </p:cNvSpPr>
            <p:nvPr/>
          </p:nvSpPr>
          <p:spPr bwMode="auto">
            <a:xfrm rot="825044">
              <a:off x="2309700" y="187510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2" name="Oval 1217"/>
            <p:cNvSpPr>
              <a:spLocks noChangeArrowheads="1"/>
            </p:cNvSpPr>
            <p:nvPr/>
          </p:nvSpPr>
          <p:spPr bwMode="auto">
            <a:xfrm rot="825044">
              <a:off x="2291309" y="19502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3" name="Oval 1218"/>
            <p:cNvSpPr>
              <a:spLocks noChangeArrowheads="1"/>
            </p:cNvSpPr>
            <p:nvPr/>
          </p:nvSpPr>
          <p:spPr bwMode="auto">
            <a:xfrm rot="825044">
              <a:off x="2401652" y="14993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4" name="Oval 1219"/>
            <p:cNvSpPr>
              <a:spLocks noChangeArrowheads="1"/>
            </p:cNvSpPr>
            <p:nvPr/>
          </p:nvSpPr>
          <p:spPr bwMode="auto">
            <a:xfrm rot="825044">
              <a:off x="2420043" y="142419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5" name="Oval 1221"/>
            <p:cNvSpPr>
              <a:spLocks noChangeArrowheads="1"/>
            </p:cNvSpPr>
            <p:nvPr/>
          </p:nvSpPr>
          <p:spPr bwMode="auto">
            <a:xfrm rot="825044">
              <a:off x="2467355" y="15753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6" name="Oval 1222"/>
            <p:cNvSpPr>
              <a:spLocks noChangeArrowheads="1"/>
            </p:cNvSpPr>
            <p:nvPr/>
          </p:nvSpPr>
          <p:spPr bwMode="auto">
            <a:xfrm rot="825044">
              <a:off x="2448964" y="16504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7" name="Oval 1223"/>
            <p:cNvSpPr>
              <a:spLocks noChangeArrowheads="1"/>
            </p:cNvSpPr>
            <p:nvPr/>
          </p:nvSpPr>
          <p:spPr bwMode="auto">
            <a:xfrm rot="825044">
              <a:off x="2430574" y="17256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8" name="Oval 1224"/>
            <p:cNvSpPr>
              <a:spLocks noChangeArrowheads="1"/>
            </p:cNvSpPr>
            <p:nvPr/>
          </p:nvSpPr>
          <p:spPr bwMode="auto">
            <a:xfrm rot="825044">
              <a:off x="2412183" y="1800794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9" name="Oval 1225"/>
            <p:cNvSpPr>
              <a:spLocks noChangeArrowheads="1"/>
            </p:cNvSpPr>
            <p:nvPr/>
          </p:nvSpPr>
          <p:spPr bwMode="auto">
            <a:xfrm rot="825044">
              <a:off x="2393793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0" name="Oval 1226"/>
            <p:cNvSpPr>
              <a:spLocks noChangeArrowheads="1"/>
            </p:cNvSpPr>
            <p:nvPr/>
          </p:nvSpPr>
          <p:spPr bwMode="auto">
            <a:xfrm rot="825044">
              <a:off x="2375402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1" name="Oval 1227"/>
            <p:cNvSpPr>
              <a:spLocks noChangeArrowheads="1"/>
            </p:cNvSpPr>
            <p:nvPr/>
          </p:nvSpPr>
          <p:spPr bwMode="auto">
            <a:xfrm rot="825044">
              <a:off x="2485745" y="150018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2" name="Oval 1228"/>
            <p:cNvSpPr>
              <a:spLocks noChangeArrowheads="1"/>
            </p:cNvSpPr>
            <p:nvPr/>
          </p:nvSpPr>
          <p:spPr bwMode="auto">
            <a:xfrm rot="825044">
              <a:off x="2504136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3" name="Oval 1230"/>
            <p:cNvSpPr>
              <a:spLocks noChangeArrowheads="1"/>
            </p:cNvSpPr>
            <p:nvPr/>
          </p:nvSpPr>
          <p:spPr bwMode="auto">
            <a:xfrm rot="825044">
              <a:off x="2552289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4" name="Oval 1231"/>
            <p:cNvSpPr>
              <a:spLocks noChangeArrowheads="1"/>
            </p:cNvSpPr>
            <p:nvPr/>
          </p:nvSpPr>
          <p:spPr bwMode="auto">
            <a:xfrm rot="825044">
              <a:off x="2533898" y="165049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5" name="Oval 1232"/>
            <p:cNvSpPr>
              <a:spLocks noChangeArrowheads="1"/>
            </p:cNvSpPr>
            <p:nvPr/>
          </p:nvSpPr>
          <p:spPr bwMode="auto">
            <a:xfrm rot="825044">
              <a:off x="2515508" y="172564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6" name="Oval 1233"/>
            <p:cNvSpPr>
              <a:spLocks noChangeArrowheads="1"/>
            </p:cNvSpPr>
            <p:nvPr/>
          </p:nvSpPr>
          <p:spPr bwMode="auto">
            <a:xfrm rot="825044">
              <a:off x="2497117" y="1800794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7" name="Oval 1234"/>
            <p:cNvSpPr>
              <a:spLocks noChangeArrowheads="1"/>
            </p:cNvSpPr>
            <p:nvPr/>
          </p:nvSpPr>
          <p:spPr bwMode="auto">
            <a:xfrm rot="825044">
              <a:off x="2478727" y="187594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8" name="Oval 1235"/>
            <p:cNvSpPr>
              <a:spLocks noChangeArrowheads="1"/>
            </p:cNvSpPr>
            <p:nvPr/>
          </p:nvSpPr>
          <p:spPr bwMode="auto">
            <a:xfrm rot="825044">
              <a:off x="2460336" y="195109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9" name="Oval 1236"/>
            <p:cNvSpPr>
              <a:spLocks noChangeArrowheads="1"/>
            </p:cNvSpPr>
            <p:nvPr/>
          </p:nvSpPr>
          <p:spPr bwMode="auto">
            <a:xfrm rot="825044">
              <a:off x="2570679" y="150018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0" name="Oval 1237"/>
            <p:cNvSpPr>
              <a:spLocks noChangeArrowheads="1"/>
            </p:cNvSpPr>
            <p:nvPr/>
          </p:nvSpPr>
          <p:spPr bwMode="auto">
            <a:xfrm rot="825044">
              <a:off x="2589070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1" name="Oval 1239"/>
            <p:cNvSpPr>
              <a:spLocks noChangeArrowheads="1"/>
            </p:cNvSpPr>
            <p:nvPr/>
          </p:nvSpPr>
          <p:spPr bwMode="auto">
            <a:xfrm rot="825044">
              <a:off x="2636382" y="157575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2" name="Oval 1240"/>
            <p:cNvSpPr>
              <a:spLocks noChangeArrowheads="1"/>
            </p:cNvSpPr>
            <p:nvPr/>
          </p:nvSpPr>
          <p:spPr bwMode="auto">
            <a:xfrm rot="825044">
              <a:off x="2617991" y="165091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3" name="Oval 1241"/>
            <p:cNvSpPr>
              <a:spLocks noChangeArrowheads="1"/>
            </p:cNvSpPr>
            <p:nvPr/>
          </p:nvSpPr>
          <p:spPr bwMode="auto">
            <a:xfrm rot="825044">
              <a:off x="2599601" y="172606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4" name="Oval 1242"/>
            <p:cNvSpPr>
              <a:spLocks noChangeArrowheads="1"/>
            </p:cNvSpPr>
            <p:nvPr/>
          </p:nvSpPr>
          <p:spPr bwMode="auto">
            <a:xfrm rot="825044">
              <a:off x="2581210" y="1801214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5" name="Oval 1243"/>
            <p:cNvSpPr>
              <a:spLocks noChangeArrowheads="1"/>
            </p:cNvSpPr>
            <p:nvPr/>
          </p:nvSpPr>
          <p:spPr bwMode="auto">
            <a:xfrm rot="825044">
              <a:off x="2562820" y="187636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6" name="Oval 1244"/>
            <p:cNvSpPr>
              <a:spLocks noChangeArrowheads="1"/>
            </p:cNvSpPr>
            <p:nvPr/>
          </p:nvSpPr>
          <p:spPr bwMode="auto">
            <a:xfrm rot="825044">
              <a:off x="2544429" y="195151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7" name="Oval 1245"/>
            <p:cNvSpPr>
              <a:spLocks noChangeArrowheads="1"/>
            </p:cNvSpPr>
            <p:nvPr/>
          </p:nvSpPr>
          <p:spPr bwMode="auto">
            <a:xfrm rot="825044">
              <a:off x="2654772" y="15006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8" name="Oval 1246"/>
            <p:cNvSpPr>
              <a:spLocks noChangeArrowheads="1"/>
            </p:cNvSpPr>
            <p:nvPr/>
          </p:nvSpPr>
          <p:spPr bwMode="auto">
            <a:xfrm rot="825044">
              <a:off x="2673163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1" name="Oval 1250"/>
            <p:cNvSpPr>
              <a:spLocks noChangeArrowheads="1"/>
            </p:cNvSpPr>
            <p:nvPr/>
          </p:nvSpPr>
          <p:spPr bwMode="auto">
            <a:xfrm rot="825044">
              <a:off x="2680751" y="172564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2" name="Oval 1251"/>
            <p:cNvSpPr>
              <a:spLocks noChangeArrowheads="1"/>
            </p:cNvSpPr>
            <p:nvPr/>
          </p:nvSpPr>
          <p:spPr bwMode="auto">
            <a:xfrm rot="825044">
              <a:off x="2662360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3" name="Oval 1252"/>
            <p:cNvSpPr>
              <a:spLocks noChangeArrowheads="1"/>
            </p:cNvSpPr>
            <p:nvPr/>
          </p:nvSpPr>
          <p:spPr bwMode="auto">
            <a:xfrm rot="825044">
              <a:off x="2643970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4" name="Oval 1253"/>
            <p:cNvSpPr>
              <a:spLocks noChangeArrowheads="1"/>
            </p:cNvSpPr>
            <p:nvPr/>
          </p:nvSpPr>
          <p:spPr bwMode="auto">
            <a:xfrm rot="825044">
              <a:off x="2625579" y="1951097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6" name="Oval 1255"/>
            <p:cNvSpPr>
              <a:spLocks noChangeArrowheads="1"/>
            </p:cNvSpPr>
            <p:nvPr/>
          </p:nvSpPr>
          <p:spPr bwMode="auto">
            <a:xfrm rot="825044">
              <a:off x="2754313" y="142503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0" name="Oval 1260"/>
            <p:cNvSpPr>
              <a:spLocks noChangeArrowheads="1"/>
            </p:cNvSpPr>
            <p:nvPr/>
          </p:nvSpPr>
          <p:spPr bwMode="auto">
            <a:xfrm rot="825044">
              <a:off x="2746452" y="180121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1" name="Oval 1261"/>
            <p:cNvSpPr>
              <a:spLocks noChangeArrowheads="1"/>
            </p:cNvSpPr>
            <p:nvPr/>
          </p:nvSpPr>
          <p:spPr bwMode="auto">
            <a:xfrm rot="825044">
              <a:off x="2728062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2" name="Oval 1262"/>
            <p:cNvSpPr>
              <a:spLocks noChangeArrowheads="1"/>
            </p:cNvSpPr>
            <p:nvPr/>
          </p:nvSpPr>
          <p:spPr bwMode="auto">
            <a:xfrm rot="825044">
              <a:off x="2709671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4" name="Oval 1264"/>
            <p:cNvSpPr>
              <a:spLocks noChangeArrowheads="1"/>
            </p:cNvSpPr>
            <p:nvPr/>
          </p:nvSpPr>
          <p:spPr bwMode="auto">
            <a:xfrm rot="825044">
              <a:off x="2838405" y="142545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8" name="Oval 1269"/>
            <p:cNvSpPr>
              <a:spLocks noChangeArrowheads="1"/>
            </p:cNvSpPr>
            <p:nvPr/>
          </p:nvSpPr>
          <p:spPr bwMode="auto">
            <a:xfrm rot="825044">
              <a:off x="283180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9" name="Oval 1270"/>
            <p:cNvSpPr>
              <a:spLocks noChangeArrowheads="1"/>
            </p:cNvSpPr>
            <p:nvPr/>
          </p:nvSpPr>
          <p:spPr bwMode="auto">
            <a:xfrm rot="825044">
              <a:off x="2813417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0" name="Oval 1271"/>
            <p:cNvSpPr>
              <a:spLocks noChangeArrowheads="1"/>
            </p:cNvSpPr>
            <p:nvPr/>
          </p:nvSpPr>
          <p:spPr bwMode="auto">
            <a:xfrm rot="825044">
              <a:off x="279502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2" name="Oval 1273"/>
            <p:cNvSpPr>
              <a:spLocks noChangeArrowheads="1"/>
            </p:cNvSpPr>
            <p:nvPr/>
          </p:nvSpPr>
          <p:spPr bwMode="auto">
            <a:xfrm rot="825044">
              <a:off x="2923760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6" name="Oval 1278"/>
            <p:cNvSpPr>
              <a:spLocks noChangeArrowheads="1"/>
            </p:cNvSpPr>
            <p:nvPr/>
          </p:nvSpPr>
          <p:spPr bwMode="auto">
            <a:xfrm rot="825044">
              <a:off x="2915900" y="180163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7" name="Oval 1279"/>
            <p:cNvSpPr>
              <a:spLocks noChangeArrowheads="1"/>
            </p:cNvSpPr>
            <p:nvPr/>
          </p:nvSpPr>
          <p:spPr bwMode="auto">
            <a:xfrm rot="825044">
              <a:off x="2897510" y="1876786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8" name="Oval 1280"/>
            <p:cNvSpPr>
              <a:spLocks noChangeArrowheads="1"/>
            </p:cNvSpPr>
            <p:nvPr/>
          </p:nvSpPr>
          <p:spPr bwMode="auto">
            <a:xfrm rot="825044">
              <a:off x="2879119" y="195193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0" name="Oval 1282"/>
            <p:cNvSpPr>
              <a:spLocks noChangeArrowheads="1"/>
            </p:cNvSpPr>
            <p:nvPr/>
          </p:nvSpPr>
          <p:spPr bwMode="auto">
            <a:xfrm rot="825044">
              <a:off x="3007853" y="14258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4" name="Oval 1287"/>
            <p:cNvSpPr>
              <a:spLocks noChangeArrowheads="1"/>
            </p:cNvSpPr>
            <p:nvPr/>
          </p:nvSpPr>
          <p:spPr bwMode="auto">
            <a:xfrm rot="825044">
              <a:off x="2992424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5" name="Oval 1288"/>
            <p:cNvSpPr>
              <a:spLocks noChangeArrowheads="1"/>
            </p:cNvSpPr>
            <p:nvPr/>
          </p:nvSpPr>
          <p:spPr bwMode="auto">
            <a:xfrm rot="825044">
              <a:off x="2974034" y="187594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6" name="Oval 1289"/>
            <p:cNvSpPr>
              <a:spLocks noChangeArrowheads="1"/>
            </p:cNvSpPr>
            <p:nvPr/>
          </p:nvSpPr>
          <p:spPr bwMode="auto">
            <a:xfrm rot="825044">
              <a:off x="2955643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8" name="Oval 1291"/>
            <p:cNvSpPr>
              <a:spLocks noChangeArrowheads="1"/>
            </p:cNvSpPr>
            <p:nvPr/>
          </p:nvSpPr>
          <p:spPr bwMode="auto">
            <a:xfrm rot="825044">
              <a:off x="3084377" y="142503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2" name="Oval 1296"/>
            <p:cNvSpPr>
              <a:spLocks noChangeArrowheads="1"/>
            </p:cNvSpPr>
            <p:nvPr/>
          </p:nvSpPr>
          <p:spPr bwMode="auto">
            <a:xfrm rot="825044">
              <a:off x="307651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3" name="Oval 1297"/>
            <p:cNvSpPr>
              <a:spLocks noChangeArrowheads="1"/>
            </p:cNvSpPr>
            <p:nvPr/>
          </p:nvSpPr>
          <p:spPr bwMode="auto">
            <a:xfrm rot="825044">
              <a:off x="3058127" y="187636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4" name="Oval 1298"/>
            <p:cNvSpPr>
              <a:spLocks noChangeArrowheads="1"/>
            </p:cNvSpPr>
            <p:nvPr/>
          </p:nvSpPr>
          <p:spPr bwMode="auto">
            <a:xfrm rot="825044">
              <a:off x="303973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5" name="Oval 1299"/>
            <p:cNvSpPr>
              <a:spLocks noChangeArrowheads="1"/>
            </p:cNvSpPr>
            <p:nvPr/>
          </p:nvSpPr>
          <p:spPr bwMode="auto">
            <a:xfrm rot="825044">
              <a:off x="3150079" y="15006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6" name="Oval 1300"/>
            <p:cNvSpPr>
              <a:spLocks noChangeArrowheads="1"/>
            </p:cNvSpPr>
            <p:nvPr/>
          </p:nvSpPr>
          <p:spPr bwMode="auto">
            <a:xfrm rot="825044">
              <a:off x="3168470" y="14254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51" name="450 Grupo"/>
            <p:cNvGrpSpPr/>
            <p:nvPr/>
          </p:nvGrpSpPr>
          <p:grpSpPr>
            <a:xfrm>
              <a:off x="2831519" y="1494277"/>
              <a:ext cx="319045" cy="227306"/>
              <a:chOff x="6452036" y="2298144"/>
              <a:chExt cx="319045" cy="227306"/>
            </a:xfrm>
          </p:grpSpPr>
          <p:sp>
            <p:nvSpPr>
              <p:cNvPr id="455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" name="Oval 1276"/>
              <p:cNvSpPr>
                <a:spLocks noChangeArrowheads="1"/>
              </p:cNvSpPr>
              <p:nvPr/>
            </p:nvSpPr>
            <p:spPr bwMode="auto">
              <a:xfrm rot="825044">
                <a:off x="6592987" y="2381647"/>
                <a:ext cx="51717" cy="5176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" name="Oval 1248"/>
            <p:cNvSpPr>
              <a:spLocks noChangeArrowheads="1"/>
            </p:cNvSpPr>
            <p:nvPr/>
          </p:nvSpPr>
          <p:spPr bwMode="auto">
            <a:xfrm rot="825044">
              <a:off x="2717532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0" name="Oval 1249"/>
            <p:cNvSpPr>
              <a:spLocks noChangeArrowheads="1"/>
            </p:cNvSpPr>
            <p:nvPr/>
          </p:nvSpPr>
          <p:spPr bwMode="auto">
            <a:xfrm rot="825044">
              <a:off x="2699141" y="165049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5" name="Oval 1254"/>
            <p:cNvSpPr>
              <a:spLocks noChangeArrowheads="1"/>
            </p:cNvSpPr>
            <p:nvPr/>
          </p:nvSpPr>
          <p:spPr bwMode="auto">
            <a:xfrm rot="825044">
              <a:off x="2735922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7" name="Oval 1257"/>
            <p:cNvSpPr>
              <a:spLocks noChangeArrowheads="1"/>
            </p:cNvSpPr>
            <p:nvPr/>
          </p:nvSpPr>
          <p:spPr bwMode="auto">
            <a:xfrm rot="825044">
              <a:off x="2801624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8" name="Oval 1258"/>
            <p:cNvSpPr>
              <a:spLocks noChangeArrowheads="1"/>
            </p:cNvSpPr>
            <p:nvPr/>
          </p:nvSpPr>
          <p:spPr bwMode="auto">
            <a:xfrm rot="825044">
              <a:off x="2783233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9" name="Oval 1259"/>
            <p:cNvSpPr>
              <a:spLocks noChangeArrowheads="1"/>
            </p:cNvSpPr>
            <p:nvPr/>
          </p:nvSpPr>
          <p:spPr bwMode="auto">
            <a:xfrm rot="825044">
              <a:off x="2764843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3" name="Oval 1263"/>
            <p:cNvSpPr>
              <a:spLocks noChangeArrowheads="1"/>
            </p:cNvSpPr>
            <p:nvPr/>
          </p:nvSpPr>
          <p:spPr bwMode="auto">
            <a:xfrm rot="825044">
              <a:off x="2820014" y="150060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5" name="Oval 1266"/>
            <p:cNvSpPr>
              <a:spLocks noChangeArrowheads="1"/>
            </p:cNvSpPr>
            <p:nvPr/>
          </p:nvSpPr>
          <p:spPr bwMode="auto">
            <a:xfrm rot="825044">
              <a:off x="288697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6" name="Oval 1267"/>
            <p:cNvSpPr>
              <a:spLocks noChangeArrowheads="1"/>
            </p:cNvSpPr>
            <p:nvPr/>
          </p:nvSpPr>
          <p:spPr bwMode="auto">
            <a:xfrm rot="825044">
              <a:off x="2868588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7" name="Oval 1268"/>
            <p:cNvSpPr>
              <a:spLocks noChangeArrowheads="1"/>
            </p:cNvSpPr>
            <p:nvPr/>
          </p:nvSpPr>
          <p:spPr bwMode="auto">
            <a:xfrm rot="825044">
              <a:off x="285019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1" name="Oval 1272"/>
            <p:cNvSpPr>
              <a:spLocks noChangeArrowheads="1"/>
            </p:cNvSpPr>
            <p:nvPr/>
          </p:nvSpPr>
          <p:spPr bwMode="auto">
            <a:xfrm rot="825044">
              <a:off x="2905369" y="1500608"/>
              <a:ext cx="51717" cy="51769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4" name="Oval 1276"/>
            <p:cNvSpPr>
              <a:spLocks noChangeArrowheads="1"/>
            </p:cNvSpPr>
            <p:nvPr/>
          </p:nvSpPr>
          <p:spPr bwMode="auto">
            <a:xfrm rot="825044">
              <a:off x="2952681" y="165133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5" name="Oval 1277"/>
            <p:cNvSpPr>
              <a:spLocks noChangeArrowheads="1"/>
            </p:cNvSpPr>
            <p:nvPr/>
          </p:nvSpPr>
          <p:spPr bwMode="auto">
            <a:xfrm rot="825044">
              <a:off x="2934291" y="172648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9" name="Oval 1281"/>
            <p:cNvSpPr>
              <a:spLocks noChangeArrowheads="1"/>
            </p:cNvSpPr>
            <p:nvPr/>
          </p:nvSpPr>
          <p:spPr bwMode="auto">
            <a:xfrm rot="825044">
              <a:off x="2989462" y="150102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1" name="Oval 1284"/>
            <p:cNvSpPr>
              <a:spLocks noChangeArrowheads="1"/>
            </p:cNvSpPr>
            <p:nvPr/>
          </p:nvSpPr>
          <p:spPr bwMode="auto">
            <a:xfrm rot="825044">
              <a:off x="3047596" y="15753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2" name="Oval 1285"/>
            <p:cNvSpPr>
              <a:spLocks noChangeArrowheads="1"/>
            </p:cNvSpPr>
            <p:nvPr/>
          </p:nvSpPr>
          <p:spPr bwMode="auto">
            <a:xfrm rot="825044">
              <a:off x="3029205" y="16504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3" name="Oval 1286"/>
            <p:cNvSpPr>
              <a:spLocks noChangeArrowheads="1"/>
            </p:cNvSpPr>
            <p:nvPr/>
          </p:nvSpPr>
          <p:spPr bwMode="auto">
            <a:xfrm rot="825044">
              <a:off x="3010815" y="172564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7" name="Oval 1290"/>
            <p:cNvSpPr>
              <a:spLocks noChangeArrowheads="1"/>
            </p:cNvSpPr>
            <p:nvPr/>
          </p:nvSpPr>
          <p:spPr bwMode="auto">
            <a:xfrm rot="825044">
              <a:off x="3065986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9" name="Oval 1293"/>
            <p:cNvSpPr>
              <a:spLocks noChangeArrowheads="1"/>
            </p:cNvSpPr>
            <p:nvPr/>
          </p:nvSpPr>
          <p:spPr bwMode="auto">
            <a:xfrm rot="825044">
              <a:off x="313168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0" name="Oval 1294"/>
            <p:cNvSpPr>
              <a:spLocks noChangeArrowheads="1"/>
            </p:cNvSpPr>
            <p:nvPr/>
          </p:nvSpPr>
          <p:spPr bwMode="auto">
            <a:xfrm rot="825044">
              <a:off x="3113298" y="16509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1" name="Oval 1295"/>
            <p:cNvSpPr>
              <a:spLocks noChangeArrowheads="1"/>
            </p:cNvSpPr>
            <p:nvPr/>
          </p:nvSpPr>
          <p:spPr bwMode="auto">
            <a:xfrm rot="825044">
              <a:off x="309490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6571265" y="1441770"/>
            <a:ext cx="1030139" cy="619424"/>
            <a:chOff x="6571265" y="1441770"/>
            <a:chExt cx="1030139" cy="619424"/>
          </a:xfrm>
        </p:grpSpPr>
        <p:sp>
          <p:nvSpPr>
            <p:cNvPr id="270" name="AutoShape 1210"/>
            <p:cNvSpPr>
              <a:spLocks noChangeArrowheads="1"/>
            </p:cNvSpPr>
            <p:nvPr/>
          </p:nvSpPr>
          <p:spPr bwMode="auto">
            <a:xfrm>
              <a:off x="6571265" y="1441770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1" name="Oval 1212"/>
            <p:cNvSpPr>
              <a:spLocks noChangeArrowheads="1"/>
            </p:cNvSpPr>
            <p:nvPr/>
          </p:nvSpPr>
          <p:spPr bwMode="auto">
            <a:xfrm rot="825044">
              <a:off x="6713638" y="161160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2" name="Oval 1217"/>
            <p:cNvSpPr>
              <a:spLocks noChangeArrowheads="1"/>
            </p:cNvSpPr>
            <p:nvPr/>
          </p:nvSpPr>
          <p:spPr bwMode="auto">
            <a:xfrm rot="825044">
              <a:off x="6621685" y="19873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3" name="Oval 1219"/>
            <p:cNvSpPr>
              <a:spLocks noChangeArrowheads="1"/>
            </p:cNvSpPr>
            <p:nvPr/>
          </p:nvSpPr>
          <p:spPr bwMode="auto">
            <a:xfrm rot="825044">
              <a:off x="6750419" y="146130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1223"/>
            <p:cNvSpPr>
              <a:spLocks noChangeArrowheads="1"/>
            </p:cNvSpPr>
            <p:nvPr/>
          </p:nvSpPr>
          <p:spPr bwMode="auto">
            <a:xfrm rot="825044">
              <a:off x="6760950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1226"/>
            <p:cNvSpPr>
              <a:spLocks noChangeArrowheads="1"/>
            </p:cNvSpPr>
            <p:nvPr/>
          </p:nvSpPr>
          <p:spPr bwMode="auto">
            <a:xfrm rot="825044">
              <a:off x="6705778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1228"/>
            <p:cNvSpPr>
              <a:spLocks noChangeArrowheads="1"/>
            </p:cNvSpPr>
            <p:nvPr/>
          </p:nvSpPr>
          <p:spPr bwMode="auto">
            <a:xfrm rot="825044">
              <a:off x="6834512" y="146214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1231"/>
            <p:cNvSpPr>
              <a:spLocks noChangeArrowheads="1"/>
            </p:cNvSpPr>
            <p:nvPr/>
          </p:nvSpPr>
          <p:spPr bwMode="auto">
            <a:xfrm rot="825044">
              <a:off x="6864274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1233"/>
            <p:cNvSpPr>
              <a:spLocks noChangeArrowheads="1"/>
            </p:cNvSpPr>
            <p:nvPr/>
          </p:nvSpPr>
          <p:spPr bwMode="auto">
            <a:xfrm rot="825044">
              <a:off x="6827493" y="18379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Oval 1234"/>
            <p:cNvSpPr>
              <a:spLocks noChangeArrowheads="1"/>
            </p:cNvSpPr>
            <p:nvPr/>
          </p:nvSpPr>
          <p:spPr bwMode="auto">
            <a:xfrm rot="825044">
              <a:off x="6809103" y="191305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1244"/>
            <p:cNvSpPr>
              <a:spLocks noChangeArrowheads="1"/>
            </p:cNvSpPr>
            <p:nvPr/>
          </p:nvSpPr>
          <p:spPr bwMode="auto">
            <a:xfrm rot="825044">
              <a:off x="6874805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1253"/>
            <p:cNvSpPr>
              <a:spLocks noChangeArrowheads="1"/>
            </p:cNvSpPr>
            <p:nvPr/>
          </p:nvSpPr>
          <p:spPr bwMode="auto">
            <a:xfrm rot="825044">
              <a:off x="6955955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1" name="Oval 1270"/>
            <p:cNvSpPr>
              <a:spLocks noChangeArrowheads="1"/>
            </p:cNvSpPr>
            <p:nvPr/>
          </p:nvSpPr>
          <p:spPr bwMode="auto">
            <a:xfrm rot="825044">
              <a:off x="714379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4" name="Oval 1279"/>
            <p:cNvSpPr>
              <a:spLocks noChangeArrowheads="1"/>
            </p:cNvSpPr>
            <p:nvPr/>
          </p:nvSpPr>
          <p:spPr bwMode="auto">
            <a:xfrm rot="825044">
              <a:off x="7227886" y="191389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9" name="Oval 1289"/>
            <p:cNvSpPr>
              <a:spLocks noChangeArrowheads="1"/>
            </p:cNvSpPr>
            <p:nvPr/>
          </p:nvSpPr>
          <p:spPr bwMode="auto">
            <a:xfrm rot="825044">
              <a:off x="7286019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9" name="Oval 1213"/>
            <p:cNvSpPr>
              <a:spLocks noChangeArrowheads="1"/>
            </p:cNvSpPr>
            <p:nvPr/>
          </p:nvSpPr>
          <p:spPr bwMode="auto">
            <a:xfrm rot="825044">
              <a:off x="6695247" y="168676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0" name="Oval 1214"/>
            <p:cNvSpPr>
              <a:spLocks noChangeArrowheads="1"/>
            </p:cNvSpPr>
            <p:nvPr/>
          </p:nvSpPr>
          <p:spPr bwMode="auto">
            <a:xfrm rot="825044">
              <a:off x="6676857" y="176191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1" name="Oval 1215"/>
            <p:cNvSpPr>
              <a:spLocks noChangeArrowheads="1"/>
            </p:cNvSpPr>
            <p:nvPr/>
          </p:nvSpPr>
          <p:spPr bwMode="auto">
            <a:xfrm rot="825044">
              <a:off x="6658466" y="1837064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2" name="Oval 1216"/>
            <p:cNvSpPr>
              <a:spLocks noChangeArrowheads="1"/>
            </p:cNvSpPr>
            <p:nvPr/>
          </p:nvSpPr>
          <p:spPr bwMode="auto">
            <a:xfrm rot="825044">
              <a:off x="6640076" y="191221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3" name="Oval 1218"/>
            <p:cNvSpPr>
              <a:spLocks noChangeArrowheads="1"/>
            </p:cNvSpPr>
            <p:nvPr/>
          </p:nvSpPr>
          <p:spPr bwMode="auto">
            <a:xfrm rot="825044">
              <a:off x="6732028" y="153645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4" name="Oval 1252"/>
            <p:cNvSpPr>
              <a:spLocks noChangeArrowheads="1"/>
            </p:cNvSpPr>
            <p:nvPr/>
          </p:nvSpPr>
          <p:spPr bwMode="auto">
            <a:xfrm rot="825044">
              <a:off x="6974346" y="191305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0" name="Oval 1222"/>
            <p:cNvSpPr>
              <a:spLocks noChangeArrowheads="1"/>
            </p:cNvSpPr>
            <p:nvPr/>
          </p:nvSpPr>
          <p:spPr bwMode="auto">
            <a:xfrm rot="825044">
              <a:off x="6779340" y="168760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1" name="Oval 1224"/>
            <p:cNvSpPr>
              <a:spLocks noChangeArrowheads="1"/>
            </p:cNvSpPr>
            <p:nvPr/>
          </p:nvSpPr>
          <p:spPr bwMode="auto">
            <a:xfrm rot="825044">
              <a:off x="6742559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3" name="Oval 1235"/>
            <p:cNvSpPr>
              <a:spLocks noChangeArrowheads="1"/>
            </p:cNvSpPr>
            <p:nvPr/>
          </p:nvSpPr>
          <p:spPr bwMode="auto">
            <a:xfrm rot="825044">
              <a:off x="6790712" y="198820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6" name="Oval 1243"/>
            <p:cNvSpPr>
              <a:spLocks noChangeArrowheads="1"/>
            </p:cNvSpPr>
            <p:nvPr/>
          </p:nvSpPr>
          <p:spPr bwMode="auto">
            <a:xfrm rot="825044">
              <a:off x="6893196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8" name="Oval 1261"/>
            <p:cNvSpPr>
              <a:spLocks noChangeArrowheads="1"/>
            </p:cNvSpPr>
            <p:nvPr/>
          </p:nvSpPr>
          <p:spPr bwMode="auto">
            <a:xfrm rot="825044">
              <a:off x="7058438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2" name="Oval 1280"/>
            <p:cNvSpPr>
              <a:spLocks noChangeArrowheads="1"/>
            </p:cNvSpPr>
            <p:nvPr/>
          </p:nvSpPr>
          <p:spPr bwMode="auto">
            <a:xfrm rot="825044">
              <a:off x="7209495" y="198904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3" name="Oval 1297"/>
            <p:cNvSpPr>
              <a:spLocks noChangeArrowheads="1"/>
            </p:cNvSpPr>
            <p:nvPr/>
          </p:nvSpPr>
          <p:spPr bwMode="auto">
            <a:xfrm rot="825044">
              <a:off x="738850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4" name="Oval 1298"/>
            <p:cNvSpPr>
              <a:spLocks noChangeArrowheads="1"/>
            </p:cNvSpPr>
            <p:nvPr/>
          </p:nvSpPr>
          <p:spPr bwMode="auto">
            <a:xfrm rot="825044">
              <a:off x="7370112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7" name="Oval 1221"/>
            <p:cNvSpPr>
              <a:spLocks noChangeArrowheads="1"/>
            </p:cNvSpPr>
            <p:nvPr/>
          </p:nvSpPr>
          <p:spPr bwMode="auto">
            <a:xfrm rot="825044">
              <a:off x="6797731" y="161245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8" name="Oval 1225"/>
            <p:cNvSpPr>
              <a:spLocks noChangeArrowheads="1"/>
            </p:cNvSpPr>
            <p:nvPr/>
          </p:nvSpPr>
          <p:spPr bwMode="auto">
            <a:xfrm rot="825044">
              <a:off x="6724169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9" name="Oval 1227"/>
            <p:cNvSpPr>
              <a:spLocks noChangeArrowheads="1"/>
            </p:cNvSpPr>
            <p:nvPr/>
          </p:nvSpPr>
          <p:spPr bwMode="auto">
            <a:xfrm rot="825044">
              <a:off x="6816121" y="153729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0" name="Oval 1232"/>
            <p:cNvSpPr>
              <a:spLocks noChangeArrowheads="1"/>
            </p:cNvSpPr>
            <p:nvPr/>
          </p:nvSpPr>
          <p:spPr bwMode="auto">
            <a:xfrm rot="825044">
              <a:off x="6845884" y="176275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7" name="Oval 1262"/>
            <p:cNvSpPr>
              <a:spLocks noChangeArrowheads="1"/>
            </p:cNvSpPr>
            <p:nvPr/>
          </p:nvSpPr>
          <p:spPr bwMode="auto">
            <a:xfrm rot="825044">
              <a:off x="7040047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2" name="Oval 1271"/>
            <p:cNvSpPr>
              <a:spLocks noChangeArrowheads="1"/>
            </p:cNvSpPr>
            <p:nvPr/>
          </p:nvSpPr>
          <p:spPr bwMode="auto">
            <a:xfrm rot="825044">
              <a:off x="7125402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5" name="Oval 1288"/>
            <p:cNvSpPr>
              <a:spLocks noChangeArrowheads="1"/>
            </p:cNvSpPr>
            <p:nvPr/>
          </p:nvSpPr>
          <p:spPr bwMode="auto">
            <a:xfrm rot="825044">
              <a:off x="7304410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4" name="AutoShape 1210"/>
            <p:cNvSpPr>
              <a:spLocks noChangeArrowheads="1"/>
            </p:cNvSpPr>
            <p:nvPr/>
          </p:nvSpPr>
          <p:spPr bwMode="auto">
            <a:xfrm>
              <a:off x="7162273" y="1522789"/>
              <a:ext cx="319045" cy="227306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1" name="Oval 1236"/>
            <p:cNvSpPr>
              <a:spLocks noChangeArrowheads="1"/>
            </p:cNvSpPr>
            <p:nvPr/>
          </p:nvSpPr>
          <p:spPr bwMode="auto">
            <a:xfrm rot="825044">
              <a:off x="6901055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1239"/>
            <p:cNvSpPr>
              <a:spLocks noChangeArrowheads="1"/>
            </p:cNvSpPr>
            <p:nvPr/>
          </p:nvSpPr>
          <p:spPr bwMode="auto">
            <a:xfrm rot="825044">
              <a:off x="6966758" y="161287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1240"/>
            <p:cNvSpPr>
              <a:spLocks noChangeArrowheads="1"/>
            </p:cNvSpPr>
            <p:nvPr/>
          </p:nvSpPr>
          <p:spPr bwMode="auto">
            <a:xfrm rot="825044">
              <a:off x="6948367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1246"/>
            <p:cNvSpPr>
              <a:spLocks noChangeArrowheads="1"/>
            </p:cNvSpPr>
            <p:nvPr/>
          </p:nvSpPr>
          <p:spPr bwMode="auto">
            <a:xfrm rot="825044">
              <a:off x="7003539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1260"/>
            <p:cNvSpPr>
              <a:spLocks noChangeArrowheads="1"/>
            </p:cNvSpPr>
            <p:nvPr/>
          </p:nvSpPr>
          <p:spPr bwMode="auto">
            <a:xfrm rot="825044">
              <a:off x="7076828" y="18383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2" name="Oval 1273"/>
            <p:cNvSpPr>
              <a:spLocks noChangeArrowheads="1"/>
            </p:cNvSpPr>
            <p:nvPr/>
          </p:nvSpPr>
          <p:spPr bwMode="auto">
            <a:xfrm rot="825044">
              <a:off x="725413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3" name="Oval 1278"/>
            <p:cNvSpPr>
              <a:spLocks noChangeArrowheads="1"/>
            </p:cNvSpPr>
            <p:nvPr/>
          </p:nvSpPr>
          <p:spPr bwMode="auto">
            <a:xfrm rot="825044">
              <a:off x="7246276" y="183874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6" name="Oval 1282"/>
            <p:cNvSpPr>
              <a:spLocks noChangeArrowheads="1"/>
            </p:cNvSpPr>
            <p:nvPr/>
          </p:nvSpPr>
          <p:spPr bwMode="auto">
            <a:xfrm rot="825044">
              <a:off x="7338229" y="146298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5" name="Oval 1255"/>
            <p:cNvSpPr>
              <a:spLocks noChangeArrowheads="1"/>
            </p:cNvSpPr>
            <p:nvPr/>
          </p:nvSpPr>
          <p:spPr bwMode="auto">
            <a:xfrm rot="825044">
              <a:off x="7084689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6" name="Oval 1264"/>
            <p:cNvSpPr>
              <a:spLocks noChangeArrowheads="1"/>
            </p:cNvSpPr>
            <p:nvPr/>
          </p:nvSpPr>
          <p:spPr bwMode="auto">
            <a:xfrm rot="825044">
              <a:off x="7168781" y="146256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2" name="Oval 1230"/>
            <p:cNvSpPr>
              <a:spLocks noChangeArrowheads="1"/>
            </p:cNvSpPr>
            <p:nvPr/>
          </p:nvSpPr>
          <p:spPr bwMode="auto">
            <a:xfrm rot="825044">
              <a:off x="6882665" y="161245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4" name="Oval 1237"/>
            <p:cNvSpPr>
              <a:spLocks noChangeArrowheads="1"/>
            </p:cNvSpPr>
            <p:nvPr/>
          </p:nvSpPr>
          <p:spPr bwMode="auto">
            <a:xfrm rot="825044">
              <a:off x="6919446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5" name="Oval 1241"/>
            <p:cNvSpPr>
              <a:spLocks noChangeArrowheads="1"/>
            </p:cNvSpPr>
            <p:nvPr/>
          </p:nvSpPr>
          <p:spPr bwMode="auto">
            <a:xfrm rot="825044">
              <a:off x="6929977" y="176317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7" name="Oval 1254"/>
            <p:cNvSpPr>
              <a:spLocks noChangeArrowheads="1"/>
            </p:cNvSpPr>
            <p:nvPr/>
          </p:nvSpPr>
          <p:spPr bwMode="auto">
            <a:xfrm rot="825044">
              <a:off x="7066298" y="153729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9" name="Oval 1267"/>
            <p:cNvSpPr>
              <a:spLocks noChangeArrowheads="1"/>
            </p:cNvSpPr>
            <p:nvPr/>
          </p:nvSpPr>
          <p:spPr bwMode="auto">
            <a:xfrm rot="825044">
              <a:off x="719896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0" name="Oval 1275"/>
            <p:cNvSpPr>
              <a:spLocks noChangeArrowheads="1"/>
            </p:cNvSpPr>
            <p:nvPr/>
          </p:nvSpPr>
          <p:spPr bwMode="auto">
            <a:xfrm rot="825044">
              <a:off x="7301448" y="161329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1" name="Oval 1276"/>
            <p:cNvSpPr>
              <a:spLocks noChangeArrowheads="1"/>
            </p:cNvSpPr>
            <p:nvPr/>
          </p:nvSpPr>
          <p:spPr bwMode="auto">
            <a:xfrm rot="825044">
              <a:off x="7283057" y="168844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3" name="Oval 1286"/>
            <p:cNvSpPr>
              <a:spLocks noChangeArrowheads="1"/>
            </p:cNvSpPr>
            <p:nvPr/>
          </p:nvSpPr>
          <p:spPr bwMode="auto">
            <a:xfrm rot="825044">
              <a:off x="7341191" y="176275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4" name="Oval 1287"/>
            <p:cNvSpPr>
              <a:spLocks noChangeArrowheads="1"/>
            </p:cNvSpPr>
            <p:nvPr/>
          </p:nvSpPr>
          <p:spPr bwMode="auto">
            <a:xfrm rot="825044">
              <a:off x="7322800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8" name="Oval 1293"/>
            <p:cNvSpPr>
              <a:spLocks noChangeArrowheads="1"/>
            </p:cNvSpPr>
            <p:nvPr/>
          </p:nvSpPr>
          <p:spPr bwMode="auto">
            <a:xfrm rot="825044">
              <a:off x="7462065" y="161287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9" name="Oval 1294"/>
            <p:cNvSpPr>
              <a:spLocks noChangeArrowheads="1"/>
            </p:cNvSpPr>
            <p:nvPr/>
          </p:nvSpPr>
          <p:spPr bwMode="auto">
            <a:xfrm rot="825044">
              <a:off x="744367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1" name="Oval 1242"/>
            <p:cNvSpPr>
              <a:spLocks noChangeArrowheads="1"/>
            </p:cNvSpPr>
            <p:nvPr/>
          </p:nvSpPr>
          <p:spPr bwMode="auto">
            <a:xfrm rot="825044">
              <a:off x="6911586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2" name="Oval 1245"/>
            <p:cNvSpPr>
              <a:spLocks noChangeArrowheads="1"/>
            </p:cNvSpPr>
            <p:nvPr/>
          </p:nvSpPr>
          <p:spPr bwMode="auto">
            <a:xfrm rot="825044">
              <a:off x="6985148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3" name="Oval 1249"/>
            <p:cNvSpPr>
              <a:spLocks noChangeArrowheads="1"/>
            </p:cNvSpPr>
            <p:nvPr/>
          </p:nvSpPr>
          <p:spPr bwMode="auto">
            <a:xfrm rot="825044">
              <a:off x="7029517" y="1687602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4" name="Oval 1251"/>
            <p:cNvSpPr>
              <a:spLocks noChangeArrowheads="1"/>
            </p:cNvSpPr>
            <p:nvPr/>
          </p:nvSpPr>
          <p:spPr bwMode="auto">
            <a:xfrm rot="825044">
              <a:off x="6992736" y="183790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5" name="Oval 1257"/>
            <p:cNvSpPr>
              <a:spLocks noChangeArrowheads="1"/>
            </p:cNvSpPr>
            <p:nvPr/>
          </p:nvSpPr>
          <p:spPr bwMode="auto">
            <a:xfrm rot="825044">
              <a:off x="7132000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6" name="Oval 1259"/>
            <p:cNvSpPr>
              <a:spLocks noChangeArrowheads="1"/>
            </p:cNvSpPr>
            <p:nvPr/>
          </p:nvSpPr>
          <p:spPr bwMode="auto">
            <a:xfrm rot="825044">
              <a:off x="7095219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8" name="Oval 1263"/>
            <p:cNvSpPr>
              <a:spLocks noChangeArrowheads="1"/>
            </p:cNvSpPr>
            <p:nvPr/>
          </p:nvSpPr>
          <p:spPr bwMode="auto">
            <a:xfrm rot="825044">
              <a:off x="7150390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9" name="Oval 1266"/>
            <p:cNvSpPr>
              <a:spLocks noChangeArrowheads="1"/>
            </p:cNvSpPr>
            <p:nvPr/>
          </p:nvSpPr>
          <p:spPr bwMode="auto">
            <a:xfrm rot="825044">
              <a:off x="7217355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0" name="Oval 1268"/>
            <p:cNvSpPr>
              <a:spLocks noChangeArrowheads="1"/>
            </p:cNvSpPr>
            <p:nvPr/>
          </p:nvSpPr>
          <p:spPr bwMode="auto">
            <a:xfrm rot="825044">
              <a:off x="7180574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1" name="Oval 1269"/>
            <p:cNvSpPr>
              <a:spLocks noChangeArrowheads="1"/>
            </p:cNvSpPr>
            <p:nvPr/>
          </p:nvSpPr>
          <p:spPr bwMode="auto">
            <a:xfrm rot="825044">
              <a:off x="716218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3" name="Oval 1272"/>
            <p:cNvSpPr>
              <a:spLocks noChangeArrowheads="1"/>
            </p:cNvSpPr>
            <p:nvPr/>
          </p:nvSpPr>
          <p:spPr bwMode="auto">
            <a:xfrm rot="825044">
              <a:off x="723574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4" name="Oval 1277"/>
            <p:cNvSpPr>
              <a:spLocks noChangeArrowheads="1"/>
            </p:cNvSpPr>
            <p:nvPr/>
          </p:nvSpPr>
          <p:spPr bwMode="auto">
            <a:xfrm rot="825044">
              <a:off x="7264667" y="1763594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6" name="Oval 1291"/>
            <p:cNvSpPr>
              <a:spLocks noChangeArrowheads="1"/>
            </p:cNvSpPr>
            <p:nvPr/>
          </p:nvSpPr>
          <p:spPr bwMode="auto">
            <a:xfrm rot="825044">
              <a:off x="7414753" y="1462147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7" name="Oval 1296"/>
            <p:cNvSpPr>
              <a:spLocks noChangeArrowheads="1"/>
            </p:cNvSpPr>
            <p:nvPr/>
          </p:nvSpPr>
          <p:spPr bwMode="auto">
            <a:xfrm rot="825044">
              <a:off x="740689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8" name="Oval 1299"/>
            <p:cNvSpPr>
              <a:spLocks noChangeArrowheads="1"/>
            </p:cNvSpPr>
            <p:nvPr/>
          </p:nvSpPr>
          <p:spPr bwMode="auto">
            <a:xfrm rot="825044">
              <a:off x="748045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6" name="Oval 1300"/>
            <p:cNvSpPr>
              <a:spLocks noChangeArrowheads="1"/>
            </p:cNvSpPr>
            <p:nvPr/>
          </p:nvSpPr>
          <p:spPr bwMode="auto">
            <a:xfrm rot="825044">
              <a:off x="749884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1248"/>
            <p:cNvSpPr>
              <a:spLocks noChangeArrowheads="1"/>
            </p:cNvSpPr>
            <p:nvPr/>
          </p:nvSpPr>
          <p:spPr bwMode="auto">
            <a:xfrm rot="825044">
              <a:off x="7047908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1250"/>
            <p:cNvSpPr>
              <a:spLocks noChangeArrowheads="1"/>
            </p:cNvSpPr>
            <p:nvPr/>
          </p:nvSpPr>
          <p:spPr bwMode="auto">
            <a:xfrm rot="825044">
              <a:off x="7011127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1258"/>
            <p:cNvSpPr>
              <a:spLocks noChangeArrowheads="1"/>
            </p:cNvSpPr>
            <p:nvPr/>
          </p:nvSpPr>
          <p:spPr bwMode="auto">
            <a:xfrm rot="825044">
              <a:off x="7113609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5" name="Oval 1281"/>
            <p:cNvSpPr>
              <a:spLocks noChangeArrowheads="1"/>
            </p:cNvSpPr>
            <p:nvPr/>
          </p:nvSpPr>
          <p:spPr bwMode="auto">
            <a:xfrm rot="825044">
              <a:off x="7319838" y="15381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7" name="Oval 1284"/>
            <p:cNvSpPr>
              <a:spLocks noChangeArrowheads="1"/>
            </p:cNvSpPr>
            <p:nvPr/>
          </p:nvSpPr>
          <p:spPr bwMode="auto">
            <a:xfrm rot="825044">
              <a:off x="7377972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8" name="Oval 1285"/>
            <p:cNvSpPr>
              <a:spLocks noChangeArrowheads="1"/>
            </p:cNvSpPr>
            <p:nvPr/>
          </p:nvSpPr>
          <p:spPr bwMode="auto">
            <a:xfrm rot="825044">
              <a:off x="7359581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0" name="Oval 1290"/>
            <p:cNvSpPr>
              <a:spLocks noChangeArrowheads="1"/>
            </p:cNvSpPr>
            <p:nvPr/>
          </p:nvSpPr>
          <p:spPr bwMode="auto">
            <a:xfrm rot="825044">
              <a:off x="7396362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2" name="Oval 1295"/>
            <p:cNvSpPr>
              <a:spLocks noChangeArrowheads="1"/>
            </p:cNvSpPr>
            <p:nvPr/>
          </p:nvSpPr>
          <p:spPr bwMode="auto">
            <a:xfrm rot="825044">
              <a:off x="7425284" y="176317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5" name="Oval 1276"/>
            <p:cNvSpPr>
              <a:spLocks noChangeArrowheads="1"/>
            </p:cNvSpPr>
            <p:nvPr/>
          </p:nvSpPr>
          <p:spPr bwMode="auto">
            <a:xfrm rot="825044">
              <a:off x="7301448" y="161354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09" name="AutoShape 1210"/>
          <p:cNvSpPr>
            <a:spLocks noChangeArrowheads="1"/>
          </p:cNvSpPr>
          <p:nvPr/>
        </p:nvSpPr>
        <p:spPr bwMode="auto">
          <a:xfrm>
            <a:off x="6662019" y="2710013"/>
            <a:ext cx="754691" cy="537685"/>
          </a:xfrm>
          <a:prstGeom prst="parallelogram">
            <a:avLst>
              <a:gd name="adj" fmla="val 25858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510" name="Oval 1212"/>
          <p:cNvSpPr>
            <a:spLocks noChangeArrowheads="1"/>
          </p:cNvSpPr>
          <p:nvPr/>
        </p:nvSpPr>
        <p:spPr bwMode="auto">
          <a:xfrm rot="825044">
            <a:off x="6739265" y="3092066"/>
            <a:ext cx="116017" cy="1161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511" name="Oval 1218"/>
          <p:cNvSpPr>
            <a:spLocks noChangeArrowheads="1"/>
          </p:cNvSpPr>
          <p:nvPr/>
        </p:nvSpPr>
        <p:spPr bwMode="auto">
          <a:xfrm rot="825044">
            <a:off x="6780519" y="2923479"/>
            <a:ext cx="116017" cy="11613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512" name="Oval 1219"/>
          <p:cNvSpPr>
            <a:spLocks noChangeArrowheads="1"/>
          </p:cNvSpPr>
          <p:nvPr/>
        </p:nvSpPr>
        <p:spPr bwMode="auto">
          <a:xfrm rot="825044">
            <a:off x="6821776" y="2754890"/>
            <a:ext cx="116017" cy="11613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515" name="Oval 1221"/>
          <p:cNvSpPr>
            <a:spLocks noChangeArrowheads="1"/>
          </p:cNvSpPr>
          <p:nvPr/>
        </p:nvSpPr>
        <p:spPr bwMode="auto">
          <a:xfrm rot="825044">
            <a:off x="6927911" y="3093952"/>
            <a:ext cx="116017" cy="1161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516" name="Oval 1227"/>
          <p:cNvSpPr>
            <a:spLocks noChangeArrowheads="1"/>
          </p:cNvSpPr>
          <p:nvPr/>
        </p:nvSpPr>
        <p:spPr bwMode="auto">
          <a:xfrm rot="825044">
            <a:off x="6969166" y="2925366"/>
            <a:ext cx="116017" cy="116134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517" name="Oval 1228"/>
          <p:cNvSpPr>
            <a:spLocks noChangeArrowheads="1"/>
          </p:cNvSpPr>
          <p:nvPr/>
        </p:nvSpPr>
        <p:spPr bwMode="auto">
          <a:xfrm rot="825044">
            <a:off x="7010422" y="2756777"/>
            <a:ext cx="116017" cy="116134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518" name="Oval 1230"/>
          <p:cNvSpPr>
            <a:spLocks noChangeArrowheads="1"/>
          </p:cNvSpPr>
          <p:nvPr/>
        </p:nvSpPr>
        <p:spPr bwMode="auto">
          <a:xfrm rot="825044">
            <a:off x="7118444" y="3093952"/>
            <a:ext cx="116017" cy="116134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519" name="Oval 1236"/>
          <p:cNvSpPr>
            <a:spLocks noChangeArrowheads="1"/>
          </p:cNvSpPr>
          <p:nvPr/>
        </p:nvSpPr>
        <p:spPr bwMode="auto">
          <a:xfrm rot="825044">
            <a:off x="7159698" y="2925366"/>
            <a:ext cx="116017" cy="116134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520" name="Oval 1237"/>
          <p:cNvSpPr>
            <a:spLocks noChangeArrowheads="1"/>
          </p:cNvSpPr>
          <p:nvPr/>
        </p:nvSpPr>
        <p:spPr bwMode="auto">
          <a:xfrm rot="825044">
            <a:off x="7200955" y="2756777"/>
            <a:ext cx="116017" cy="116134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50" name="Rectangle 27"/>
          <p:cNvSpPr>
            <a:spLocks noChangeArrowheads="1"/>
          </p:cNvSpPr>
          <p:nvPr/>
        </p:nvSpPr>
        <p:spPr bwMode="auto">
          <a:xfrm>
            <a:off x="4207985" y="2204864"/>
            <a:ext cx="1372127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9" name="AutoShape 2"/>
          <p:cNvSpPr>
            <a:spLocks noChangeArrowheads="1"/>
          </p:cNvSpPr>
          <p:nvPr/>
        </p:nvSpPr>
        <p:spPr bwMode="auto">
          <a:xfrm>
            <a:off x="2337793" y="3035526"/>
            <a:ext cx="794047" cy="385089"/>
          </a:xfrm>
          <a:prstGeom prst="parallelogram">
            <a:avLst>
              <a:gd name="adj" fmla="val 36705"/>
            </a:avLst>
          </a:prstGeom>
          <a:solidFill>
            <a:schemeClr val="bg1">
              <a:lumMod val="85000"/>
            </a:schemeClr>
          </a:solidFill>
          <a:ln w="635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460" name="459 Grupo"/>
          <p:cNvGrpSpPr/>
          <p:nvPr/>
        </p:nvGrpSpPr>
        <p:grpSpPr>
          <a:xfrm>
            <a:off x="2684161" y="3085761"/>
            <a:ext cx="86459" cy="166178"/>
            <a:chOff x="2186584" y="3114406"/>
            <a:chExt cx="86459" cy="166178"/>
          </a:xfrm>
          <a:solidFill>
            <a:srgbClr val="FFFFCC"/>
          </a:solidFill>
        </p:grpSpPr>
        <p:sp>
          <p:nvSpPr>
            <p:cNvPr id="462" name="AutoShape 40"/>
            <p:cNvSpPr>
              <a:spLocks noChangeArrowheads="1"/>
            </p:cNvSpPr>
            <p:nvPr/>
          </p:nvSpPr>
          <p:spPr bwMode="auto">
            <a:xfrm>
              <a:off x="2186584" y="3181833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63" name="AutoShape 41"/>
            <p:cNvSpPr>
              <a:spLocks noChangeArrowheads="1"/>
            </p:cNvSpPr>
            <p:nvPr/>
          </p:nvSpPr>
          <p:spPr bwMode="auto">
            <a:xfrm>
              <a:off x="2186584" y="3114406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464" name="463 Grupo"/>
          <p:cNvGrpSpPr/>
          <p:nvPr/>
        </p:nvGrpSpPr>
        <p:grpSpPr>
          <a:xfrm>
            <a:off x="2467748" y="3081521"/>
            <a:ext cx="86459" cy="166177"/>
            <a:chOff x="1970171" y="3110166"/>
            <a:chExt cx="86459" cy="166177"/>
          </a:xfrm>
        </p:grpSpPr>
        <p:sp>
          <p:nvSpPr>
            <p:cNvPr id="472" name="AutoShape 71"/>
            <p:cNvSpPr>
              <a:spLocks noChangeArrowheads="1"/>
            </p:cNvSpPr>
            <p:nvPr/>
          </p:nvSpPr>
          <p:spPr bwMode="auto">
            <a:xfrm>
              <a:off x="1970171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96" name="AutoShape 72"/>
            <p:cNvSpPr>
              <a:spLocks noChangeArrowheads="1"/>
            </p:cNvSpPr>
            <p:nvPr/>
          </p:nvSpPr>
          <p:spPr bwMode="auto">
            <a:xfrm>
              <a:off x="1970171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522" name="Line 80"/>
          <p:cNvSpPr>
            <a:spLocks noChangeShapeType="1"/>
          </p:cNvSpPr>
          <p:nvPr/>
        </p:nvSpPr>
        <p:spPr bwMode="auto">
          <a:xfrm>
            <a:off x="2563733" y="3094804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196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97" name="196 Pentágono"/>
          <p:cNvSpPr/>
          <p:nvPr/>
        </p:nvSpPr>
        <p:spPr>
          <a:xfrm>
            <a:off x="324" y="6613524"/>
            <a:ext cx="295431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91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4093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 MODELS EVALUATED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7" name="Rectangle 27"/>
          <p:cNvSpPr>
            <a:spLocks noChangeArrowheads="1"/>
          </p:cNvSpPr>
          <p:nvPr/>
        </p:nvSpPr>
        <p:spPr bwMode="auto">
          <a:xfrm>
            <a:off x="2024758" y="1125090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MAGNITUDES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8" name="Rectangle 27"/>
          <p:cNvSpPr>
            <a:spLocks noChangeArrowheads="1"/>
          </p:cNvSpPr>
          <p:nvPr/>
        </p:nvSpPr>
        <p:spPr bwMode="auto">
          <a:xfrm>
            <a:off x="6317858" y="1124744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2753920" y="2316076"/>
            <a:ext cx="4356627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2240889" y="1404659"/>
            <a:ext cx="1030139" cy="619424"/>
            <a:chOff x="2240889" y="1404659"/>
            <a:chExt cx="1030139" cy="619424"/>
          </a:xfrm>
        </p:grpSpPr>
        <p:sp>
          <p:nvSpPr>
            <p:cNvPr id="356" name="AutoShape 1210"/>
            <p:cNvSpPr>
              <a:spLocks noChangeArrowheads="1"/>
            </p:cNvSpPr>
            <p:nvPr/>
          </p:nvSpPr>
          <p:spPr bwMode="auto">
            <a:xfrm>
              <a:off x="2240889" y="1404659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7" name="Oval 1212"/>
            <p:cNvSpPr>
              <a:spLocks noChangeArrowheads="1"/>
            </p:cNvSpPr>
            <p:nvPr/>
          </p:nvSpPr>
          <p:spPr bwMode="auto">
            <a:xfrm rot="825044">
              <a:off x="2383262" y="157449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8" name="Oval 1213"/>
            <p:cNvSpPr>
              <a:spLocks noChangeArrowheads="1"/>
            </p:cNvSpPr>
            <p:nvPr/>
          </p:nvSpPr>
          <p:spPr bwMode="auto">
            <a:xfrm rot="825044">
              <a:off x="2364871" y="164965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9" name="Oval 1214"/>
            <p:cNvSpPr>
              <a:spLocks noChangeArrowheads="1"/>
            </p:cNvSpPr>
            <p:nvPr/>
          </p:nvSpPr>
          <p:spPr bwMode="auto">
            <a:xfrm rot="825044">
              <a:off x="2346481" y="172480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0" name="Oval 1215"/>
            <p:cNvSpPr>
              <a:spLocks noChangeArrowheads="1"/>
            </p:cNvSpPr>
            <p:nvPr/>
          </p:nvSpPr>
          <p:spPr bwMode="auto">
            <a:xfrm rot="825044">
              <a:off x="2328090" y="1799953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1" name="Oval 1216"/>
            <p:cNvSpPr>
              <a:spLocks noChangeArrowheads="1"/>
            </p:cNvSpPr>
            <p:nvPr/>
          </p:nvSpPr>
          <p:spPr bwMode="auto">
            <a:xfrm rot="825044">
              <a:off x="2309700" y="187510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2" name="Oval 1217"/>
            <p:cNvSpPr>
              <a:spLocks noChangeArrowheads="1"/>
            </p:cNvSpPr>
            <p:nvPr/>
          </p:nvSpPr>
          <p:spPr bwMode="auto">
            <a:xfrm rot="825044">
              <a:off x="2291309" y="19502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3" name="Oval 1218"/>
            <p:cNvSpPr>
              <a:spLocks noChangeArrowheads="1"/>
            </p:cNvSpPr>
            <p:nvPr/>
          </p:nvSpPr>
          <p:spPr bwMode="auto">
            <a:xfrm rot="825044">
              <a:off x="2401652" y="14993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4" name="Oval 1219"/>
            <p:cNvSpPr>
              <a:spLocks noChangeArrowheads="1"/>
            </p:cNvSpPr>
            <p:nvPr/>
          </p:nvSpPr>
          <p:spPr bwMode="auto">
            <a:xfrm rot="825044">
              <a:off x="2420043" y="142419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5" name="Oval 1221"/>
            <p:cNvSpPr>
              <a:spLocks noChangeArrowheads="1"/>
            </p:cNvSpPr>
            <p:nvPr/>
          </p:nvSpPr>
          <p:spPr bwMode="auto">
            <a:xfrm rot="825044">
              <a:off x="2467355" y="15753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6" name="Oval 1222"/>
            <p:cNvSpPr>
              <a:spLocks noChangeArrowheads="1"/>
            </p:cNvSpPr>
            <p:nvPr/>
          </p:nvSpPr>
          <p:spPr bwMode="auto">
            <a:xfrm rot="825044">
              <a:off x="2448964" y="16504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7" name="Oval 1223"/>
            <p:cNvSpPr>
              <a:spLocks noChangeArrowheads="1"/>
            </p:cNvSpPr>
            <p:nvPr/>
          </p:nvSpPr>
          <p:spPr bwMode="auto">
            <a:xfrm rot="825044">
              <a:off x="2430574" y="17256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8" name="Oval 1224"/>
            <p:cNvSpPr>
              <a:spLocks noChangeArrowheads="1"/>
            </p:cNvSpPr>
            <p:nvPr/>
          </p:nvSpPr>
          <p:spPr bwMode="auto">
            <a:xfrm rot="825044">
              <a:off x="2412183" y="1800794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9" name="Oval 1225"/>
            <p:cNvSpPr>
              <a:spLocks noChangeArrowheads="1"/>
            </p:cNvSpPr>
            <p:nvPr/>
          </p:nvSpPr>
          <p:spPr bwMode="auto">
            <a:xfrm rot="825044">
              <a:off x="2393793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0" name="Oval 1226"/>
            <p:cNvSpPr>
              <a:spLocks noChangeArrowheads="1"/>
            </p:cNvSpPr>
            <p:nvPr/>
          </p:nvSpPr>
          <p:spPr bwMode="auto">
            <a:xfrm rot="825044">
              <a:off x="2375402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1" name="Oval 1227"/>
            <p:cNvSpPr>
              <a:spLocks noChangeArrowheads="1"/>
            </p:cNvSpPr>
            <p:nvPr/>
          </p:nvSpPr>
          <p:spPr bwMode="auto">
            <a:xfrm rot="825044">
              <a:off x="2485745" y="150018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2" name="Oval 1228"/>
            <p:cNvSpPr>
              <a:spLocks noChangeArrowheads="1"/>
            </p:cNvSpPr>
            <p:nvPr/>
          </p:nvSpPr>
          <p:spPr bwMode="auto">
            <a:xfrm rot="825044">
              <a:off x="2504136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3" name="Oval 1230"/>
            <p:cNvSpPr>
              <a:spLocks noChangeArrowheads="1"/>
            </p:cNvSpPr>
            <p:nvPr/>
          </p:nvSpPr>
          <p:spPr bwMode="auto">
            <a:xfrm rot="825044">
              <a:off x="2552289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4" name="Oval 1231"/>
            <p:cNvSpPr>
              <a:spLocks noChangeArrowheads="1"/>
            </p:cNvSpPr>
            <p:nvPr/>
          </p:nvSpPr>
          <p:spPr bwMode="auto">
            <a:xfrm rot="825044">
              <a:off x="2533898" y="165049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5" name="Oval 1232"/>
            <p:cNvSpPr>
              <a:spLocks noChangeArrowheads="1"/>
            </p:cNvSpPr>
            <p:nvPr/>
          </p:nvSpPr>
          <p:spPr bwMode="auto">
            <a:xfrm rot="825044">
              <a:off x="2515508" y="172564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6" name="Oval 1233"/>
            <p:cNvSpPr>
              <a:spLocks noChangeArrowheads="1"/>
            </p:cNvSpPr>
            <p:nvPr/>
          </p:nvSpPr>
          <p:spPr bwMode="auto">
            <a:xfrm rot="825044">
              <a:off x="2497117" y="1800794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7" name="Oval 1234"/>
            <p:cNvSpPr>
              <a:spLocks noChangeArrowheads="1"/>
            </p:cNvSpPr>
            <p:nvPr/>
          </p:nvSpPr>
          <p:spPr bwMode="auto">
            <a:xfrm rot="825044">
              <a:off x="2478727" y="187594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8" name="Oval 1235"/>
            <p:cNvSpPr>
              <a:spLocks noChangeArrowheads="1"/>
            </p:cNvSpPr>
            <p:nvPr/>
          </p:nvSpPr>
          <p:spPr bwMode="auto">
            <a:xfrm rot="825044">
              <a:off x="2460336" y="195109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9" name="Oval 1236"/>
            <p:cNvSpPr>
              <a:spLocks noChangeArrowheads="1"/>
            </p:cNvSpPr>
            <p:nvPr/>
          </p:nvSpPr>
          <p:spPr bwMode="auto">
            <a:xfrm rot="825044">
              <a:off x="2570679" y="150018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0" name="Oval 1237"/>
            <p:cNvSpPr>
              <a:spLocks noChangeArrowheads="1"/>
            </p:cNvSpPr>
            <p:nvPr/>
          </p:nvSpPr>
          <p:spPr bwMode="auto">
            <a:xfrm rot="825044">
              <a:off x="2589070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1" name="Oval 1239"/>
            <p:cNvSpPr>
              <a:spLocks noChangeArrowheads="1"/>
            </p:cNvSpPr>
            <p:nvPr/>
          </p:nvSpPr>
          <p:spPr bwMode="auto">
            <a:xfrm rot="825044">
              <a:off x="2636382" y="157575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2" name="Oval 1240"/>
            <p:cNvSpPr>
              <a:spLocks noChangeArrowheads="1"/>
            </p:cNvSpPr>
            <p:nvPr/>
          </p:nvSpPr>
          <p:spPr bwMode="auto">
            <a:xfrm rot="825044">
              <a:off x="2617991" y="165091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3" name="Oval 1241"/>
            <p:cNvSpPr>
              <a:spLocks noChangeArrowheads="1"/>
            </p:cNvSpPr>
            <p:nvPr/>
          </p:nvSpPr>
          <p:spPr bwMode="auto">
            <a:xfrm rot="825044">
              <a:off x="2599601" y="172606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4" name="Oval 1242"/>
            <p:cNvSpPr>
              <a:spLocks noChangeArrowheads="1"/>
            </p:cNvSpPr>
            <p:nvPr/>
          </p:nvSpPr>
          <p:spPr bwMode="auto">
            <a:xfrm rot="825044">
              <a:off x="2581210" y="1801214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5" name="Oval 1243"/>
            <p:cNvSpPr>
              <a:spLocks noChangeArrowheads="1"/>
            </p:cNvSpPr>
            <p:nvPr/>
          </p:nvSpPr>
          <p:spPr bwMode="auto">
            <a:xfrm rot="825044">
              <a:off x="2562820" y="187636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6" name="Oval 1244"/>
            <p:cNvSpPr>
              <a:spLocks noChangeArrowheads="1"/>
            </p:cNvSpPr>
            <p:nvPr/>
          </p:nvSpPr>
          <p:spPr bwMode="auto">
            <a:xfrm rot="825044">
              <a:off x="2544429" y="195151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7" name="Oval 1245"/>
            <p:cNvSpPr>
              <a:spLocks noChangeArrowheads="1"/>
            </p:cNvSpPr>
            <p:nvPr/>
          </p:nvSpPr>
          <p:spPr bwMode="auto">
            <a:xfrm rot="825044">
              <a:off x="2654772" y="15006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8" name="Oval 1246"/>
            <p:cNvSpPr>
              <a:spLocks noChangeArrowheads="1"/>
            </p:cNvSpPr>
            <p:nvPr/>
          </p:nvSpPr>
          <p:spPr bwMode="auto">
            <a:xfrm rot="825044">
              <a:off x="2673163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1" name="Oval 1250"/>
            <p:cNvSpPr>
              <a:spLocks noChangeArrowheads="1"/>
            </p:cNvSpPr>
            <p:nvPr/>
          </p:nvSpPr>
          <p:spPr bwMode="auto">
            <a:xfrm rot="825044">
              <a:off x="2680751" y="172564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2" name="Oval 1251"/>
            <p:cNvSpPr>
              <a:spLocks noChangeArrowheads="1"/>
            </p:cNvSpPr>
            <p:nvPr/>
          </p:nvSpPr>
          <p:spPr bwMode="auto">
            <a:xfrm rot="825044">
              <a:off x="2662360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3" name="Oval 1252"/>
            <p:cNvSpPr>
              <a:spLocks noChangeArrowheads="1"/>
            </p:cNvSpPr>
            <p:nvPr/>
          </p:nvSpPr>
          <p:spPr bwMode="auto">
            <a:xfrm rot="825044">
              <a:off x="2643970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4" name="Oval 1253"/>
            <p:cNvSpPr>
              <a:spLocks noChangeArrowheads="1"/>
            </p:cNvSpPr>
            <p:nvPr/>
          </p:nvSpPr>
          <p:spPr bwMode="auto">
            <a:xfrm rot="825044">
              <a:off x="2625579" y="1951097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6" name="Oval 1255"/>
            <p:cNvSpPr>
              <a:spLocks noChangeArrowheads="1"/>
            </p:cNvSpPr>
            <p:nvPr/>
          </p:nvSpPr>
          <p:spPr bwMode="auto">
            <a:xfrm rot="825044">
              <a:off x="2754313" y="142503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0" name="Oval 1260"/>
            <p:cNvSpPr>
              <a:spLocks noChangeArrowheads="1"/>
            </p:cNvSpPr>
            <p:nvPr/>
          </p:nvSpPr>
          <p:spPr bwMode="auto">
            <a:xfrm rot="825044">
              <a:off x="2746452" y="180121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1" name="Oval 1261"/>
            <p:cNvSpPr>
              <a:spLocks noChangeArrowheads="1"/>
            </p:cNvSpPr>
            <p:nvPr/>
          </p:nvSpPr>
          <p:spPr bwMode="auto">
            <a:xfrm rot="825044">
              <a:off x="2728062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2" name="Oval 1262"/>
            <p:cNvSpPr>
              <a:spLocks noChangeArrowheads="1"/>
            </p:cNvSpPr>
            <p:nvPr/>
          </p:nvSpPr>
          <p:spPr bwMode="auto">
            <a:xfrm rot="825044">
              <a:off x="2709671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4" name="Oval 1264"/>
            <p:cNvSpPr>
              <a:spLocks noChangeArrowheads="1"/>
            </p:cNvSpPr>
            <p:nvPr/>
          </p:nvSpPr>
          <p:spPr bwMode="auto">
            <a:xfrm rot="825044">
              <a:off x="2838405" y="142545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8" name="Oval 1269"/>
            <p:cNvSpPr>
              <a:spLocks noChangeArrowheads="1"/>
            </p:cNvSpPr>
            <p:nvPr/>
          </p:nvSpPr>
          <p:spPr bwMode="auto">
            <a:xfrm rot="825044">
              <a:off x="283180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9" name="Oval 1270"/>
            <p:cNvSpPr>
              <a:spLocks noChangeArrowheads="1"/>
            </p:cNvSpPr>
            <p:nvPr/>
          </p:nvSpPr>
          <p:spPr bwMode="auto">
            <a:xfrm rot="825044">
              <a:off x="2813417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0" name="Oval 1271"/>
            <p:cNvSpPr>
              <a:spLocks noChangeArrowheads="1"/>
            </p:cNvSpPr>
            <p:nvPr/>
          </p:nvSpPr>
          <p:spPr bwMode="auto">
            <a:xfrm rot="825044">
              <a:off x="279502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2" name="Oval 1273"/>
            <p:cNvSpPr>
              <a:spLocks noChangeArrowheads="1"/>
            </p:cNvSpPr>
            <p:nvPr/>
          </p:nvSpPr>
          <p:spPr bwMode="auto">
            <a:xfrm rot="825044">
              <a:off x="2923760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6" name="Oval 1278"/>
            <p:cNvSpPr>
              <a:spLocks noChangeArrowheads="1"/>
            </p:cNvSpPr>
            <p:nvPr/>
          </p:nvSpPr>
          <p:spPr bwMode="auto">
            <a:xfrm rot="825044">
              <a:off x="2915900" y="180163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7" name="Oval 1279"/>
            <p:cNvSpPr>
              <a:spLocks noChangeArrowheads="1"/>
            </p:cNvSpPr>
            <p:nvPr/>
          </p:nvSpPr>
          <p:spPr bwMode="auto">
            <a:xfrm rot="825044">
              <a:off x="2897510" y="1876786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8" name="Oval 1280"/>
            <p:cNvSpPr>
              <a:spLocks noChangeArrowheads="1"/>
            </p:cNvSpPr>
            <p:nvPr/>
          </p:nvSpPr>
          <p:spPr bwMode="auto">
            <a:xfrm rot="825044">
              <a:off x="2879119" y="195193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0" name="Oval 1282"/>
            <p:cNvSpPr>
              <a:spLocks noChangeArrowheads="1"/>
            </p:cNvSpPr>
            <p:nvPr/>
          </p:nvSpPr>
          <p:spPr bwMode="auto">
            <a:xfrm rot="825044">
              <a:off x="3007853" y="14258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4" name="Oval 1287"/>
            <p:cNvSpPr>
              <a:spLocks noChangeArrowheads="1"/>
            </p:cNvSpPr>
            <p:nvPr/>
          </p:nvSpPr>
          <p:spPr bwMode="auto">
            <a:xfrm rot="825044">
              <a:off x="2992424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5" name="Oval 1288"/>
            <p:cNvSpPr>
              <a:spLocks noChangeArrowheads="1"/>
            </p:cNvSpPr>
            <p:nvPr/>
          </p:nvSpPr>
          <p:spPr bwMode="auto">
            <a:xfrm rot="825044">
              <a:off x="2974034" y="187594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6" name="Oval 1289"/>
            <p:cNvSpPr>
              <a:spLocks noChangeArrowheads="1"/>
            </p:cNvSpPr>
            <p:nvPr/>
          </p:nvSpPr>
          <p:spPr bwMode="auto">
            <a:xfrm rot="825044">
              <a:off x="2955643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8" name="Oval 1291"/>
            <p:cNvSpPr>
              <a:spLocks noChangeArrowheads="1"/>
            </p:cNvSpPr>
            <p:nvPr/>
          </p:nvSpPr>
          <p:spPr bwMode="auto">
            <a:xfrm rot="825044">
              <a:off x="3084377" y="142503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2" name="Oval 1296"/>
            <p:cNvSpPr>
              <a:spLocks noChangeArrowheads="1"/>
            </p:cNvSpPr>
            <p:nvPr/>
          </p:nvSpPr>
          <p:spPr bwMode="auto">
            <a:xfrm rot="825044">
              <a:off x="307651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3" name="Oval 1297"/>
            <p:cNvSpPr>
              <a:spLocks noChangeArrowheads="1"/>
            </p:cNvSpPr>
            <p:nvPr/>
          </p:nvSpPr>
          <p:spPr bwMode="auto">
            <a:xfrm rot="825044">
              <a:off x="3058127" y="187636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4" name="Oval 1298"/>
            <p:cNvSpPr>
              <a:spLocks noChangeArrowheads="1"/>
            </p:cNvSpPr>
            <p:nvPr/>
          </p:nvSpPr>
          <p:spPr bwMode="auto">
            <a:xfrm rot="825044">
              <a:off x="303973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5" name="Oval 1299"/>
            <p:cNvSpPr>
              <a:spLocks noChangeArrowheads="1"/>
            </p:cNvSpPr>
            <p:nvPr/>
          </p:nvSpPr>
          <p:spPr bwMode="auto">
            <a:xfrm rot="825044">
              <a:off x="3150079" y="15006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6" name="Oval 1300"/>
            <p:cNvSpPr>
              <a:spLocks noChangeArrowheads="1"/>
            </p:cNvSpPr>
            <p:nvPr/>
          </p:nvSpPr>
          <p:spPr bwMode="auto">
            <a:xfrm rot="825044">
              <a:off x="3168470" y="14254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51" name="450 Grupo"/>
            <p:cNvGrpSpPr/>
            <p:nvPr/>
          </p:nvGrpSpPr>
          <p:grpSpPr>
            <a:xfrm>
              <a:off x="2831519" y="1494277"/>
              <a:ext cx="319045" cy="227306"/>
              <a:chOff x="6452036" y="2298144"/>
              <a:chExt cx="319045" cy="227306"/>
            </a:xfrm>
          </p:grpSpPr>
          <p:sp>
            <p:nvSpPr>
              <p:cNvPr id="455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" name="Oval 1276"/>
              <p:cNvSpPr>
                <a:spLocks noChangeArrowheads="1"/>
              </p:cNvSpPr>
              <p:nvPr/>
            </p:nvSpPr>
            <p:spPr bwMode="auto">
              <a:xfrm rot="825044">
                <a:off x="6592987" y="2381647"/>
                <a:ext cx="51717" cy="5176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" name="Oval 1248"/>
            <p:cNvSpPr>
              <a:spLocks noChangeArrowheads="1"/>
            </p:cNvSpPr>
            <p:nvPr/>
          </p:nvSpPr>
          <p:spPr bwMode="auto">
            <a:xfrm rot="825044">
              <a:off x="2717532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0" name="Oval 1249"/>
            <p:cNvSpPr>
              <a:spLocks noChangeArrowheads="1"/>
            </p:cNvSpPr>
            <p:nvPr/>
          </p:nvSpPr>
          <p:spPr bwMode="auto">
            <a:xfrm rot="825044">
              <a:off x="2699141" y="165049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5" name="Oval 1254"/>
            <p:cNvSpPr>
              <a:spLocks noChangeArrowheads="1"/>
            </p:cNvSpPr>
            <p:nvPr/>
          </p:nvSpPr>
          <p:spPr bwMode="auto">
            <a:xfrm rot="825044">
              <a:off x="2735922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7" name="Oval 1257"/>
            <p:cNvSpPr>
              <a:spLocks noChangeArrowheads="1"/>
            </p:cNvSpPr>
            <p:nvPr/>
          </p:nvSpPr>
          <p:spPr bwMode="auto">
            <a:xfrm rot="825044">
              <a:off x="2801624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8" name="Oval 1258"/>
            <p:cNvSpPr>
              <a:spLocks noChangeArrowheads="1"/>
            </p:cNvSpPr>
            <p:nvPr/>
          </p:nvSpPr>
          <p:spPr bwMode="auto">
            <a:xfrm rot="825044">
              <a:off x="2783233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9" name="Oval 1259"/>
            <p:cNvSpPr>
              <a:spLocks noChangeArrowheads="1"/>
            </p:cNvSpPr>
            <p:nvPr/>
          </p:nvSpPr>
          <p:spPr bwMode="auto">
            <a:xfrm rot="825044">
              <a:off x="2764843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3" name="Oval 1263"/>
            <p:cNvSpPr>
              <a:spLocks noChangeArrowheads="1"/>
            </p:cNvSpPr>
            <p:nvPr/>
          </p:nvSpPr>
          <p:spPr bwMode="auto">
            <a:xfrm rot="825044">
              <a:off x="2820014" y="150060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5" name="Oval 1266"/>
            <p:cNvSpPr>
              <a:spLocks noChangeArrowheads="1"/>
            </p:cNvSpPr>
            <p:nvPr/>
          </p:nvSpPr>
          <p:spPr bwMode="auto">
            <a:xfrm rot="825044">
              <a:off x="288697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6" name="Oval 1267"/>
            <p:cNvSpPr>
              <a:spLocks noChangeArrowheads="1"/>
            </p:cNvSpPr>
            <p:nvPr/>
          </p:nvSpPr>
          <p:spPr bwMode="auto">
            <a:xfrm rot="825044">
              <a:off x="2868588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7" name="Oval 1268"/>
            <p:cNvSpPr>
              <a:spLocks noChangeArrowheads="1"/>
            </p:cNvSpPr>
            <p:nvPr/>
          </p:nvSpPr>
          <p:spPr bwMode="auto">
            <a:xfrm rot="825044">
              <a:off x="285019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1" name="Oval 1272"/>
            <p:cNvSpPr>
              <a:spLocks noChangeArrowheads="1"/>
            </p:cNvSpPr>
            <p:nvPr/>
          </p:nvSpPr>
          <p:spPr bwMode="auto">
            <a:xfrm rot="825044">
              <a:off x="2905369" y="1500608"/>
              <a:ext cx="51717" cy="51769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4" name="Oval 1276"/>
            <p:cNvSpPr>
              <a:spLocks noChangeArrowheads="1"/>
            </p:cNvSpPr>
            <p:nvPr/>
          </p:nvSpPr>
          <p:spPr bwMode="auto">
            <a:xfrm rot="825044">
              <a:off x="2952681" y="165133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5" name="Oval 1277"/>
            <p:cNvSpPr>
              <a:spLocks noChangeArrowheads="1"/>
            </p:cNvSpPr>
            <p:nvPr/>
          </p:nvSpPr>
          <p:spPr bwMode="auto">
            <a:xfrm rot="825044">
              <a:off x="2934291" y="172648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9" name="Oval 1281"/>
            <p:cNvSpPr>
              <a:spLocks noChangeArrowheads="1"/>
            </p:cNvSpPr>
            <p:nvPr/>
          </p:nvSpPr>
          <p:spPr bwMode="auto">
            <a:xfrm rot="825044">
              <a:off x="2989462" y="150102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1" name="Oval 1284"/>
            <p:cNvSpPr>
              <a:spLocks noChangeArrowheads="1"/>
            </p:cNvSpPr>
            <p:nvPr/>
          </p:nvSpPr>
          <p:spPr bwMode="auto">
            <a:xfrm rot="825044">
              <a:off x="3047596" y="15753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2" name="Oval 1285"/>
            <p:cNvSpPr>
              <a:spLocks noChangeArrowheads="1"/>
            </p:cNvSpPr>
            <p:nvPr/>
          </p:nvSpPr>
          <p:spPr bwMode="auto">
            <a:xfrm rot="825044">
              <a:off x="3029205" y="16504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3" name="Oval 1286"/>
            <p:cNvSpPr>
              <a:spLocks noChangeArrowheads="1"/>
            </p:cNvSpPr>
            <p:nvPr/>
          </p:nvSpPr>
          <p:spPr bwMode="auto">
            <a:xfrm rot="825044">
              <a:off x="3010815" y="172564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7" name="Oval 1290"/>
            <p:cNvSpPr>
              <a:spLocks noChangeArrowheads="1"/>
            </p:cNvSpPr>
            <p:nvPr/>
          </p:nvSpPr>
          <p:spPr bwMode="auto">
            <a:xfrm rot="825044">
              <a:off x="3065986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9" name="Oval 1293"/>
            <p:cNvSpPr>
              <a:spLocks noChangeArrowheads="1"/>
            </p:cNvSpPr>
            <p:nvPr/>
          </p:nvSpPr>
          <p:spPr bwMode="auto">
            <a:xfrm rot="825044">
              <a:off x="313168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0" name="Oval 1294"/>
            <p:cNvSpPr>
              <a:spLocks noChangeArrowheads="1"/>
            </p:cNvSpPr>
            <p:nvPr/>
          </p:nvSpPr>
          <p:spPr bwMode="auto">
            <a:xfrm rot="825044">
              <a:off x="3113298" y="16509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1" name="Oval 1295"/>
            <p:cNvSpPr>
              <a:spLocks noChangeArrowheads="1"/>
            </p:cNvSpPr>
            <p:nvPr/>
          </p:nvSpPr>
          <p:spPr bwMode="auto">
            <a:xfrm rot="825044">
              <a:off x="309490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6571265" y="1441770"/>
            <a:ext cx="1030139" cy="619424"/>
            <a:chOff x="6571265" y="1441770"/>
            <a:chExt cx="1030139" cy="619424"/>
          </a:xfrm>
        </p:grpSpPr>
        <p:sp>
          <p:nvSpPr>
            <p:cNvPr id="270" name="AutoShape 1210"/>
            <p:cNvSpPr>
              <a:spLocks noChangeArrowheads="1"/>
            </p:cNvSpPr>
            <p:nvPr/>
          </p:nvSpPr>
          <p:spPr bwMode="auto">
            <a:xfrm>
              <a:off x="6571265" y="1441770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1" name="Oval 1212"/>
            <p:cNvSpPr>
              <a:spLocks noChangeArrowheads="1"/>
            </p:cNvSpPr>
            <p:nvPr/>
          </p:nvSpPr>
          <p:spPr bwMode="auto">
            <a:xfrm rot="825044">
              <a:off x="6713638" y="161160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2" name="Oval 1217"/>
            <p:cNvSpPr>
              <a:spLocks noChangeArrowheads="1"/>
            </p:cNvSpPr>
            <p:nvPr/>
          </p:nvSpPr>
          <p:spPr bwMode="auto">
            <a:xfrm rot="825044">
              <a:off x="6621685" y="19873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3" name="Oval 1219"/>
            <p:cNvSpPr>
              <a:spLocks noChangeArrowheads="1"/>
            </p:cNvSpPr>
            <p:nvPr/>
          </p:nvSpPr>
          <p:spPr bwMode="auto">
            <a:xfrm rot="825044">
              <a:off x="6750419" y="146130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1223"/>
            <p:cNvSpPr>
              <a:spLocks noChangeArrowheads="1"/>
            </p:cNvSpPr>
            <p:nvPr/>
          </p:nvSpPr>
          <p:spPr bwMode="auto">
            <a:xfrm rot="825044">
              <a:off x="6760950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1226"/>
            <p:cNvSpPr>
              <a:spLocks noChangeArrowheads="1"/>
            </p:cNvSpPr>
            <p:nvPr/>
          </p:nvSpPr>
          <p:spPr bwMode="auto">
            <a:xfrm rot="825044">
              <a:off x="6705778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1228"/>
            <p:cNvSpPr>
              <a:spLocks noChangeArrowheads="1"/>
            </p:cNvSpPr>
            <p:nvPr/>
          </p:nvSpPr>
          <p:spPr bwMode="auto">
            <a:xfrm rot="825044">
              <a:off x="6834512" y="146214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1231"/>
            <p:cNvSpPr>
              <a:spLocks noChangeArrowheads="1"/>
            </p:cNvSpPr>
            <p:nvPr/>
          </p:nvSpPr>
          <p:spPr bwMode="auto">
            <a:xfrm rot="825044">
              <a:off x="6864274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1233"/>
            <p:cNvSpPr>
              <a:spLocks noChangeArrowheads="1"/>
            </p:cNvSpPr>
            <p:nvPr/>
          </p:nvSpPr>
          <p:spPr bwMode="auto">
            <a:xfrm rot="825044">
              <a:off x="6827493" y="18379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Oval 1234"/>
            <p:cNvSpPr>
              <a:spLocks noChangeArrowheads="1"/>
            </p:cNvSpPr>
            <p:nvPr/>
          </p:nvSpPr>
          <p:spPr bwMode="auto">
            <a:xfrm rot="825044">
              <a:off x="6809103" y="191305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1244"/>
            <p:cNvSpPr>
              <a:spLocks noChangeArrowheads="1"/>
            </p:cNvSpPr>
            <p:nvPr/>
          </p:nvSpPr>
          <p:spPr bwMode="auto">
            <a:xfrm rot="825044">
              <a:off x="6874805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1253"/>
            <p:cNvSpPr>
              <a:spLocks noChangeArrowheads="1"/>
            </p:cNvSpPr>
            <p:nvPr/>
          </p:nvSpPr>
          <p:spPr bwMode="auto">
            <a:xfrm rot="825044">
              <a:off x="6955955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1" name="Oval 1270"/>
            <p:cNvSpPr>
              <a:spLocks noChangeArrowheads="1"/>
            </p:cNvSpPr>
            <p:nvPr/>
          </p:nvSpPr>
          <p:spPr bwMode="auto">
            <a:xfrm rot="825044">
              <a:off x="714379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4" name="Oval 1279"/>
            <p:cNvSpPr>
              <a:spLocks noChangeArrowheads="1"/>
            </p:cNvSpPr>
            <p:nvPr/>
          </p:nvSpPr>
          <p:spPr bwMode="auto">
            <a:xfrm rot="825044">
              <a:off x="7227886" y="191389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9" name="Oval 1289"/>
            <p:cNvSpPr>
              <a:spLocks noChangeArrowheads="1"/>
            </p:cNvSpPr>
            <p:nvPr/>
          </p:nvSpPr>
          <p:spPr bwMode="auto">
            <a:xfrm rot="825044">
              <a:off x="7286019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9" name="Oval 1213"/>
            <p:cNvSpPr>
              <a:spLocks noChangeArrowheads="1"/>
            </p:cNvSpPr>
            <p:nvPr/>
          </p:nvSpPr>
          <p:spPr bwMode="auto">
            <a:xfrm rot="825044">
              <a:off x="6695247" y="168676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0" name="Oval 1214"/>
            <p:cNvSpPr>
              <a:spLocks noChangeArrowheads="1"/>
            </p:cNvSpPr>
            <p:nvPr/>
          </p:nvSpPr>
          <p:spPr bwMode="auto">
            <a:xfrm rot="825044">
              <a:off x="6676857" y="176191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1" name="Oval 1215"/>
            <p:cNvSpPr>
              <a:spLocks noChangeArrowheads="1"/>
            </p:cNvSpPr>
            <p:nvPr/>
          </p:nvSpPr>
          <p:spPr bwMode="auto">
            <a:xfrm rot="825044">
              <a:off x="6658466" y="1837064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2" name="Oval 1216"/>
            <p:cNvSpPr>
              <a:spLocks noChangeArrowheads="1"/>
            </p:cNvSpPr>
            <p:nvPr/>
          </p:nvSpPr>
          <p:spPr bwMode="auto">
            <a:xfrm rot="825044">
              <a:off x="6640076" y="191221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3" name="Oval 1218"/>
            <p:cNvSpPr>
              <a:spLocks noChangeArrowheads="1"/>
            </p:cNvSpPr>
            <p:nvPr/>
          </p:nvSpPr>
          <p:spPr bwMode="auto">
            <a:xfrm rot="825044">
              <a:off x="6732028" y="153645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4" name="Oval 1252"/>
            <p:cNvSpPr>
              <a:spLocks noChangeArrowheads="1"/>
            </p:cNvSpPr>
            <p:nvPr/>
          </p:nvSpPr>
          <p:spPr bwMode="auto">
            <a:xfrm rot="825044">
              <a:off x="6974346" y="191305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0" name="Oval 1222"/>
            <p:cNvSpPr>
              <a:spLocks noChangeArrowheads="1"/>
            </p:cNvSpPr>
            <p:nvPr/>
          </p:nvSpPr>
          <p:spPr bwMode="auto">
            <a:xfrm rot="825044">
              <a:off x="6779340" y="168760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1" name="Oval 1224"/>
            <p:cNvSpPr>
              <a:spLocks noChangeArrowheads="1"/>
            </p:cNvSpPr>
            <p:nvPr/>
          </p:nvSpPr>
          <p:spPr bwMode="auto">
            <a:xfrm rot="825044">
              <a:off x="6742559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3" name="Oval 1235"/>
            <p:cNvSpPr>
              <a:spLocks noChangeArrowheads="1"/>
            </p:cNvSpPr>
            <p:nvPr/>
          </p:nvSpPr>
          <p:spPr bwMode="auto">
            <a:xfrm rot="825044">
              <a:off x="6790712" y="198820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6" name="Oval 1243"/>
            <p:cNvSpPr>
              <a:spLocks noChangeArrowheads="1"/>
            </p:cNvSpPr>
            <p:nvPr/>
          </p:nvSpPr>
          <p:spPr bwMode="auto">
            <a:xfrm rot="825044">
              <a:off x="6893196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8" name="Oval 1261"/>
            <p:cNvSpPr>
              <a:spLocks noChangeArrowheads="1"/>
            </p:cNvSpPr>
            <p:nvPr/>
          </p:nvSpPr>
          <p:spPr bwMode="auto">
            <a:xfrm rot="825044">
              <a:off x="7058438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2" name="Oval 1280"/>
            <p:cNvSpPr>
              <a:spLocks noChangeArrowheads="1"/>
            </p:cNvSpPr>
            <p:nvPr/>
          </p:nvSpPr>
          <p:spPr bwMode="auto">
            <a:xfrm rot="825044">
              <a:off x="7209495" y="198904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3" name="Oval 1297"/>
            <p:cNvSpPr>
              <a:spLocks noChangeArrowheads="1"/>
            </p:cNvSpPr>
            <p:nvPr/>
          </p:nvSpPr>
          <p:spPr bwMode="auto">
            <a:xfrm rot="825044">
              <a:off x="738850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4" name="Oval 1298"/>
            <p:cNvSpPr>
              <a:spLocks noChangeArrowheads="1"/>
            </p:cNvSpPr>
            <p:nvPr/>
          </p:nvSpPr>
          <p:spPr bwMode="auto">
            <a:xfrm rot="825044">
              <a:off x="7370112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7" name="Oval 1221"/>
            <p:cNvSpPr>
              <a:spLocks noChangeArrowheads="1"/>
            </p:cNvSpPr>
            <p:nvPr/>
          </p:nvSpPr>
          <p:spPr bwMode="auto">
            <a:xfrm rot="825044">
              <a:off x="6797731" y="161245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8" name="Oval 1225"/>
            <p:cNvSpPr>
              <a:spLocks noChangeArrowheads="1"/>
            </p:cNvSpPr>
            <p:nvPr/>
          </p:nvSpPr>
          <p:spPr bwMode="auto">
            <a:xfrm rot="825044">
              <a:off x="6724169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9" name="Oval 1227"/>
            <p:cNvSpPr>
              <a:spLocks noChangeArrowheads="1"/>
            </p:cNvSpPr>
            <p:nvPr/>
          </p:nvSpPr>
          <p:spPr bwMode="auto">
            <a:xfrm rot="825044">
              <a:off x="6816121" y="153729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0" name="Oval 1232"/>
            <p:cNvSpPr>
              <a:spLocks noChangeArrowheads="1"/>
            </p:cNvSpPr>
            <p:nvPr/>
          </p:nvSpPr>
          <p:spPr bwMode="auto">
            <a:xfrm rot="825044">
              <a:off x="6845884" y="176275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7" name="Oval 1262"/>
            <p:cNvSpPr>
              <a:spLocks noChangeArrowheads="1"/>
            </p:cNvSpPr>
            <p:nvPr/>
          </p:nvSpPr>
          <p:spPr bwMode="auto">
            <a:xfrm rot="825044">
              <a:off x="7040047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2" name="Oval 1271"/>
            <p:cNvSpPr>
              <a:spLocks noChangeArrowheads="1"/>
            </p:cNvSpPr>
            <p:nvPr/>
          </p:nvSpPr>
          <p:spPr bwMode="auto">
            <a:xfrm rot="825044">
              <a:off x="7125402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5" name="Oval 1288"/>
            <p:cNvSpPr>
              <a:spLocks noChangeArrowheads="1"/>
            </p:cNvSpPr>
            <p:nvPr/>
          </p:nvSpPr>
          <p:spPr bwMode="auto">
            <a:xfrm rot="825044">
              <a:off x="7304410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4" name="AutoShape 1210"/>
            <p:cNvSpPr>
              <a:spLocks noChangeArrowheads="1"/>
            </p:cNvSpPr>
            <p:nvPr/>
          </p:nvSpPr>
          <p:spPr bwMode="auto">
            <a:xfrm>
              <a:off x="7162273" y="1522789"/>
              <a:ext cx="319045" cy="227306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1" name="Oval 1236"/>
            <p:cNvSpPr>
              <a:spLocks noChangeArrowheads="1"/>
            </p:cNvSpPr>
            <p:nvPr/>
          </p:nvSpPr>
          <p:spPr bwMode="auto">
            <a:xfrm rot="825044">
              <a:off x="6901055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1239"/>
            <p:cNvSpPr>
              <a:spLocks noChangeArrowheads="1"/>
            </p:cNvSpPr>
            <p:nvPr/>
          </p:nvSpPr>
          <p:spPr bwMode="auto">
            <a:xfrm rot="825044">
              <a:off x="6966758" y="161287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1240"/>
            <p:cNvSpPr>
              <a:spLocks noChangeArrowheads="1"/>
            </p:cNvSpPr>
            <p:nvPr/>
          </p:nvSpPr>
          <p:spPr bwMode="auto">
            <a:xfrm rot="825044">
              <a:off x="6948367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1246"/>
            <p:cNvSpPr>
              <a:spLocks noChangeArrowheads="1"/>
            </p:cNvSpPr>
            <p:nvPr/>
          </p:nvSpPr>
          <p:spPr bwMode="auto">
            <a:xfrm rot="825044">
              <a:off x="7003539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1260"/>
            <p:cNvSpPr>
              <a:spLocks noChangeArrowheads="1"/>
            </p:cNvSpPr>
            <p:nvPr/>
          </p:nvSpPr>
          <p:spPr bwMode="auto">
            <a:xfrm rot="825044">
              <a:off x="7076828" y="18383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2" name="Oval 1273"/>
            <p:cNvSpPr>
              <a:spLocks noChangeArrowheads="1"/>
            </p:cNvSpPr>
            <p:nvPr/>
          </p:nvSpPr>
          <p:spPr bwMode="auto">
            <a:xfrm rot="825044">
              <a:off x="725413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3" name="Oval 1278"/>
            <p:cNvSpPr>
              <a:spLocks noChangeArrowheads="1"/>
            </p:cNvSpPr>
            <p:nvPr/>
          </p:nvSpPr>
          <p:spPr bwMode="auto">
            <a:xfrm rot="825044">
              <a:off x="7246276" y="183874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6" name="Oval 1282"/>
            <p:cNvSpPr>
              <a:spLocks noChangeArrowheads="1"/>
            </p:cNvSpPr>
            <p:nvPr/>
          </p:nvSpPr>
          <p:spPr bwMode="auto">
            <a:xfrm rot="825044">
              <a:off x="7338229" y="146298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5" name="Oval 1255"/>
            <p:cNvSpPr>
              <a:spLocks noChangeArrowheads="1"/>
            </p:cNvSpPr>
            <p:nvPr/>
          </p:nvSpPr>
          <p:spPr bwMode="auto">
            <a:xfrm rot="825044">
              <a:off x="7084689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6" name="Oval 1264"/>
            <p:cNvSpPr>
              <a:spLocks noChangeArrowheads="1"/>
            </p:cNvSpPr>
            <p:nvPr/>
          </p:nvSpPr>
          <p:spPr bwMode="auto">
            <a:xfrm rot="825044">
              <a:off x="7168781" y="146256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2" name="Oval 1230"/>
            <p:cNvSpPr>
              <a:spLocks noChangeArrowheads="1"/>
            </p:cNvSpPr>
            <p:nvPr/>
          </p:nvSpPr>
          <p:spPr bwMode="auto">
            <a:xfrm rot="825044">
              <a:off x="6882665" y="161245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4" name="Oval 1237"/>
            <p:cNvSpPr>
              <a:spLocks noChangeArrowheads="1"/>
            </p:cNvSpPr>
            <p:nvPr/>
          </p:nvSpPr>
          <p:spPr bwMode="auto">
            <a:xfrm rot="825044">
              <a:off x="6919446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5" name="Oval 1241"/>
            <p:cNvSpPr>
              <a:spLocks noChangeArrowheads="1"/>
            </p:cNvSpPr>
            <p:nvPr/>
          </p:nvSpPr>
          <p:spPr bwMode="auto">
            <a:xfrm rot="825044">
              <a:off x="6929977" y="176317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7" name="Oval 1254"/>
            <p:cNvSpPr>
              <a:spLocks noChangeArrowheads="1"/>
            </p:cNvSpPr>
            <p:nvPr/>
          </p:nvSpPr>
          <p:spPr bwMode="auto">
            <a:xfrm rot="825044">
              <a:off x="7066298" y="153729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9" name="Oval 1267"/>
            <p:cNvSpPr>
              <a:spLocks noChangeArrowheads="1"/>
            </p:cNvSpPr>
            <p:nvPr/>
          </p:nvSpPr>
          <p:spPr bwMode="auto">
            <a:xfrm rot="825044">
              <a:off x="719896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0" name="Oval 1275"/>
            <p:cNvSpPr>
              <a:spLocks noChangeArrowheads="1"/>
            </p:cNvSpPr>
            <p:nvPr/>
          </p:nvSpPr>
          <p:spPr bwMode="auto">
            <a:xfrm rot="825044">
              <a:off x="7301448" y="161329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1" name="Oval 1276"/>
            <p:cNvSpPr>
              <a:spLocks noChangeArrowheads="1"/>
            </p:cNvSpPr>
            <p:nvPr/>
          </p:nvSpPr>
          <p:spPr bwMode="auto">
            <a:xfrm rot="825044">
              <a:off x="7283057" y="168844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3" name="Oval 1286"/>
            <p:cNvSpPr>
              <a:spLocks noChangeArrowheads="1"/>
            </p:cNvSpPr>
            <p:nvPr/>
          </p:nvSpPr>
          <p:spPr bwMode="auto">
            <a:xfrm rot="825044">
              <a:off x="7341191" y="176275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4" name="Oval 1287"/>
            <p:cNvSpPr>
              <a:spLocks noChangeArrowheads="1"/>
            </p:cNvSpPr>
            <p:nvPr/>
          </p:nvSpPr>
          <p:spPr bwMode="auto">
            <a:xfrm rot="825044">
              <a:off x="7322800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8" name="Oval 1293"/>
            <p:cNvSpPr>
              <a:spLocks noChangeArrowheads="1"/>
            </p:cNvSpPr>
            <p:nvPr/>
          </p:nvSpPr>
          <p:spPr bwMode="auto">
            <a:xfrm rot="825044">
              <a:off x="7462065" y="161287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9" name="Oval 1294"/>
            <p:cNvSpPr>
              <a:spLocks noChangeArrowheads="1"/>
            </p:cNvSpPr>
            <p:nvPr/>
          </p:nvSpPr>
          <p:spPr bwMode="auto">
            <a:xfrm rot="825044">
              <a:off x="744367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1" name="Oval 1242"/>
            <p:cNvSpPr>
              <a:spLocks noChangeArrowheads="1"/>
            </p:cNvSpPr>
            <p:nvPr/>
          </p:nvSpPr>
          <p:spPr bwMode="auto">
            <a:xfrm rot="825044">
              <a:off x="6911586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2" name="Oval 1245"/>
            <p:cNvSpPr>
              <a:spLocks noChangeArrowheads="1"/>
            </p:cNvSpPr>
            <p:nvPr/>
          </p:nvSpPr>
          <p:spPr bwMode="auto">
            <a:xfrm rot="825044">
              <a:off x="6985148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3" name="Oval 1249"/>
            <p:cNvSpPr>
              <a:spLocks noChangeArrowheads="1"/>
            </p:cNvSpPr>
            <p:nvPr/>
          </p:nvSpPr>
          <p:spPr bwMode="auto">
            <a:xfrm rot="825044">
              <a:off x="7029517" y="1687602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4" name="Oval 1251"/>
            <p:cNvSpPr>
              <a:spLocks noChangeArrowheads="1"/>
            </p:cNvSpPr>
            <p:nvPr/>
          </p:nvSpPr>
          <p:spPr bwMode="auto">
            <a:xfrm rot="825044">
              <a:off x="6992736" y="183790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5" name="Oval 1257"/>
            <p:cNvSpPr>
              <a:spLocks noChangeArrowheads="1"/>
            </p:cNvSpPr>
            <p:nvPr/>
          </p:nvSpPr>
          <p:spPr bwMode="auto">
            <a:xfrm rot="825044">
              <a:off x="7132000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6" name="Oval 1259"/>
            <p:cNvSpPr>
              <a:spLocks noChangeArrowheads="1"/>
            </p:cNvSpPr>
            <p:nvPr/>
          </p:nvSpPr>
          <p:spPr bwMode="auto">
            <a:xfrm rot="825044">
              <a:off x="7095219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8" name="Oval 1263"/>
            <p:cNvSpPr>
              <a:spLocks noChangeArrowheads="1"/>
            </p:cNvSpPr>
            <p:nvPr/>
          </p:nvSpPr>
          <p:spPr bwMode="auto">
            <a:xfrm rot="825044">
              <a:off x="7150390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9" name="Oval 1266"/>
            <p:cNvSpPr>
              <a:spLocks noChangeArrowheads="1"/>
            </p:cNvSpPr>
            <p:nvPr/>
          </p:nvSpPr>
          <p:spPr bwMode="auto">
            <a:xfrm rot="825044">
              <a:off x="7217355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0" name="Oval 1268"/>
            <p:cNvSpPr>
              <a:spLocks noChangeArrowheads="1"/>
            </p:cNvSpPr>
            <p:nvPr/>
          </p:nvSpPr>
          <p:spPr bwMode="auto">
            <a:xfrm rot="825044">
              <a:off x="7180574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1" name="Oval 1269"/>
            <p:cNvSpPr>
              <a:spLocks noChangeArrowheads="1"/>
            </p:cNvSpPr>
            <p:nvPr/>
          </p:nvSpPr>
          <p:spPr bwMode="auto">
            <a:xfrm rot="825044">
              <a:off x="716218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3" name="Oval 1272"/>
            <p:cNvSpPr>
              <a:spLocks noChangeArrowheads="1"/>
            </p:cNvSpPr>
            <p:nvPr/>
          </p:nvSpPr>
          <p:spPr bwMode="auto">
            <a:xfrm rot="825044">
              <a:off x="723574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4" name="Oval 1277"/>
            <p:cNvSpPr>
              <a:spLocks noChangeArrowheads="1"/>
            </p:cNvSpPr>
            <p:nvPr/>
          </p:nvSpPr>
          <p:spPr bwMode="auto">
            <a:xfrm rot="825044">
              <a:off x="7264667" y="1763594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6" name="Oval 1291"/>
            <p:cNvSpPr>
              <a:spLocks noChangeArrowheads="1"/>
            </p:cNvSpPr>
            <p:nvPr/>
          </p:nvSpPr>
          <p:spPr bwMode="auto">
            <a:xfrm rot="825044">
              <a:off x="7414753" y="1462147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7" name="Oval 1296"/>
            <p:cNvSpPr>
              <a:spLocks noChangeArrowheads="1"/>
            </p:cNvSpPr>
            <p:nvPr/>
          </p:nvSpPr>
          <p:spPr bwMode="auto">
            <a:xfrm rot="825044">
              <a:off x="740689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8" name="Oval 1299"/>
            <p:cNvSpPr>
              <a:spLocks noChangeArrowheads="1"/>
            </p:cNvSpPr>
            <p:nvPr/>
          </p:nvSpPr>
          <p:spPr bwMode="auto">
            <a:xfrm rot="825044">
              <a:off x="748045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6" name="Oval 1300"/>
            <p:cNvSpPr>
              <a:spLocks noChangeArrowheads="1"/>
            </p:cNvSpPr>
            <p:nvPr/>
          </p:nvSpPr>
          <p:spPr bwMode="auto">
            <a:xfrm rot="825044">
              <a:off x="749884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1248"/>
            <p:cNvSpPr>
              <a:spLocks noChangeArrowheads="1"/>
            </p:cNvSpPr>
            <p:nvPr/>
          </p:nvSpPr>
          <p:spPr bwMode="auto">
            <a:xfrm rot="825044">
              <a:off x="7047908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1250"/>
            <p:cNvSpPr>
              <a:spLocks noChangeArrowheads="1"/>
            </p:cNvSpPr>
            <p:nvPr/>
          </p:nvSpPr>
          <p:spPr bwMode="auto">
            <a:xfrm rot="825044">
              <a:off x="7011127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1258"/>
            <p:cNvSpPr>
              <a:spLocks noChangeArrowheads="1"/>
            </p:cNvSpPr>
            <p:nvPr/>
          </p:nvSpPr>
          <p:spPr bwMode="auto">
            <a:xfrm rot="825044">
              <a:off x="7113609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5" name="Oval 1281"/>
            <p:cNvSpPr>
              <a:spLocks noChangeArrowheads="1"/>
            </p:cNvSpPr>
            <p:nvPr/>
          </p:nvSpPr>
          <p:spPr bwMode="auto">
            <a:xfrm rot="825044">
              <a:off x="7319838" y="15381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7" name="Oval 1284"/>
            <p:cNvSpPr>
              <a:spLocks noChangeArrowheads="1"/>
            </p:cNvSpPr>
            <p:nvPr/>
          </p:nvSpPr>
          <p:spPr bwMode="auto">
            <a:xfrm rot="825044">
              <a:off x="7377972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8" name="Oval 1285"/>
            <p:cNvSpPr>
              <a:spLocks noChangeArrowheads="1"/>
            </p:cNvSpPr>
            <p:nvPr/>
          </p:nvSpPr>
          <p:spPr bwMode="auto">
            <a:xfrm rot="825044">
              <a:off x="7359581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0" name="Oval 1290"/>
            <p:cNvSpPr>
              <a:spLocks noChangeArrowheads="1"/>
            </p:cNvSpPr>
            <p:nvPr/>
          </p:nvSpPr>
          <p:spPr bwMode="auto">
            <a:xfrm rot="825044">
              <a:off x="7396362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2" name="Oval 1295"/>
            <p:cNvSpPr>
              <a:spLocks noChangeArrowheads="1"/>
            </p:cNvSpPr>
            <p:nvPr/>
          </p:nvSpPr>
          <p:spPr bwMode="auto">
            <a:xfrm rot="825044">
              <a:off x="7425284" y="176317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5" name="Oval 1276"/>
            <p:cNvSpPr>
              <a:spLocks noChangeArrowheads="1"/>
            </p:cNvSpPr>
            <p:nvPr/>
          </p:nvSpPr>
          <p:spPr bwMode="auto">
            <a:xfrm rot="825044">
              <a:off x="7301448" y="161354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09" name="AutoShape 1210"/>
          <p:cNvSpPr>
            <a:spLocks noChangeArrowheads="1"/>
          </p:cNvSpPr>
          <p:nvPr/>
        </p:nvSpPr>
        <p:spPr bwMode="auto">
          <a:xfrm>
            <a:off x="6662019" y="2710013"/>
            <a:ext cx="754691" cy="537685"/>
          </a:xfrm>
          <a:prstGeom prst="parallelogram">
            <a:avLst>
              <a:gd name="adj" fmla="val 25858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511" name="Oval 1218"/>
          <p:cNvSpPr>
            <a:spLocks noChangeArrowheads="1"/>
          </p:cNvSpPr>
          <p:nvPr/>
        </p:nvSpPr>
        <p:spPr bwMode="auto">
          <a:xfrm rot="825044">
            <a:off x="6780519" y="2923479"/>
            <a:ext cx="116017" cy="11613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516" name="Oval 1227"/>
          <p:cNvSpPr>
            <a:spLocks noChangeArrowheads="1"/>
          </p:cNvSpPr>
          <p:nvPr/>
        </p:nvSpPr>
        <p:spPr bwMode="auto">
          <a:xfrm rot="825044">
            <a:off x="6969166" y="2925366"/>
            <a:ext cx="116017" cy="116134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50" name="Rectangle 27"/>
          <p:cNvSpPr>
            <a:spLocks noChangeArrowheads="1"/>
          </p:cNvSpPr>
          <p:nvPr/>
        </p:nvSpPr>
        <p:spPr bwMode="auto">
          <a:xfrm>
            <a:off x="4207985" y="2204864"/>
            <a:ext cx="1372127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6" name="Line 80"/>
          <p:cNvSpPr>
            <a:spLocks noChangeShapeType="1"/>
          </p:cNvSpPr>
          <p:nvPr/>
        </p:nvSpPr>
        <p:spPr bwMode="auto">
          <a:xfrm>
            <a:off x="6884622" y="2978855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197" name="AutoShape 2"/>
          <p:cNvSpPr>
            <a:spLocks noChangeArrowheads="1"/>
          </p:cNvSpPr>
          <p:nvPr/>
        </p:nvSpPr>
        <p:spPr bwMode="auto">
          <a:xfrm>
            <a:off x="2337793" y="3035526"/>
            <a:ext cx="794047" cy="385089"/>
          </a:xfrm>
          <a:prstGeom prst="parallelogram">
            <a:avLst>
              <a:gd name="adj" fmla="val 36705"/>
            </a:avLst>
          </a:prstGeom>
          <a:solidFill>
            <a:schemeClr val="bg1">
              <a:lumMod val="85000"/>
            </a:schemeClr>
          </a:solidFill>
          <a:ln w="635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198" name="197 Grupo"/>
          <p:cNvGrpSpPr/>
          <p:nvPr/>
        </p:nvGrpSpPr>
        <p:grpSpPr>
          <a:xfrm>
            <a:off x="2684161" y="3085761"/>
            <a:ext cx="86459" cy="166178"/>
            <a:chOff x="2186584" y="3114406"/>
            <a:chExt cx="86459" cy="166178"/>
          </a:xfrm>
          <a:solidFill>
            <a:srgbClr val="FFFFCC"/>
          </a:solidFill>
        </p:grpSpPr>
        <p:sp>
          <p:nvSpPr>
            <p:cNvPr id="199" name="AutoShape 40"/>
            <p:cNvSpPr>
              <a:spLocks noChangeArrowheads="1"/>
            </p:cNvSpPr>
            <p:nvPr/>
          </p:nvSpPr>
          <p:spPr bwMode="auto">
            <a:xfrm>
              <a:off x="2186584" y="3181833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200" name="AutoShape 41"/>
            <p:cNvSpPr>
              <a:spLocks noChangeArrowheads="1"/>
            </p:cNvSpPr>
            <p:nvPr/>
          </p:nvSpPr>
          <p:spPr bwMode="auto">
            <a:xfrm>
              <a:off x="2186584" y="3114406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201" name="200 Grupo"/>
          <p:cNvGrpSpPr/>
          <p:nvPr/>
        </p:nvGrpSpPr>
        <p:grpSpPr>
          <a:xfrm>
            <a:off x="2467748" y="3081521"/>
            <a:ext cx="86459" cy="166177"/>
            <a:chOff x="1970171" y="3110166"/>
            <a:chExt cx="86459" cy="166177"/>
          </a:xfrm>
        </p:grpSpPr>
        <p:sp>
          <p:nvSpPr>
            <p:cNvPr id="202" name="AutoShape 71"/>
            <p:cNvSpPr>
              <a:spLocks noChangeArrowheads="1"/>
            </p:cNvSpPr>
            <p:nvPr/>
          </p:nvSpPr>
          <p:spPr bwMode="auto">
            <a:xfrm>
              <a:off x="1970171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203" name="AutoShape 72"/>
            <p:cNvSpPr>
              <a:spLocks noChangeArrowheads="1"/>
            </p:cNvSpPr>
            <p:nvPr/>
          </p:nvSpPr>
          <p:spPr bwMode="auto">
            <a:xfrm>
              <a:off x="1970171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204" name="Line 80"/>
          <p:cNvSpPr>
            <a:spLocks noChangeShapeType="1"/>
          </p:cNvSpPr>
          <p:nvPr/>
        </p:nvSpPr>
        <p:spPr bwMode="auto">
          <a:xfrm>
            <a:off x="2563733" y="3094804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190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91" name="Oval 1227"/>
          <p:cNvSpPr>
            <a:spLocks noChangeArrowheads="1"/>
          </p:cNvSpPr>
          <p:nvPr/>
        </p:nvSpPr>
        <p:spPr bwMode="auto">
          <a:xfrm rot="825044">
            <a:off x="6968965" y="2925587"/>
            <a:ext cx="116017" cy="116134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192" name="191 Pentágono"/>
          <p:cNvSpPr/>
          <p:nvPr/>
        </p:nvSpPr>
        <p:spPr>
          <a:xfrm>
            <a:off x="324" y="6613524"/>
            <a:ext cx="295431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31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1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4093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 MODELS EVALUATED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7" name="Rectangle 27"/>
          <p:cNvSpPr>
            <a:spLocks noChangeArrowheads="1"/>
          </p:cNvSpPr>
          <p:nvPr/>
        </p:nvSpPr>
        <p:spPr bwMode="auto">
          <a:xfrm>
            <a:off x="2024758" y="1125090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MAGNITUDES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8" name="Rectangle 27"/>
          <p:cNvSpPr>
            <a:spLocks noChangeArrowheads="1"/>
          </p:cNvSpPr>
          <p:nvPr/>
        </p:nvSpPr>
        <p:spPr bwMode="auto">
          <a:xfrm>
            <a:off x="6317858" y="1124744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2753920" y="2316076"/>
            <a:ext cx="4356627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2240889" y="1404659"/>
            <a:ext cx="1030139" cy="619424"/>
            <a:chOff x="2240889" y="1404659"/>
            <a:chExt cx="1030139" cy="619424"/>
          </a:xfrm>
        </p:grpSpPr>
        <p:sp>
          <p:nvSpPr>
            <p:cNvPr id="356" name="AutoShape 1210"/>
            <p:cNvSpPr>
              <a:spLocks noChangeArrowheads="1"/>
            </p:cNvSpPr>
            <p:nvPr/>
          </p:nvSpPr>
          <p:spPr bwMode="auto">
            <a:xfrm>
              <a:off x="2240889" y="1404659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7" name="Oval 1212"/>
            <p:cNvSpPr>
              <a:spLocks noChangeArrowheads="1"/>
            </p:cNvSpPr>
            <p:nvPr/>
          </p:nvSpPr>
          <p:spPr bwMode="auto">
            <a:xfrm rot="825044">
              <a:off x="2383262" y="157449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8" name="Oval 1213"/>
            <p:cNvSpPr>
              <a:spLocks noChangeArrowheads="1"/>
            </p:cNvSpPr>
            <p:nvPr/>
          </p:nvSpPr>
          <p:spPr bwMode="auto">
            <a:xfrm rot="825044">
              <a:off x="2364871" y="164965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9" name="Oval 1214"/>
            <p:cNvSpPr>
              <a:spLocks noChangeArrowheads="1"/>
            </p:cNvSpPr>
            <p:nvPr/>
          </p:nvSpPr>
          <p:spPr bwMode="auto">
            <a:xfrm rot="825044">
              <a:off x="2346481" y="172480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0" name="Oval 1215"/>
            <p:cNvSpPr>
              <a:spLocks noChangeArrowheads="1"/>
            </p:cNvSpPr>
            <p:nvPr/>
          </p:nvSpPr>
          <p:spPr bwMode="auto">
            <a:xfrm rot="825044">
              <a:off x="2328090" y="1799953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1" name="Oval 1216"/>
            <p:cNvSpPr>
              <a:spLocks noChangeArrowheads="1"/>
            </p:cNvSpPr>
            <p:nvPr/>
          </p:nvSpPr>
          <p:spPr bwMode="auto">
            <a:xfrm rot="825044">
              <a:off x="2309700" y="187510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2" name="Oval 1217"/>
            <p:cNvSpPr>
              <a:spLocks noChangeArrowheads="1"/>
            </p:cNvSpPr>
            <p:nvPr/>
          </p:nvSpPr>
          <p:spPr bwMode="auto">
            <a:xfrm rot="825044">
              <a:off x="2291309" y="19502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3" name="Oval 1218"/>
            <p:cNvSpPr>
              <a:spLocks noChangeArrowheads="1"/>
            </p:cNvSpPr>
            <p:nvPr/>
          </p:nvSpPr>
          <p:spPr bwMode="auto">
            <a:xfrm rot="825044">
              <a:off x="2401652" y="14993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4" name="Oval 1219"/>
            <p:cNvSpPr>
              <a:spLocks noChangeArrowheads="1"/>
            </p:cNvSpPr>
            <p:nvPr/>
          </p:nvSpPr>
          <p:spPr bwMode="auto">
            <a:xfrm rot="825044">
              <a:off x="2420043" y="142419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5" name="Oval 1221"/>
            <p:cNvSpPr>
              <a:spLocks noChangeArrowheads="1"/>
            </p:cNvSpPr>
            <p:nvPr/>
          </p:nvSpPr>
          <p:spPr bwMode="auto">
            <a:xfrm rot="825044">
              <a:off x="2467355" y="15753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6" name="Oval 1222"/>
            <p:cNvSpPr>
              <a:spLocks noChangeArrowheads="1"/>
            </p:cNvSpPr>
            <p:nvPr/>
          </p:nvSpPr>
          <p:spPr bwMode="auto">
            <a:xfrm rot="825044">
              <a:off x="2448964" y="16504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7" name="Oval 1223"/>
            <p:cNvSpPr>
              <a:spLocks noChangeArrowheads="1"/>
            </p:cNvSpPr>
            <p:nvPr/>
          </p:nvSpPr>
          <p:spPr bwMode="auto">
            <a:xfrm rot="825044">
              <a:off x="2430574" y="17256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8" name="Oval 1224"/>
            <p:cNvSpPr>
              <a:spLocks noChangeArrowheads="1"/>
            </p:cNvSpPr>
            <p:nvPr/>
          </p:nvSpPr>
          <p:spPr bwMode="auto">
            <a:xfrm rot="825044">
              <a:off x="2412183" y="1800794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9" name="Oval 1225"/>
            <p:cNvSpPr>
              <a:spLocks noChangeArrowheads="1"/>
            </p:cNvSpPr>
            <p:nvPr/>
          </p:nvSpPr>
          <p:spPr bwMode="auto">
            <a:xfrm rot="825044">
              <a:off x="2393793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0" name="Oval 1226"/>
            <p:cNvSpPr>
              <a:spLocks noChangeArrowheads="1"/>
            </p:cNvSpPr>
            <p:nvPr/>
          </p:nvSpPr>
          <p:spPr bwMode="auto">
            <a:xfrm rot="825044">
              <a:off x="2375402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1" name="Oval 1227"/>
            <p:cNvSpPr>
              <a:spLocks noChangeArrowheads="1"/>
            </p:cNvSpPr>
            <p:nvPr/>
          </p:nvSpPr>
          <p:spPr bwMode="auto">
            <a:xfrm rot="825044">
              <a:off x="2485745" y="150018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2" name="Oval 1228"/>
            <p:cNvSpPr>
              <a:spLocks noChangeArrowheads="1"/>
            </p:cNvSpPr>
            <p:nvPr/>
          </p:nvSpPr>
          <p:spPr bwMode="auto">
            <a:xfrm rot="825044">
              <a:off x="2504136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3" name="Oval 1230"/>
            <p:cNvSpPr>
              <a:spLocks noChangeArrowheads="1"/>
            </p:cNvSpPr>
            <p:nvPr/>
          </p:nvSpPr>
          <p:spPr bwMode="auto">
            <a:xfrm rot="825044">
              <a:off x="2552289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4" name="Oval 1231"/>
            <p:cNvSpPr>
              <a:spLocks noChangeArrowheads="1"/>
            </p:cNvSpPr>
            <p:nvPr/>
          </p:nvSpPr>
          <p:spPr bwMode="auto">
            <a:xfrm rot="825044">
              <a:off x="2533898" y="165049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5" name="Oval 1232"/>
            <p:cNvSpPr>
              <a:spLocks noChangeArrowheads="1"/>
            </p:cNvSpPr>
            <p:nvPr/>
          </p:nvSpPr>
          <p:spPr bwMode="auto">
            <a:xfrm rot="825044">
              <a:off x="2515508" y="172564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6" name="Oval 1233"/>
            <p:cNvSpPr>
              <a:spLocks noChangeArrowheads="1"/>
            </p:cNvSpPr>
            <p:nvPr/>
          </p:nvSpPr>
          <p:spPr bwMode="auto">
            <a:xfrm rot="825044">
              <a:off x="2497117" y="1800794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7" name="Oval 1234"/>
            <p:cNvSpPr>
              <a:spLocks noChangeArrowheads="1"/>
            </p:cNvSpPr>
            <p:nvPr/>
          </p:nvSpPr>
          <p:spPr bwMode="auto">
            <a:xfrm rot="825044">
              <a:off x="2478727" y="187594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8" name="Oval 1235"/>
            <p:cNvSpPr>
              <a:spLocks noChangeArrowheads="1"/>
            </p:cNvSpPr>
            <p:nvPr/>
          </p:nvSpPr>
          <p:spPr bwMode="auto">
            <a:xfrm rot="825044">
              <a:off x="2460336" y="195109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9" name="Oval 1236"/>
            <p:cNvSpPr>
              <a:spLocks noChangeArrowheads="1"/>
            </p:cNvSpPr>
            <p:nvPr/>
          </p:nvSpPr>
          <p:spPr bwMode="auto">
            <a:xfrm rot="825044">
              <a:off x="2570679" y="150018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0" name="Oval 1237"/>
            <p:cNvSpPr>
              <a:spLocks noChangeArrowheads="1"/>
            </p:cNvSpPr>
            <p:nvPr/>
          </p:nvSpPr>
          <p:spPr bwMode="auto">
            <a:xfrm rot="825044">
              <a:off x="2589070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1" name="Oval 1239"/>
            <p:cNvSpPr>
              <a:spLocks noChangeArrowheads="1"/>
            </p:cNvSpPr>
            <p:nvPr/>
          </p:nvSpPr>
          <p:spPr bwMode="auto">
            <a:xfrm rot="825044">
              <a:off x="2636382" y="157575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2" name="Oval 1240"/>
            <p:cNvSpPr>
              <a:spLocks noChangeArrowheads="1"/>
            </p:cNvSpPr>
            <p:nvPr/>
          </p:nvSpPr>
          <p:spPr bwMode="auto">
            <a:xfrm rot="825044">
              <a:off x="2617991" y="165091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3" name="Oval 1241"/>
            <p:cNvSpPr>
              <a:spLocks noChangeArrowheads="1"/>
            </p:cNvSpPr>
            <p:nvPr/>
          </p:nvSpPr>
          <p:spPr bwMode="auto">
            <a:xfrm rot="825044">
              <a:off x="2599601" y="172606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4" name="Oval 1242"/>
            <p:cNvSpPr>
              <a:spLocks noChangeArrowheads="1"/>
            </p:cNvSpPr>
            <p:nvPr/>
          </p:nvSpPr>
          <p:spPr bwMode="auto">
            <a:xfrm rot="825044">
              <a:off x="2581210" y="1801214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5" name="Oval 1243"/>
            <p:cNvSpPr>
              <a:spLocks noChangeArrowheads="1"/>
            </p:cNvSpPr>
            <p:nvPr/>
          </p:nvSpPr>
          <p:spPr bwMode="auto">
            <a:xfrm rot="825044">
              <a:off x="2562820" y="187636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6" name="Oval 1244"/>
            <p:cNvSpPr>
              <a:spLocks noChangeArrowheads="1"/>
            </p:cNvSpPr>
            <p:nvPr/>
          </p:nvSpPr>
          <p:spPr bwMode="auto">
            <a:xfrm rot="825044">
              <a:off x="2544429" y="195151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7" name="Oval 1245"/>
            <p:cNvSpPr>
              <a:spLocks noChangeArrowheads="1"/>
            </p:cNvSpPr>
            <p:nvPr/>
          </p:nvSpPr>
          <p:spPr bwMode="auto">
            <a:xfrm rot="825044">
              <a:off x="2654772" y="15006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8" name="Oval 1246"/>
            <p:cNvSpPr>
              <a:spLocks noChangeArrowheads="1"/>
            </p:cNvSpPr>
            <p:nvPr/>
          </p:nvSpPr>
          <p:spPr bwMode="auto">
            <a:xfrm rot="825044">
              <a:off x="2673163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1" name="Oval 1250"/>
            <p:cNvSpPr>
              <a:spLocks noChangeArrowheads="1"/>
            </p:cNvSpPr>
            <p:nvPr/>
          </p:nvSpPr>
          <p:spPr bwMode="auto">
            <a:xfrm rot="825044">
              <a:off x="2680751" y="172564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2" name="Oval 1251"/>
            <p:cNvSpPr>
              <a:spLocks noChangeArrowheads="1"/>
            </p:cNvSpPr>
            <p:nvPr/>
          </p:nvSpPr>
          <p:spPr bwMode="auto">
            <a:xfrm rot="825044">
              <a:off x="2662360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3" name="Oval 1252"/>
            <p:cNvSpPr>
              <a:spLocks noChangeArrowheads="1"/>
            </p:cNvSpPr>
            <p:nvPr/>
          </p:nvSpPr>
          <p:spPr bwMode="auto">
            <a:xfrm rot="825044">
              <a:off x="2643970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4" name="Oval 1253"/>
            <p:cNvSpPr>
              <a:spLocks noChangeArrowheads="1"/>
            </p:cNvSpPr>
            <p:nvPr/>
          </p:nvSpPr>
          <p:spPr bwMode="auto">
            <a:xfrm rot="825044">
              <a:off x="2625579" y="1951097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6" name="Oval 1255"/>
            <p:cNvSpPr>
              <a:spLocks noChangeArrowheads="1"/>
            </p:cNvSpPr>
            <p:nvPr/>
          </p:nvSpPr>
          <p:spPr bwMode="auto">
            <a:xfrm rot="825044">
              <a:off x="2754313" y="142503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0" name="Oval 1260"/>
            <p:cNvSpPr>
              <a:spLocks noChangeArrowheads="1"/>
            </p:cNvSpPr>
            <p:nvPr/>
          </p:nvSpPr>
          <p:spPr bwMode="auto">
            <a:xfrm rot="825044">
              <a:off x="2746452" y="180121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1" name="Oval 1261"/>
            <p:cNvSpPr>
              <a:spLocks noChangeArrowheads="1"/>
            </p:cNvSpPr>
            <p:nvPr/>
          </p:nvSpPr>
          <p:spPr bwMode="auto">
            <a:xfrm rot="825044">
              <a:off x="2728062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2" name="Oval 1262"/>
            <p:cNvSpPr>
              <a:spLocks noChangeArrowheads="1"/>
            </p:cNvSpPr>
            <p:nvPr/>
          </p:nvSpPr>
          <p:spPr bwMode="auto">
            <a:xfrm rot="825044">
              <a:off x="2709671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4" name="Oval 1264"/>
            <p:cNvSpPr>
              <a:spLocks noChangeArrowheads="1"/>
            </p:cNvSpPr>
            <p:nvPr/>
          </p:nvSpPr>
          <p:spPr bwMode="auto">
            <a:xfrm rot="825044">
              <a:off x="2838405" y="142545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8" name="Oval 1269"/>
            <p:cNvSpPr>
              <a:spLocks noChangeArrowheads="1"/>
            </p:cNvSpPr>
            <p:nvPr/>
          </p:nvSpPr>
          <p:spPr bwMode="auto">
            <a:xfrm rot="825044">
              <a:off x="283180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9" name="Oval 1270"/>
            <p:cNvSpPr>
              <a:spLocks noChangeArrowheads="1"/>
            </p:cNvSpPr>
            <p:nvPr/>
          </p:nvSpPr>
          <p:spPr bwMode="auto">
            <a:xfrm rot="825044">
              <a:off x="2813417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0" name="Oval 1271"/>
            <p:cNvSpPr>
              <a:spLocks noChangeArrowheads="1"/>
            </p:cNvSpPr>
            <p:nvPr/>
          </p:nvSpPr>
          <p:spPr bwMode="auto">
            <a:xfrm rot="825044">
              <a:off x="279502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2" name="Oval 1273"/>
            <p:cNvSpPr>
              <a:spLocks noChangeArrowheads="1"/>
            </p:cNvSpPr>
            <p:nvPr/>
          </p:nvSpPr>
          <p:spPr bwMode="auto">
            <a:xfrm rot="825044">
              <a:off x="2923760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6" name="Oval 1278"/>
            <p:cNvSpPr>
              <a:spLocks noChangeArrowheads="1"/>
            </p:cNvSpPr>
            <p:nvPr/>
          </p:nvSpPr>
          <p:spPr bwMode="auto">
            <a:xfrm rot="825044">
              <a:off x="2915900" y="180163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7" name="Oval 1279"/>
            <p:cNvSpPr>
              <a:spLocks noChangeArrowheads="1"/>
            </p:cNvSpPr>
            <p:nvPr/>
          </p:nvSpPr>
          <p:spPr bwMode="auto">
            <a:xfrm rot="825044">
              <a:off x="2897510" y="1876786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8" name="Oval 1280"/>
            <p:cNvSpPr>
              <a:spLocks noChangeArrowheads="1"/>
            </p:cNvSpPr>
            <p:nvPr/>
          </p:nvSpPr>
          <p:spPr bwMode="auto">
            <a:xfrm rot="825044">
              <a:off x="2879119" y="195193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0" name="Oval 1282"/>
            <p:cNvSpPr>
              <a:spLocks noChangeArrowheads="1"/>
            </p:cNvSpPr>
            <p:nvPr/>
          </p:nvSpPr>
          <p:spPr bwMode="auto">
            <a:xfrm rot="825044">
              <a:off x="3007853" y="14258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4" name="Oval 1287"/>
            <p:cNvSpPr>
              <a:spLocks noChangeArrowheads="1"/>
            </p:cNvSpPr>
            <p:nvPr/>
          </p:nvSpPr>
          <p:spPr bwMode="auto">
            <a:xfrm rot="825044">
              <a:off x="2992424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5" name="Oval 1288"/>
            <p:cNvSpPr>
              <a:spLocks noChangeArrowheads="1"/>
            </p:cNvSpPr>
            <p:nvPr/>
          </p:nvSpPr>
          <p:spPr bwMode="auto">
            <a:xfrm rot="825044">
              <a:off x="2974034" y="187594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6" name="Oval 1289"/>
            <p:cNvSpPr>
              <a:spLocks noChangeArrowheads="1"/>
            </p:cNvSpPr>
            <p:nvPr/>
          </p:nvSpPr>
          <p:spPr bwMode="auto">
            <a:xfrm rot="825044">
              <a:off x="2955643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8" name="Oval 1291"/>
            <p:cNvSpPr>
              <a:spLocks noChangeArrowheads="1"/>
            </p:cNvSpPr>
            <p:nvPr/>
          </p:nvSpPr>
          <p:spPr bwMode="auto">
            <a:xfrm rot="825044">
              <a:off x="3084377" y="142503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2" name="Oval 1296"/>
            <p:cNvSpPr>
              <a:spLocks noChangeArrowheads="1"/>
            </p:cNvSpPr>
            <p:nvPr/>
          </p:nvSpPr>
          <p:spPr bwMode="auto">
            <a:xfrm rot="825044">
              <a:off x="307651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3" name="Oval 1297"/>
            <p:cNvSpPr>
              <a:spLocks noChangeArrowheads="1"/>
            </p:cNvSpPr>
            <p:nvPr/>
          </p:nvSpPr>
          <p:spPr bwMode="auto">
            <a:xfrm rot="825044">
              <a:off x="3058127" y="187636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4" name="Oval 1298"/>
            <p:cNvSpPr>
              <a:spLocks noChangeArrowheads="1"/>
            </p:cNvSpPr>
            <p:nvPr/>
          </p:nvSpPr>
          <p:spPr bwMode="auto">
            <a:xfrm rot="825044">
              <a:off x="303973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5" name="Oval 1299"/>
            <p:cNvSpPr>
              <a:spLocks noChangeArrowheads="1"/>
            </p:cNvSpPr>
            <p:nvPr/>
          </p:nvSpPr>
          <p:spPr bwMode="auto">
            <a:xfrm rot="825044">
              <a:off x="3150079" y="15006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6" name="Oval 1300"/>
            <p:cNvSpPr>
              <a:spLocks noChangeArrowheads="1"/>
            </p:cNvSpPr>
            <p:nvPr/>
          </p:nvSpPr>
          <p:spPr bwMode="auto">
            <a:xfrm rot="825044">
              <a:off x="3168470" y="14254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51" name="450 Grupo"/>
            <p:cNvGrpSpPr/>
            <p:nvPr/>
          </p:nvGrpSpPr>
          <p:grpSpPr>
            <a:xfrm>
              <a:off x="2831519" y="1494277"/>
              <a:ext cx="319045" cy="227306"/>
              <a:chOff x="6452036" y="2298144"/>
              <a:chExt cx="319045" cy="227306"/>
            </a:xfrm>
          </p:grpSpPr>
          <p:sp>
            <p:nvSpPr>
              <p:cNvPr id="455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" name="Oval 1276"/>
              <p:cNvSpPr>
                <a:spLocks noChangeArrowheads="1"/>
              </p:cNvSpPr>
              <p:nvPr/>
            </p:nvSpPr>
            <p:spPr bwMode="auto">
              <a:xfrm rot="825044">
                <a:off x="6592987" y="2381647"/>
                <a:ext cx="51717" cy="5176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" name="Oval 1248"/>
            <p:cNvSpPr>
              <a:spLocks noChangeArrowheads="1"/>
            </p:cNvSpPr>
            <p:nvPr/>
          </p:nvSpPr>
          <p:spPr bwMode="auto">
            <a:xfrm rot="825044">
              <a:off x="2717532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0" name="Oval 1249"/>
            <p:cNvSpPr>
              <a:spLocks noChangeArrowheads="1"/>
            </p:cNvSpPr>
            <p:nvPr/>
          </p:nvSpPr>
          <p:spPr bwMode="auto">
            <a:xfrm rot="825044">
              <a:off x="2699141" y="165049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5" name="Oval 1254"/>
            <p:cNvSpPr>
              <a:spLocks noChangeArrowheads="1"/>
            </p:cNvSpPr>
            <p:nvPr/>
          </p:nvSpPr>
          <p:spPr bwMode="auto">
            <a:xfrm rot="825044">
              <a:off x="2735922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7" name="Oval 1257"/>
            <p:cNvSpPr>
              <a:spLocks noChangeArrowheads="1"/>
            </p:cNvSpPr>
            <p:nvPr/>
          </p:nvSpPr>
          <p:spPr bwMode="auto">
            <a:xfrm rot="825044">
              <a:off x="2801624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8" name="Oval 1258"/>
            <p:cNvSpPr>
              <a:spLocks noChangeArrowheads="1"/>
            </p:cNvSpPr>
            <p:nvPr/>
          </p:nvSpPr>
          <p:spPr bwMode="auto">
            <a:xfrm rot="825044">
              <a:off x="2783233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9" name="Oval 1259"/>
            <p:cNvSpPr>
              <a:spLocks noChangeArrowheads="1"/>
            </p:cNvSpPr>
            <p:nvPr/>
          </p:nvSpPr>
          <p:spPr bwMode="auto">
            <a:xfrm rot="825044">
              <a:off x="2764843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3" name="Oval 1263"/>
            <p:cNvSpPr>
              <a:spLocks noChangeArrowheads="1"/>
            </p:cNvSpPr>
            <p:nvPr/>
          </p:nvSpPr>
          <p:spPr bwMode="auto">
            <a:xfrm rot="825044">
              <a:off x="2820014" y="150060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5" name="Oval 1266"/>
            <p:cNvSpPr>
              <a:spLocks noChangeArrowheads="1"/>
            </p:cNvSpPr>
            <p:nvPr/>
          </p:nvSpPr>
          <p:spPr bwMode="auto">
            <a:xfrm rot="825044">
              <a:off x="288697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6" name="Oval 1267"/>
            <p:cNvSpPr>
              <a:spLocks noChangeArrowheads="1"/>
            </p:cNvSpPr>
            <p:nvPr/>
          </p:nvSpPr>
          <p:spPr bwMode="auto">
            <a:xfrm rot="825044">
              <a:off x="2868588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7" name="Oval 1268"/>
            <p:cNvSpPr>
              <a:spLocks noChangeArrowheads="1"/>
            </p:cNvSpPr>
            <p:nvPr/>
          </p:nvSpPr>
          <p:spPr bwMode="auto">
            <a:xfrm rot="825044">
              <a:off x="285019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1" name="Oval 1272"/>
            <p:cNvSpPr>
              <a:spLocks noChangeArrowheads="1"/>
            </p:cNvSpPr>
            <p:nvPr/>
          </p:nvSpPr>
          <p:spPr bwMode="auto">
            <a:xfrm rot="825044">
              <a:off x="2905369" y="1500608"/>
              <a:ext cx="51717" cy="51769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4" name="Oval 1276"/>
            <p:cNvSpPr>
              <a:spLocks noChangeArrowheads="1"/>
            </p:cNvSpPr>
            <p:nvPr/>
          </p:nvSpPr>
          <p:spPr bwMode="auto">
            <a:xfrm rot="825044">
              <a:off x="2952681" y="165133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5" name="Oval 1277"/>
            <p:cNvSpPr>
              <a:spLocks noChangeArrowheads="1"/>
            </p:cNvSpPr>
            <p:nvPr/>
          </p:nvSpPr>
          <p:spPr bwMode="auto">
            <a:xfrm rot="825044">
              <a:off x="2934291" y="172648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9" name="Oval 1281"/>
            <p:cNvSpPr>
              <a:spLocks noChangeArrowheads="1"/>
            </p:cNvSpPr>
            <p:nvPr/>
          </p:nvSpPr>
          <p:spPr bwMode="auto">
            <a:xfrm rot="825044">
              <a:off x="2989462" y="150102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1" name="Oval 1284"/>
            <p:cNvSpPr>
              <a:spLocks noChangeArrowheads="1"/>
            </p:cNvSpPr>
            <p:nvPr/>
          </p:nvSpPr>
          <p:spPr bwMode="auto">
            <a:xfrm rot="825044">
              <a:off x="3047596" y="15753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2" name="Oval 1285"/>
            <p:cNvSpPr>
              <a:spLocks noChangeArrowheads="1"/>
            </p:cNvSpPr>
            <p:nvPr/>
          </p:nvSpPr>
          <p:spPr bwMode="auto">
            <a:xfrm rot="825044">
              <a:off x="3029205" y="16504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3" name="Oval 1286"/>
            <p:cNvSpPr>
              <a:spLocks noChangeArrowheads="1"/>
            </p:cNvSpPr>
            <p:nvPr/>
          </p:nvSpPr>
          <p:spPr bwMode="auto">
            <a:xfrm rot="825044">
              <a:off x="3010815" y="172564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7" name="Oval 1290"/>
            <p:cNvSpPr>
              <a:spLocks noChangeArrowheads="1"/>
            </p:cNvSpPr>
            <p:nvPr/>
          </p:nvSpPr>
          <p:spPr bwMode="auto">
            <a:xfrm rot="825044">
              <a:off x="3065986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9" name="Oval 1293"/>
            <p:cNvSpPr>
              <a:spLocks noChangeArrowheads="1"/>
            </p:cNvSpPr>
            <p:nvPr/>
          </p:nvSpPr>
          <p:spPr bwMode="auto">
            <a:xfrm rot="825044">
              <a:off x="313168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0" name="Oval 1294"/>
            <p:cNvSpPr>
              <a:spLocks noChangeArrowheads="1"/>
            </p:cNvSpPr>
            <p:nvPr/>
          </p:nvSpPr>
          <p:spPr bwMode="auto">
            <a:xfrm rot="825044">
              <a:off x="3113298" y="16509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1" name="Oval 1295"/>
            <p:cNvSpPr>
              <a:spLocks noChangeArrowheads="1"/>
            </p:cNvSpPr>
            <p:nvPr/>
          </p:nvSpPr>
          <p:spPr bwMode="auto">
            <a:xfrm rot="825044">
              <a:off x="309490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6571265" y="1441770"/>
            <a:ext cx="1030139" cy="619424"/>
            <a:chOff x="6571265" y="1441770"/>
            <a:chExt cx="1030139" cy="619424"/>
          </a:xfrm>
        </p:grpSpPr>
        <p:sp>
          <p:nvSpPr>
            <p:cNvPr id="270" name="AutoShape 1210"/>
            <p:cNvSpPr>
              <a:spLocks noChangeArrowheads="1"/>
            </p:cNvSpPr>
            <p:nvPr/>
          </p:nvSpPr>
          <p:spPr bwMode="auto">
            <a:xfrm>
              <a:off x="6571265" y="1441770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1" name="Oval 1212"/>
            <p:cNvSpPr>
              <a:spLocks noChangeArrowheads="1"/>
            </p:cNvSpPr>
            <p:nvPr/>
          </p:nvSpPr>
          <p:spPr bwMode="auto">
            <a:xfrm rot="825044">
              <a:off x="6713638" y="161160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2" name="Oval 1217"/>
            <p:cNvSpPr>
              <a:spLocks noChangeArrowheads="1"/>
            </p:cNvSpPr>
            <p:nvPr/>
          </p:nvSpPr>
          <p:spPr bwMode="auto">
            <a:xfrm rot="825044">
              <a:off x="6621685" y="19873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3" name="Oval 1219"/>
            <p:cNvSpPr>
              <a:spLocks noChangeArrowheads="1"/>
            </p:cNvSpPr>
            <p:nvPr/>
          </p:nvSpPr>
          <p:spPr bwMode="auto">
            <a:xfrm rot="825044">
              <a:off x="6750419" y="146130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1223"/>
            <p:cNvSpPr>
              <a:spLocks noChangeArrowheads="1"/>
            </p:cNvSpPr>
            <p:nvPr/>
          </p:nvSpPr>
          <p:spPr bwMode="auto">
            <a:xfrm rot="825044">
              <a:off x="6760950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1226"/>
            <p:cNvSpPr>
              <a:spLocks noChangeArrowheads="1"/>
            </p:cNvSpPr>
            <p:nvPr/>
          </p:nvSpPr>
          <p:spPr bwMode="auto">
            <a:xfrm rot="825044">
              <a:off x="6705778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1228"/>
            <p:cNvSpPr>
              <a:spLocks noChangeArrowheads="1"/>
            </p:cNvSpPr>
            <p:nvPr/>
          </p:nvSpPr>
          <p:spPr bwMode="auto">
            <a:xfrm rot="825044">
              <a:off x="6834512" y="146214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1231"/>
            <p:cNvSpPr>
              <a:spLocks noChangeArrowheads="1"/>
            </p:cNvSpPr>
            <p:nvPr/>
          </p:nvSpPr>
          <p:spPr bwMode="auto">
            <a:xfrm rot="825044">
              <a:off x="6864274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1233"/>
            <p:cNvSpPr>
              <a:spLocks noChangeArrowheads="1"/>
            </p:cNvSpPr>
            <p:nvPr/>
          </p:nvSpPr>
          <p:spPr bwMode="auto">
            <a:xfrm rot="825044">
              <a:off x="6827493" y="18379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Oval 1234"/>
            <p:cNvSpPr>
              <a:spLocks noChangeArrowheads="1"/>
            </p:cNvSpPr>
            <p:nvPr/>
          </p:nvSpPr>
          <p:spPr bwMode="auto">
            <a:xfrm rot="825044">
              <a:off x="6809103" y="191305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1244"/>
            <p:cNvSpPr>
              <a:spLocks noChangeArrowheads="1"/>
            </p:cNvSpPr>
            <p:nvPr/>
          </p:nvSpPr>
          <p:spPr bwMode="auto">
            <a:xfrm rot="825044">
              <a:off x="6874805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1253"/>
            <p:cNvSpPr>
              <a:spLocks noChangeArrowheads="1"/>
            </p:cNvSpPr>
            <p:nvPr/>
          </p:nvSpPr>
          <p:spPr bwMode="auto">
            <a:xfrm rot="825044">
              <a:off x="6955955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1" name="Oval 1270"/>
            <p:cNvSpPr>
              <a:spLocks noChangeArrowheads="1"/>
            </p:cNvSpPr>
            <p:nvPr/>
          </p:nvSpPr>
          <p:spPr bwMode="auto">
            <a:xfrm rot="825044">
              <a:off x="714379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4" name="Oval 1279"/>
            <p:cNvSpPr>
              <a:spLocks noChangeArrowheads="1"/>
            </p:cNvSpPr>
            <p:nvPr/>
          </p:nvSpPr>
          <p:spPr bwMode="auto">
            <a:xfrm rot="825044">
              <a:off x="7227886" y="191389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9" name="Oval 1289"/>
            <p:cNvSpPr>
              <a:spLocks noChangeArrowheads="1"/>
            </p:cNvSpPr>
            <p:nvPr/>
          </p:nvSpPr>
          <p:spPr bwMode="auto">
            <a:xfrm rot="825044">
              <a:off x="7286019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9" name="Oval 1213"/>
            <p:cNvSpPr>
              <a:spLocks noChangeArrowheads="1"/>
            </p:cNvSpPr>
            <p:nvPr/>
          </p:nvSpPr>
          <p:spPr bwMode="auto">
            <a:xfrm rot="825044">
              <a:off x="6695247" y="168676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0" name="Oval 1214"/>
            <p:cNvSpPr>
              <a:spLocks noChangeArrowheads="1"/>
            </p:cNvSpPr>
            <p:nvPr/>
          </p:nvSpPr>
          <p:spPr bwMode="auto">
            <a:xfrm rot="825044">
              <a:off x="6676857" y="176191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1" name="Oval 1215"/>
            <p:cNvSpPr>
              <a:spLocks noChangeArrowheads="1"/>
            </p:cNvSpPr>
            <p:nvPr/>
          </p:nvSpPr>
          <p:spPr bwMode="auto">
            <a:xfrm rot="825044">
              <a:off x="6658466" y="1837064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2" name="Oval 1216"/>
            <p:cNvSpPr>
              <a:spLocks noChangeArrowheads="1"/>
            </p:cNvSpPr>
            <p:nvPr/>
          </p:nvSpPr>
          <p:spPr bwMode="auto">
            <a:xfrm rot="825044">
              <a:off x="6640076" y="191221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3" name="Oval 1218"/>
            <p:cNvSpPr>
              <a:spLocks noChangeArrowheads="1"/>
            </p:cNvSpPr>
            <p:nvPr/>
          </p:nvSpPr>
          <p:spPr bwMode="auto">
            <a:xfrm rot="825044">
              <a:off x="6732028" y="153645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4" name="Oval 1252"/>
            <p:cNvSpPr>
              <a:spLocks noChangeArrowheads="1"/>
            </p:cNvSpPr>
            <p:nvPr/>
          </p:nvSpPr>
          <p:spPr bwMode="auto">
            <a:xfrm rot="825044">
              <a:off x="6974346" y="191305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0" name="Oval 1222"/>
            <p:cNvSpPr>
              <a:spLocks noChangeArrowheads="1"/>
            </p:cNvSpPr>
            <p:nvPr/>
          </p:nvSpPr>
          <p:spPr bwMode="auto">
            <a:xfrm rot="825044">
              <a:off x="6779340" y="168760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1" name="Oval 1224"/>
            <p:cNvSpPr>
              <a:spLocks noChangeArrowheads="1"/>
            </p:cNvSpPr>
            <p:nvPr/>
          </p:nvSpPr>
          <p:spPr bwMode="auto">
            <a:xfrm rot="825044">
              <a:off x="6742559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3" name="Oval 1235"/>
            <p:cNvSpPr>
              <a:spLocks noChangeArrowheads="1"/>
            </p:cNvSpPr>
            <p:nvPr/>
          </p:nvSpPr>
          <p:spPr bwMode="auto">
            <a:xfrm rot="825044">
              <a:off x="6790712" y="198820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6" name="Oval 1243"/>
            <p:cNvSpPr>
              <a:spLocks noChangeArrowheads="1"/>
            </p:cNvSpPr>
            <p:nvPr/>
          </p:nvSpPr>
          <p:spPr bwMode="auto">
            <a:xfrm rot="825044">
              <a:off x="6893196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8" name="Oval 1261"/>
            <p:cNvSpPr>
              <a:spLocks noChangeArrowheads="1"/>
            </p:cNvSpPr>
            <p:nvPr/>
          </p:nvSpPr>
          <p:spPr bwMode="auto">
            <a:xfrm rot="825044">
              <a:off x="7058438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2" name="Oval 1280"/>
            <p:cNvSpPr>
              <a:spLocks noChangeArrowheads="1"/>
            </p:cNvSpPr>
            <p:nvPr/>
          </p:nvSpPr>
          <p:spPr bwMode="auto">
            <a:xfrm rot="825044">
              <a:off x="7209495" y="198904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3" name="Oval 1297"/>
            <p:cNvSpPr>
              <a:spLocks noChangeArrowheads="1"/>
            </p:cNvSpPr>
            <p:nvPr/>
          </p:nvSpPr>
          <p:spPr bwMode="auto">
            <a:xfrm rot="825044">
              <a:off x="738850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4" name="Oval 1298"/>
            <p:cNvSpPr>
              <a:spLocks noChangeArrowheads="1"/>
            </p:cNvSpPr>
            <p:nvPr/>
          </p:nvSpPr>
          <p:spPr bwMode="auto">
            <a:xfrm rot="825044">
              <a:off x="7370112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7" name="Oval 1221"/>
            <p:cNvSpPr>
              <a:spLocks noChangeArrowheads="1"/>
            </p:cNvSpPr>
            <p:nvPr/>
          </p:nvSpPr>
          <p:spPr bwMode="auto">
            <a:xfrm rot="825044">
              <a:off x="6797731" y="161245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8" name="Oval 1225"/>
            <p:cNvSpPr>
              <a:spLocks noChangeArrowheads="1"/>
            </p:cNvSpPr>
            <p:nvPr/>
          </p:nvSpPr>
          <p:spPr bwMode="auto">
            <a:xfrm rot="825044">
              <a:off x="6724169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9" name="Oval 1227"/>
            <p:cNvSpPr>
              <a:spLocks noChangeArrowheads="1"/>
            </p:cNvSpPr>
            <p:nvPr/>
          </p:nvSpPr>
          <p:spPr bwMode="auto">
            <a:xfrm rot="825044">
              <a:off x="6816121" y="153729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0" name="Oval 1232"/>
            <p:cNvSpPr>
              <a:spLocks noChangeArrowheads="1"/>
            </p:cNvSpPr>
            <p:nvPr/>
          </p:nvSpPr>
          <p:spPr bwMode="auto">
            <a:xfrm rot="825044">
              <a:off x="6845884" y="176275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7" name="Oval 1262"/>
            <p:cNvSpPr>
              <a:spLocks noChangeArrowheads="1"/>
            </p:cNvSpPr>
            <p:nvPr/>
          </p:nvSpPr>
          <p:spPr bwMode="auto">
            <a:xfrm rot="825044">
              <a:off x="7040047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2" name="Oval 1271"/>
            <p:cNvSpPr>
              <a:spLocks noChangeArrowheads="1"/>
            </p:cNvSpPr>
            <p:nvPr/>
          </p:nvSpPr>
          <p:spPr bwMode="auto">
            <a:xfrm rot="825044">
              <a:off x="7125402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5" name="Oval 1288"/>
            <p:cNvSpPr>
              <a:spLocks noChangeArrowheads="1"/>
            </p:cNvSpPr>
            <p:nvPr/>
          </p:nvSpPr>
          <p:spPr bwMode="auto">
            <a:xfrm rot="825044">
              <a:off x="7304410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4" name="AutoShape 1210"/>
            <p:cNvSpPr>
              <a:spLocks noChangeArrowheads="1"/>
            </p:cNvSpPr>
            <p:nvPr/>
          </p:nvSpPr>
          <p:spPr bwMode="auto">
            <a:xfrm>
              <a:off x="7162273" y="1522789"/>
              <a:ext cx="319045" cy="227306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1" name="Oval 1236"/>
            <p:cNvSpPr>
              <a:spLocks noChangeArrowheads="1"/>
            </p:cNvSpPr>
            <p:nvPr/>
          </p:nvSpPr>
          <p:spPr bwMode="auto">
            <a:xfrm rot="825044">
              <a:off x="6901055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1239"/>
            <p:cNvSpPr>
              <a:spLocks noChangeArrowheads="1"/>
            </p:cNvSpPr>
            <p:nvPr/>
          </p:nvSpPr>
          <p:spPr bwMode="auto">
            <a:xfrm rot="825044">
              <a:off x="6966758" y="161287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1240"/>
            <p:cNvSpPr>
              <a:spLocks noChangeArrowheads="1"/>
            </p:cNvSpPr>
            <p:nvPr/>
          </p:nvSpPr>
          <p:spPr bwMode="auto">
            <a:xfrm rot="825044">
              <a:off x="6948367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1246"/>
            <p:cNvSpPr>
              <a:spLocks noChangeArrowheads="1"/>
            </p:cNvSpPr>
            <p:nvPr/>
          </p:nvSpPr>
          <p:spPr bwMode="auto">
            <a:xfrm rot="825044">
              <a:off x="7003539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1260"/>
            <p:cNvSpPr>
              <a:spLocks noChangeArrowheads="1"/>
            </p:cNvSpPr>
            <p:nvPr/>
          </p:nvSpPr>
          <p:spPr bwMode="auto">
            <a:xfrm rot="825044">
              <a:off x="7076828" y="18383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2" name="Oval 1273"/>
            <p:cNvSpPr>
              <a:spLocks noChangeArrowheads="1"/>
            </p:cNvSpPr>
            <p:nvPr/>
          </p:nvSpPr>
          <p:spPr bwMode="auto">
            <a:xfrm rot="825044">
              <a:off x="725413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3" name="Oval 1278"/>
            <p:cNvSpPr>
              <a:spLocks noChangeArrowheads="1"/>
            </p:cNvSpPr>
            <p:nvPr/>
          </p:nvSpPr>
          <p:spPr bwMode="auto">
            <a:xfrm rot="825044">
              <a:off x="7246276" y="183874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6" name="Oval 1282"/>
            <p:cNvSpPr>
              <a:spLocks noChangeArrowheads="1"/>
            </p:cNvSpPr>
            <p:nvPr/>
          </p:nvSpPr>
          <p:spPr bwMode="auto">
            <a:xfrm rot="825044">
              <a:off x="7338229" y="146298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5" name="Oval 1255"/>
            <p:cNvSpPr>
              <a:spLocks noChangeArrowheads="1"/>
            </p:cNvSpPr>
            <p:nvPr/>
          </p:nvSpPr>
          <p:spPr bwMode="auto">
            <a:xfrm rot="825044">
              <a:off x="7084689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6" name="Oval 1264"/>
            <p:cNvSpPr>
              <a:spLocks noChangeArrowheads="1"/>
            </p:cNvSpPr>
            <p:nvPr/>
          </p:nvSpPr>
          <p:spPr bwMode="auto">
            <a:xfrm rot="825044">
              <a:off x="7168781" y="146256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2" name="Oval 1230"/>
            <p:cNvSpPr>
              <a:spLocks noChangeArrowheads="1"/>
            </p:cNvSpPr>
            <p:nvPr/>
          </p:nvSpPr>
          <p:spPr bwMode="auto">
            <a:xfrm rot="825044">
              <a:off x="6882665" y="161245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4" name="Oval 1237"/>
            <p:cNvSpPr>
              <a:spLocks noChangeArrowheads="1"/>
            </p:cNvSpPr>
            <p:nvPr/>
          </p:nvSpPr>
          <p:spPr bwMode="auto">
            <a:xfrm rot="825044">
              <a:off x="6919446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5" name="Oval 1241"/>
            <p:cNvSpPr>
              <a:spLocks noChangeArrowheads="1"/>
            </p:cNvSpPr>
            <p:nvPr/>
          </p:nvSpPr>
          <p:spPr bwMode="auto">
            <a:xfrm rot="825044">
              <a:off x="6929977" y="176317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7" name="Oval 1254"/>
            <p:cNvSpPr>
              <a:spLocks noChangeArrowheads="1"/>
            </p:cNvSpPr>
            <p:nvPr/>
          </p:nvSpPr>
          <p:spPr bwMode="auto">
            <a:xfrm rot="825044">
              <a:off x="7066298" y="153729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9" name="Oval 1267"/>
            <p:cNvSpPr>
              <a:spLocks noChangeArrowheads="1"/>
            </p:cNvSpPr>
            <p:nvPr/>
          </p:nvSpPr>
          <p:spPr bwMode="auto">
            <a:xfrm rot="825044">
              <a:off x="719896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0" name="Oval 1275"/>
            <p:cNvSpPr>
              <a:spLocks noChangeArrowheads="1"/>
            </p:cNvSpPr>
            <p:nvPr/>
          </p:nvSpPr>
          <p:spPr bwMode="auto">
            <a:xfrm rot="825044">
              <a:off x="7301448" y="161329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1" name="Oval 1276"/>
            <p:cNvSpPr>
              <a:spLocks noChangeArrowheads="1"/>
            </p:cNvSpPr>
            <p:nvPr/>
          </p:nvSpPr>
          <p:spPr bwMode="auto">
            <a:xfrm rot="825044">
              <a:off x="7283057" y="168844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3" name="Oval 1286"/>
            <p:cNvSpPr>
              <a:spLocks noChangeArrowheads="1"/>
            </p:cNvSpPr>
            <p:nvPr/>
          </p:nvSpPr>
          <p:spPr bwMode="auto">
            <a:xfrm rot="825044">
              <a:off x="7341191" y="176275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4" name="Oval 1287"/>
            <p:cNvSpPr>
              <a:spLocks noChangeArrowheads="1"/>
            </p:cNvSpPr>
            <p:nvPr/>
          </p:nvSpPr>
          <p:spPr bwMode="auto">
            <a:xfrm rot="825044">
              <a:off x="7322800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8" name="Oval 1293"/>
            <p:cNvSpPr>
              <a:spLocks noChangeArrowheads="1"/>
            </p:cNvSpPr>
            <p:nvPr/>
          </p:nvSpPr>
          <p:spPr bwMode="auto">
            <a:xfrm rot="825044">
              <a:off x="7462065" y="161287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9" name="Oval 1294"/>
            <p:cNvSpPr>
              <a:spLocks noChangeArrowheads="1"/>
            </p:cNvSpPr>
            <p:nvPr/>
          </p:nvSpPr>
          <p:spPr bwMode="auto">
            <a:xfrm rot="825044">
              <a:off x="744367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1" name="Oval 1242"/>
            <p:cNvSpPr>
              <a:spLocks noChangeArrowheads="1"/>
            </p:cNvSpPr>
            <p:nvPr/>
          </p:nvSpPr>
          <p:spPr bwMode="auto">
            <a:xfrm rot="825044">
              <a:off x="6911586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2" name="Oval 1245"/>
            <p:cNvSpPr>
              <a:spLocks noChangeArrowheads="1"/>
            </p:cNvSpPr>
            <p:nvPr/>
          </p:nvSpPr>
          <p:spPr bwMode="auto">
            <a:xfrm rot="825044">
              <a:off x="6985148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3" name="Oval 1249"/>
            <p:cNvSpPr>
              <a:spLocks noChangeArrowheads="1"/>
            </p:cNvSpPr>
            <p:nvPr/>
          </p:nvSpPr>
          <p:spPr bwMode="auto">
            <a:xfrm rot="825044">
              <a:off x="7029517" y="1687602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4" name="Oval 1251"/>
            <p:cNvSpPr>
              <a:spLocks noChangeArrowheads="1"/>
            </p:cNvSpPr>
            <p:nvPr/>
          </p:nvSpPr>
          <p:spPr bwMode="auto">
            <a:xfrm rot="825044">
              <a:off x="6992736" y="183790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5" name="Oval 1257"/>
            <p:cNvSpPr>
              <a:spLocks noChangeArrowheads="1"/>
            </p:cNvSpPr>
            <p:nvPr/>
          </p:nvSpPr>
          <p:spPr bwMode="auto">
            <a:xfrm rot="825044">
              <a:off x="7132000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6" name="Oval 1259"/>
            <p:cNvSpPr>
              <a:spLocks noChangeArrowheads="1"/>
            </p:cNvSpPr>
            <p:nvPr/>
          </p:nvSpPr>
          <p:spPr bwMode="auto">
            <a:xfrm rot="825044">
              <a:off x="7095219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8" name="Oval 1263"/>
            <p:cNvSpPr>
              <a:spLocks noChangeArrowheads="1"/>
            </p:cNvSpPr>
            <p:nvPr/>
          </p:nvSpPr>
          <p:spPr bwMode="auto">
            <a:xfrm rot="825044">
              <a:off x="7150390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9" name="Oval 1266"/>
            <p:cNvSpPr>
              <a:spLocks noChangeArrowheads="1"/>
            </p:cNvSpPr>
            <p:nvPr/>
          </p:nvSpPr>
          <p:spPr bwMode="auto">
            <a:xfrm rot="825044">
              <a:off x="7217355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0" name="Oval 1268"/>
            <p:cNvSpPr>
              <a:spLocks noChangeArrowheads="1"/>
            </p:cNvSpPr>
            <p:nvPr/>
          </p:nvSpPr>
          <p:spPr bwMode="auto">
            <a:xfrm rot="825044">
              <a:off x="7180574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1" name="Oval 1269"/>
            <p:cNvSpPr>
              <a:spLocks noChangeArrowheads="1"/>
            </p:cNvSpPr>
            <p:nvPr/>
          </p:nvSpPr>
          <p:spPr bwMode="auto">
            <a:xfrm rot="825044">
              <a:off x="716218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3" name="Oval 1272"/>
            <p:cNvSpPr>
              <a:spLocks noChangeArrowheads="1"/>
            </p:cNvSpPr>
            <p:nvPr/>
          </p:nvSpPr>
          <p:spPr bwMode="auto">
            <a:xfrm rot="825044">
              <a:off x="723574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4" name="Oval 1277"/>
            <p:cNvSpPr>
              <a:spLocks noChangeArrowheads="1"/>
            </p:cNvSpPr>
            <p:nvPr/>
          </p:nvSpPr>
          <p:spPr bwMode="auto">
            <a:xfrm rot="825044">
              <a:off x="7264667" y="1763594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6" name="Oval 1291"/>
            <p:cNvSpPr>
              <a:spLocks noChangeArrowheads="1"/>
            </p:cNvSpPr>
            <p:nvPr/>
          </p:nvSpPr>
          <p:spPr bwMode="auto">
            <a:xfrm rot="825044">
              <a:off x="7414753" y="1462147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7" name="Oval 1296"/>
            <p:cNvSpPr>
              <a:spLocks noChangeArrowheads="1"/>
            </p:cNvSpPr>
            <p:nvPr/>
          </p:nvSpPr>
          <p:spPr bwMode="auto">
            <a:xfrm rot="825044">
              <a:off x="740689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8" name="Oval 1299"/>
            <p:cNvSpPr>
              <a:spLocks noChangeArrowheads="1"/>
            </p:cNvSpPr>
            <p:nvPr/>
          </p:nvSpPr>
          <p:spPr bwMode="auto">
            <a:xfrm rot="825044">
              <a:off x="748045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6" name="Oval 1300"/>
            <p:cNvSpPr>
              <a:spLocks noChangeArrowheads="1"/>
            </p:cNvSpPr>
            <p:nvPr/>
          </p:nvSpPr>
          <p:spPr bwMode="auto">
            <a:xfrm rot="825044">
              <a:off x="749884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1248"/>
            <p:cNvSpPr>
              <a:spLocks noChangeArrowheads="1"/>
            </p:cNvSpPr>
            <p:nvPr/>
          </p:nvSpPr>
          <p:spPr bwMode="auto">
            <a:xfrm rot="825044">
              <a:off x="7047908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1250"/>
            <p:cNvSpPr>
              <a:spLocks noChangeArrowheads="1"/>
            </p:cNvSpPr>
            <p:nvPr/>
          </p:nvSpPr>
          <p:spPr bwMode="auto">
            <a:xfrm rot="825044">
              <a:off x="7011127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1258"/>
            <p:cNvSpPr>
              <a:spLocks noChangeArrowheads="1"/>
            </p:cNvSpPr>
            <p:nvPr/>
          </p:nvSpPr>
          <p:spPr bwMode="auto">
            <a:xfrm rot="825044">
              <a:off x="7113609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5" name="Oval 1281"/>
            <p:cNvSpPr>
              <a:spLocks noChangeArrowheads="1"/>
            </p:cNvSpPr>
            <p:nvPr/>
          </p:nvSpPr>
          <p:spPr bwMode="auto">
            <a:xfrm rot="825044">
              <a:off x="7319838" y="15381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7" name="Oval 1284"/>
            <p:cNvSpPr>
              <a:spLocks noChangeArrowheads="1"/>
            </p:cNvSpPr>
            <p:nvPr/>
          </p:nvSpPr>
          <p:spPr bwMode="auto">
            <a:xfrm rot="825044">
              <a:off x="7377972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8" name="Oval 1285"/>
            <p:cNvSpPr>
              <a:spLocks noChangeArrowheads="1"/>
            </p:cNvSpPr>
            <p:nvPr/>
          </p:nvSpPr>
          <p:spPr bwMode="auto">
            <a:xfrm rot="825044">
              <a:off x="7359581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0" name="Oval 1290"/>
            <p:cNvSpPr>
              <a:spLocks noChangeArrowheads="1"/>
            </p:cNvSpPr>
            <p:nvPr/>
          </p:nvSpPr>
          <p:spPr bwMode="auto">
            <a:xfrm rot="825044">
              <a:off x="7396362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2" name="Oval 1295"/>
            <p:cNvSpPr>
              <a:spLocks noChangeArrowheads="1"/>
            </p:cNvSpPr>
            <p:nvPr/>
          </p:nvSpPr>
          <p:spPr bwMode="auto">
            <a:xfrm rot="825044">
              <a:off x="7425284" y="176317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5" name="Oval 1276"/>
            <p:cNvSpPr>
              <a:spLocks noChangeArrowheads="1"/>
            </p:cNvSpPr>
            <p:nvPr/>
          </p:nvSpPr>
          <p:spPr bwMode="auto">
            <a:xfrm rot="825044">
              <a:off x="7301448" y="161354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36" name="635 Grupo"/>
          <p:cNvGrpSpPr/>
          <p:nvPr/>
        </p:nvGrpSpPr>
        <p:grpSpPr>
          <a:xfrm>
            <a:off x="4858853" y="4291833"/>
            <a:ext cx="86459" cy="302091"/>
            <a:chOff x="2331390" y="3118523"/>
            <a:chExt cx="86459" cy="302091"/>
          </a:xfrm>
        </p:grpSpPr>
        <p:sp>
          <p:nvSpPr>
            <p:cNvPr id="637" name="AutoShape 31"/>
            <p:cNvSpPr>
              <a:spLocks noChangeArrowheads="1"/>
            </p:cNvSpPr>
            <p:nvPr/>
          </p:nvSpPr>
          <p:spPr bwMode="auto">
            <a:xfrm>
              <a:off x="2331390" y="3321864"/>
              <a:ext cx="86459" cy="98750"/>
            </a:xfrm>
            <a:prstGeom prst="flowChartMagneticDisk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38" name="AutoShape 32"/>
            <p:cNvSpPr>
              <a:spLocks noChangeArrowheads="1"/>
            </p:cNvSpPr>
            <p:nvPr/>
          </p:nvSpPr>
          <p:spPr bwMode="auto">
            <a:xfrm>
              <a:off x="2331390" y="3254437"/>
              <a:ext cx="86459" cy="98750"/>
            </a:xfrm>
            <a:prstGeom prst="flowChartMagneticDisk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39" name="AutoShape 33"/>
            <p:cNvSpPr>
              <a:spLocks noChangeArrowheads="1"/>
            </p:cNvSpPr>
            <p:nvPr/>
          </p:nvSpPr>
          <p:spPr bwMode="auto">
            <a:xfrm>
              <a:off x="2331390" y="3185949"/>
              <a:ext cx="86459" cy="99281"/>
            </a:xfrm>
            <a:prstGeom prst="flowChartMagneticDisk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40" name="AutoShape 34"/>
            <p:cNvSpPr>
              <a:spLocks noChangeArrowheads="1"/>
            </p:cNvSpPr>
            <p:nvPr/>
          </p:nvSpPr>
          <p:spPr bwMode="auto">
            <a:xfrm>
              <a:off x="2331390" y="3118523"/>
              <a:ext cx="86459" cy="98750"/>
            </a:xfrm>
            <a:prstGeom prst="flowChartMagneticDisk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641" name="640 Grupo"/>
          <p:cNvGrpSpPr/>
          <p:nvPr/>
        </p:nvGrpSpPr>
        <p:grpSpPr>
          <a:xfrm>
            <a:off x="4860032" y="4020923"/>
            <a:ext cx="86459" cy="302091"/>
            <a:chOff x="2331390" y="3118523"/>
            <a:chExt cx="86459" cy="302091"/>
          </a:xfrm>
          <a:solidFill>
            <a:schemeClr val="bg1"/>
          </a:solidFill>
        </p:grpSpPr>
        <p:sp>
          <p:nvSpPr>
            <p:cNvPr id="642" name="AutoShape 31"/>
            <p:cNvSpPr>
              <a:spLocks noChangeArrowheads="1"/>
            </p:cNvSpPr>
            <p:nvPr/>
          </p:nvSpPr>
          <p:spPr bwMode="auto">
            <a:xfrm>
              <a:off x="2331390" y="3321864"/>
              <a:ext cx="86459" cy="98750"/>
            </a:xfrm>
            <a:prstGeom prst="flowChartMagneticDisk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43" name="AutoShape 32"/>
            <p:cNvSpPr>
              <a:spLocks noChangeArrowheads="1"/>
            </p:cNvSpPr>
            <p:nvPr/>
          </p:nvSpPr>
          <p:spPr bwMode="auto">
            <a:xfrm>
              <a:off x="2331390" y="3254437"/>
              <a:ext cx="86459" cy="98750"/>
            </a:xfrm>
            <a:prstGeom prst="flowChartMagneticDisk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44" name="AutoShape 33"/>
            <p:cNvSpPr>
              <a:spLocks noChangeArrowheads="1"/>
            </p:cNvSpPr>
            <p:nvPr/>
          </p:nvSpPr>
          <p:spPr bwMode="auto">
            <a:xfrm>
              <a:off x="2331390" y="3185949"/>
              <a:ext cx="86459" cy="99281"/>
            </a:xfrm>
            <a:prstGeom prst="flowChartMagneticDisk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45" name="AutoShape 34"/>
            <p:cNvSpPr>
              <a:spLocks noChangeArrowheads="1"/>
            </p:cNvSpPr>
            <p:nvPr/>
          </p:nvSpPr>
          <p:spPr bwMode="auto">
            <a:xfrm>
              <a:off x="2331390" y="3118523"/>
              <a:ext cx="86459" cy="98750"/>
            </a:xfrm>
            <a:prstGeom prst="flowChartMagneticDisk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646" name="645 Grupo"/>
          <p:cNvGrpSpPr/>
          <p:nvPr/>
        </p:nvGrpSpPr>
        <p:grpSpPr>
          <a:xfrm>
            <a:off x="4860032" y="4293096"/>
            <a:ext cx="86459" cy="302091"/>
            <a:chOff x="2331390" y="3118523"/>
            <a:chExt cx="86459" cy="302091"/>
          </a:xfrm>
          <a:solidFill>
            <a:schemeClr val="bg1"/>
          </a:solidFill>
        </p:grpSpPr>
        <p:sp>
          <p:nvSpPr>
            <p:cNvPr id="647" name="AutoShape 31"/>
            <p:cNvSpPr>
              <a:spLocks noChangeArrowheads="1"/>
            </p:cNvSpPr>
            <p:nvPr/>
          </p:nvSpPr>
          <p:spPr bwMode="auto">
            <a:xfrm>
              <a:off x="2331390" y="3321864"/>
              <a:ext cx="86459" cy="98750"/>
            </a:xfrm>
            <a:prstGeom prst="flowChartMagneticDisk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48" name="AutoShape 32"/>
            <p:cNvSpPr>
              <a:spLocks noChangeArrowheads="1"/>
            </p:cNvSpPr>
            <p:nvPr/>
          </p:nvSpPr>
          <p:spPr bwMode="auto">
            <a:xfrm>
              <a:off x="2331390" y="3254437"/>
              <a:ext cx="86459" cy="98750"/>
            </a:xfrm>
            <a:prstGeom prst="flowChartMagneticDisk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49" name="AutoShape 33"/>
            <p:cNvSpPr>
              <a:spLocks noChangeArrowheads="1"/>
            </p:cNvSpPr>
            <p:nvPr/>
          </p:nvSpPr>
          <p:spPr bwMode="auto">
            <a:xfrm>
              <a:off x="2331390" y="3185949"/>
              <a:ext cx="86459" cy="99281"/>
            </a:xfrm>
            <a:prstGeom prst="flowChartMagneticDisk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50" name="AutoShape 34"/>
            <p:cNvSpPr>
              <a:spLocks noChangeArrowheads="1"/>
            </p:cNvSpPr>
            <p:nvPr/>
          </p:nvSpPr>
          <p:spPr bwMode="auto">
            <a:xfrm>
              <a:off x="2331390" y="3118523"/>
              <a:ext cx="86459" cy="98750"/>
            </a:xfrm>
            <a:prstGeom prst="flowChartMagneticDisk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450" name="Rectangle 27"/>
          <p:cNvSpPr>
            <a:spLocks noChangeArrowheads="1"/>
          </p:cNvSpPr>
          <p:nvPr/>
        </p:nvSpPr>
        <p:spPr bwMode="auto">
          <a:xfrm>
            <a:off x="4207985" y="2204864"/>
            <a:ext cx="1372127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799325" y="3573016"/>
            <a:ext cx="4290482" cy="214314"/>
            <a:chOff x="2799325" y="3573016"/>
            <a:chExt cx="4290482" cy="214314"/>
          </a:xfrm>
        </p:grpSpPr>
        <p:cxnSp>
          <p:nvCxnSpPr>
            <p:cNvPr id="620" name="619 Conector recto"/>
            <p:cNvCxnSpPr/>
            <p:nvPr/>
          </p:nvCxnSpPr>
          <p:spPr>
            <a:xfrm>
              <a:off x="2799325" y="3687351"/>
              <a:ext cx="4290482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Rectangle 27"/>
            <p:cNvSpPr>
              <a:spLocks noChangeArrowheads="1"/>
            </p:cNvSpPr>
            <p:nvPr/>
          </p:nvSpPr>
          <p:spPr bwMode="auto">
            <a:xfrm>
              <a:off x="3623144" y="3573016"/>
              <a:ext cx="2654689" cy="214314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significance</a:t>
              </a: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state</a:t>
              </a: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(JPEG2000-like)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3" name="AutoShape 1210"/>
          <p:cNvSpPr>
            <a:spLocks noChangeArrowheads="1"/>
          </p:cNvSpPr>
          <p:nvPr/>
        </p:nvSpPr>
        <p:spPr bwMode="auto">
          <a:xfrm>
            <a:off x="6662019" y="2710013"/>
            <a:ext cx="754691" cy="537685"/>
          </a:xfrm>
          <a:prstGeom prst="parallelogram">
            <a:avLst>
              <a:gd name="adj" fmla="val 25858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39" name="Oval 1218"/>
          <p:cNvSpPr>
            <a:spLocks noChangeArrowheads="1"/>
          </p:cNvSpPr>
          <p:nvPr/>
        </p:nvSpPr>
        <p:spPr bwMode="auto">
          <a:xfrm rot="825044">
            <a:off x="6780519" y="2923479"/>
            <a:ext cx="116017" cy="11613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40" name="Oval 1227"/>
          <p:cNvSpPr>
            <a:spLocks noChangeArrowheads="1"/>
          </p:cNvSpPr>
          <p:nvPr/>
        </p:nvSpPr>
        <p:spPr bwMode="auto">
          <a:xfrm rot="825044">
            <a:off x="6969166" y="2925366"/>
            <a:ext cx="116017" cy="116134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41" name="Line 80"/>
          <p:cNvSpPr>
            <a:spLocks noChangeShapeType="1"/>
          </p:cNvSpPr>
          <p:nvPr/>
        </p:nvSpPr>
        <p:spPr bwMode="auto">
          <a:xfrm>
            <a:off x="6884622" y="2978855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442" name="AutoShape 2"/>
          <p:cNvSpPr>
            <a:spLocks noChangeArrowheads="1"/>
          </p:cNvSpPr>
          <p:nvPr/>
        </p:nvSpPr>
        <p:spPr bwMode="auto">
          <a:xfrm>
            <a:off x="2337793" y="3035526"/>
            <a:ext cx="794047" cy="385089"/>
          </a:xfrm>
          <a:prstGeom prst="parallelogram">
            <a:avLst>
              <a:gd name="adj" fmla="val 36705"/>
            </a:avLst>
          </a:prstGeom>
          <a:solidFill>
            <a:schemeClr val="bg1">
              <a:lumMod val="85000"/>
            </a:schemeClr>
          </a:solidFill>
          <a:ln w="635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443" name="442 Grupo"/>
          <p:cNvGrpSpPr/>
          <p:nvPr/>
        </p:nvGrpSpPr>
        <p:grpSpPr>
          <a:xfrm>
            <a:off x="2684161" y="3085761"/>
            <a:ext cx="86459" cy="166178"/>
            <a:chOff x="2186584" y="3114406"/>
            <a:chExt cx="86459" cy="166178"/>
          </a:xfrm>
          <a:solidFill>
            <a:srgbClr val="FFFFCC"/>
          </a:solidFill>
        </p:grpSpPr>
        <p:sp>
          <p:nvSpPr>
            <p:cNvPr id="444" name="AutoShape 40"/>
            <p:cNvSpPr>
              <a:spLocks noChangeArrowheads="1"/>
            </p:cNvSpPr>
            <p:nvPr/>
          </p:nvSpPr>
          <p:spPr bwMode="auto">
            <a:xfrm>
              <a:off x="2186584" y="3181833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45" name="AutoShape 41"/>
            <p:cNvSpPr>
              <a:spLocks noChangeArrowheads="1"/>
            </p:cNvSpPr>
            <p:nvPr/>
          </p:nvSpPr>
          <p:spPr bwMode="auto">
            <a:xfrm>
              <a:off x="2186584" y="3114406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446" name="445 Grupo"/>
          <p:cNvGrpSpPr/>
          <p:nvPr/>
        </p:nvGrpSpPr>
        <p:grpSpPr>
          <a:xfrm>
            <a:off x="2467748" y="3081521"/>
            <a:ext cx="86459" cy="166177"/>
            <a:chOff x="1970171" y="3110166"/>
            <a:chExt cx="86459" cy="166177"/>
          </a:xfrm>
        </p:grpSpPr>
        <p:sp>
          <p:nvSpPr>
            <p:cNvPr id="447" name="AutoShape 71"/>
            <p:cNvSpPr>
              <a:spLocks noChangeArrowheads="1"/>
            </p:cNvSpPr>
            <p:nvPr/>
          </p:nvSpPr>
          <p:spPr bwMode="auto">
            <a:xfrm>
              <a:off x="1970171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48" name="AutoShape 72"/>
            <p:cNvSpPr>
              <a:spLocks noChangeArrowheads="1"/>
            </p:cNvSpPr>
            <p:nvPr/>
          </p:nvSpPr>
          <p:spPr bwMode="auto">
            <a:xfrm>
              <a:off x="1970171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449" name="Line 80"/>
          <p:cNvSpPr>
            <a:spLocks noChangeShapeType="1"/>
          </p:cNvSpPr>
          <p:nvPr/>
        </p:nvSpPr>
        <p:spPr bwMode="auto">
          <a:xfrm>
            <a:off x="2563733" y="3094804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212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08" name="207 Pentágono"/>
          <p:cNvSpPr/>
          <p:nvPr/>
        </p:nvSpPr>
        <p:spPr>
          <a:xfrm>
            <a:off x="324" y="6613524"/>
            <a:ext cx="322527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23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43221"/>
            <a:ext cx="2373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TABLE OF CONTENTS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22" name="121 Rectángulo"/>
          <p:cNvSpPr/>
          <p:nvPr/>
        </p:nvSpPr>
        <p:spPr>
          <a:xfrm>
            <a:off x="-1340" y="6453336"/>
            <a:ext cx="9145340" cy="411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04" name="103 Grupo"/>
          <p:cNvGrpSpPr/>
          <p:nvPr/>
        </p:nvGrpSpPr>
        <p:grpSpPr>
          <a:xfrm>
            <a:off x="368824" y="1071546"/>
            <a:ext cx="4081466" cy="1092709"/>
            <a:chOff x="368824" y="1071546"/>
            <a:chExt cx="4081466" cy="1092709"/>
          </a:xfrm>
        </p:grpSpPr>
        <p:grpSp>
          <p:nvGrpSpPr>
            <p:cNvPr id="9" name="8 Grupo"/>
            <p:cNvGrpSpPr/>
            <p:nvPr/>
          </p:nvGrpSpPr>
          <p:grpSpPr>
            <a:xfrm rot="20874647">
              <a:off x="2169648" y="1303744"/>
              <a:ext cx="2054126" cy="737210"/>
              <a:chOff x="560093" y="1980633"/>
              <a:chExt cx="8371707" cy="3004544"/>
            </a:xfrm>
          </p:grpSpPr>
          <p:grpSp>
            <p:nvGrpSpPr>
              <p:cNvPr id="10" name="Group 54"/>
              <p:cNvGrpSpPr>
                <a:grpSpLocks/>
              </p:cNvGrpSpPr>
              <p:nvPr/>
            </p:nvGrpSpPr>
            <p:grpSpPr bwMode="auto">
              <a:xfrm>
                <a:off x="560093" y="2026582"/>
                <a:ext cx="1957619" cy="2448272"/>
                <a:chOff x="1270" y="1383"/>
                <a:chExt cx="2540" cy="2541"/>
              </a:xfrm>
            </p:grpSpPr>
            <p:pic>
              <p:nvPicPr>
                <p:cNvPr id="788" name="Picture 55" descr="n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270" y="1383"/>
                  <a:ext cx="2540" cy="254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</p:pic>
            <p:sp>
              <p:nvSpPr>
                <p:cNvPr id="789" name="Rectangle 56"/>
                <p:cNvSpPr>
                  <a:spLocks noChangeArrowheads="1"/>
                </p:cNvSpPr>
                <p:nvPr/>
              </p:nvSpPr>
              <p:spPr bwMode="auto">
                <a:xfrm>
                  <a:off x="1270" y="1383"/>
                  <a:ext cx="2540" cy="2541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10 Grupo"/>
              <p:cNvGrpSpPr/>
              <p:nvPr/>
            </p:nvGrpSpPr>
            <p:grpSpPr>
              <a:xfrm>
                <a:off x="3046665" y="1980633"/>
                <a:ext cx="2101399" cy="2565027"/>
                <a:chOff x="2270122" y="2071678"/>
                <a:chExt cx="3299796" cy="4027824"/>
              </a:xfrm>
            </p:grpSpPr>
            <p:sp>
              <p:nvSpPr>
                <p:cNvPr id="780" name="Rectangle 16"/>
                <p:cNvSpPr>
                  <a:spLocks noChangeArrowheads="1"/>
                </p:cNvSpPr>
                <p:nvPr/>
              </p:nvSpPr>
              <p:spPr bwMode="auto">
                <a:xfrm>
                  <a:off x="2270122" y="2071678"/>
                  <a:ext cx="3299796" cy="402782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pic>
              <p:nvPicPr>
                <p:cNvPr id="781" name="Picture 18" descr="HH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36000" contrast="42000"/>
                </a:blip>
                <a:srcRect/>
                <a:stretch>
                  <a:fillRect/>
                </a:stretch>
              </p:blipFill>
              <p:spPr bwMode="auto">
                <a:xfrm>
                  <a:off x="3996068" y="4138472"/>
                  <a:ext cx="1522884" cy="187325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</p:pic>
            <p:pic>
              <p:nvPicPr>
                <p:cNvPr id="782" name="Picture 19" descr="HL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36000" contrast="42000"/>
                </a:blip>
                <a:srcRect/>
                <a:stretch>
                  <a:fillRect/>
                </a:stretch>
              </p:blipFill>
              <p:spPr bwMode="auto">
                <a:xfrm>
                  <a:off x="3998282" y="2146444"/>
                  <a:ext cx="1522884" cy="187325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</p:pic>
            <p:pic>
              <p:nvPicPr>
                <p:cNvPr id="783" name="Picture 20" descr="LH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36000" contrast="42000"/>
                </a:blip>
                <a:srcRect/>
                <a:stretch>
                  <a:fillRect/>
                </a:stretch>
              </p:blipFill>
              <p:spPr bwMode="auto">
                <a:xfrm>
                  <a:off x="2357422" y="4138472"/>
                  <a:ext cx="1521593" cy="1873249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</p:pic>
            <p:pic>
              <p:nvPicPr>
                <p:cNvPr id="784" name="Picture 21" descr="HL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36000" contrast="42000"/>
                </a:blip>
                <a:srcRect/>
                <a:stretch>
                  <a:fillRect/>
                </a:stretch>
              </p:blipFill>
              <p:spPr bwMode="auto">
                <a:xfrm>
                  <a:off x="3170536" y="2143246"/>
                  <a:ext cx="720724" cy="876316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</p:pic>
            <p:pic>
              <p:nvPicPr>
                <p:cNvPr id="785" name="Picture 22" descr="HH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36000" contrast="42000"/>
                </a:blip>
                <a:srcRect/>
                <a:stretch>
                  <a:fillRect/>
                </a:stretch>
              </p:blipFill>
              <p:spPr bwMode="auto">
                <a:xfrm>
                  <a:off x="3176880" y="3141966"/>
                  <a:ext cx="720724" cy="876316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</p:pic>
            <p:pic>
              <p:nvPicPr>
                <p:cNvPr id="786" name="Picture 23" descr="LH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36000" contrast="42000"/>
                </a:blip>
                <a:srcRect/>
                <a:stretch>
                  <a:fillRect/>
                </a:stretch>
              </p:blipFill>
              <p:spPr bwMode="auto">
                <a:xfrm>
                  <a:off x="2365833" y="3141966"/>
                  <a:ext cx="720724" cy="876316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</p:pic>
            <p:pic>
              <p:nvPicPr>
                <p:cNvPr id="787" name="Picture 24" descr="n2a_RGB-L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364246" y="2143116"/>
                  <a:ext cx="720724" cy="877927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</p:pic>
          </p:grpSp>
          <p:grpSp>
            <p:nvGrpSpPr>
              <p:cNvPr id="12" name="11 Grupo"/>
              <p:cNvGrpSpPr/>
              <p:nvPr/>
            </p:nvGrpSpPr>
            <p:grpSpPr>
              <a:xfrm>
                <a:off x="5752379" y="2643128"/>
                <a:ext cx="1031479" cy="1225467"/>
                <a:chOff x="5881200" y="2258601"/>
                <a:chExt cx="1031479" cy="1225467"/>
              </a:xfrm>
            </p:grpSpPr>
            <p:grpSp>
              <p:nvGrpSpPr>
                <p:cNvPr id="228" name="Group 657"/>
                <p:cNvGrpSpPr>
                  <a:grpSpLocks/>
                </p:cNvGrpSpPr>
                <p:nvPr/>
              </p:nvGrpSpPr>
              <p:grpSpPr bwMode="auto">
                <a:xfrm>
                  <a:off x="5882538" y="2864645"/>
                  <a:ext cx="1030141" cy="619423"/>
                  <a:chOff x="3719" y="2472"/>
                  <a:chExt cx="2450" cy="1473"/>
                </a:xfrm>
              </p:grpSpPr>
              <p:sp>
                <p:nvSpPr>
                  <p:cNvPr id="689" name="AutoShape 658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2472"/>
                    <a:ext cx="2450" cy="1473"/>
                  </a:xfrm>
                  <a:prstGeom prst="parallelogram">
                    <a:avLst>
                      <a:gd name="adj" fmla="val 25858"/>
                    </a:avLst>
                  </a:prstGeom>
                  <a:solidFill>
                    <a:schemeClr val="bg1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90" name="Group 659"/>
                  <p:cNvGrpSpPr>
                    <a:grpSpLocks/>
                  </p:cNvGrpSpPr>
                  <p:nvPr/>
                </p:nvGrpSpPr>
                <p:grpSpPr bwMode="auto">
                  <a:xfrm rot="825044">
                    <a:off x="3992" y="2500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772" name="Oval 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" name="Oval 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" name="Oval 6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" name="Oval 6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" name="Oval 6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" name="Oval 6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" name="Oval 6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9" name="Oval 6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1" name="Group 668"/>
                  <p:cNvGrpSpPr>
                    <a:grpSpLocks/>
                  </p:cNvGrpSpPr>
                  <p:nvPr/>
                </p:nvGrpSpPr>
                <p:grpSpPr bwMode="auto">
                  <a:xfrm rot="825044">
                    <a:off x="4192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764" name="Oval 6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" name="Oval 6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" name="Oval 6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" name="Oval 6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" name="Oval 6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" name="Oval 6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" name="Oval 6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" name="Oval 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2" name="Group 677"/>
                  <p:cNvGrpSpPr>
                    <a:grpSpLocks/>
                  </p:cNvGrpSpPr>
                  <p:nvPr/>
                </p:nvGrpSpPr>
                <p:grpSpPr bwMode="auto">
                  <a:xfrm rot="825044">
                    <a:off x="4394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756" name="Oval 6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7" name="Oval 6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8" name="Oval 6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" name="Oval 6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" name="Oval 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" name="Oval 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" name="Oval 6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" name="Oval 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3" name="Group 686"/>
                  <p:cNvGrpSpPr>
                    <a:grpSpLocks/>
                  </p:cNvGrpSpPr>
                  <p:nvPr/>
                </p:nvGrpSpPr>
                <p:grpSpPr bwMode="auto">
                  <a:xfrm rot="825044">
                    <a:off x="4594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748" name="Oval 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" name="Oval 6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0" name="Oval 6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1" name="Oval 6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2" name="Oval 6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3" name="Oval 6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4" name="Oval 6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5" name="Oval 6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4" name="Group 695"/>
                  <p:cNvGrpSpPr>
                    <a:grpSpLocks/>
                  </p:cNvGrpSpPr>
                  <p:nvPr/>
                </p:nvGrpSpPr>
                <p:grpSpPr bwMode="auto">
                  <a:xfrm rot="825044">
                    <a:off x="4787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740" name="Oval 6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1" name="Oval 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2" name="Oval 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3" name="Oval 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4" name="Oval 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5" name="Oval 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6" name="Oval 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7" name="Oval 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5" name="Group 704"/>
                  <p:cNvGrpSpPr>
                    <a:grpSpLocks/>
                  </p:cNvGrpSpPr>
                  <p:nvPr/>
                </p:nvGrpSpPr>
                <p:grpSpPr bwMode="auto">
                  <a:xfrm rot="825044">
                    <a:off x="4987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732" name="Oval 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" name="Oval 7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" name="Oval 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" name="Oval 7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" name="Oval 7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" name="Oval 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8" name="Oval 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9" name="Oval 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6" name="Group 713"/>
                  <p:cNvGrpSpPr>
                    <a:grpSpLocks/>
                  </p:cNvGrpSpPr>
                  <p:nvPr/>
                </p:nvGrpSpPr>
                <p:grpSpPr bwMode="auto">
                  <a:xfrm rot="825044">
                    <a:off x="5190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724" name="Oval 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" name="Oval 7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" name="Oval 7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" name="Oval 7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" name="Oval 7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" name="Oval 7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" name="Oval 7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" name="Oval 7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7" name="Group 722"/>
                  <p:cNvGrpSpPr>
                    <a:grpSpLocks/>
                  </p:cNvGrpSpPr>
                  <p:nvPr/>
                </p:nvGrpSpPr>
                <p:grpSpPr bwMode="auto">
                  <a:xfrm rot="825044">
                    <a:off x="5390" y="2504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716" name="Oval 7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" name="Oval 7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8" name="Oval 7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" name="Oval 7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" name="Oval 7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" name="Oval 7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" name="Oval 7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" name="Oval 7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8" name="Group 731"/>
                  <p:cNvGrpSpPr>
                    <a:grpSpLocks/>
                  </p:cNvGrpSpPr>
                  <p:nvPr/>
                </p:nvGrpSpPr>
                <p:grpSpPr bwMode="auto">
                  <a:xfrm rot="825044">
                    <a:off x="5572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708" name="Oval 7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9" name="Oval 7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0" name="Oval 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1" name="Oval 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2" name="Oval 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3" name="Oval 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4" name="Oval 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5" name="Oval 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9" name="Group 740"/>
                  <p:cNvGrpSpPr>
                    <a:grpSpLocks/>
                  </p:cNvGrpSpPr>
                  <p:nvPr/>
                </p:nvGrpSpPr>
                <p:grpSpPr bwMode="auto">
                  <a:xfrm rot="825044">
                    <a:off x="5772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700" name="Oval 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1" name="Oval 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2" name="Oval 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3" name="Oval 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4" name="Oval 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5" name="Oval 7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6" name="Oval 7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" name="Oval 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9" name="Group 749"/>
                <p:cNvGrpSpPr>
                  <a:grpSpLocks/>
                </p:cNvGrpSpPr>
                <p:nvPr/>
              </p:nvGrpSpPr>
              <p:grpSpPr bwMode="auto">
                <a:xfrm>
                  <a:off x="5881200" y="2742901"/>
                  <a:ext cx="1030141" cy="619423"/>
                  <a:chOff x="3719" y="2472"/>
                  <a:chExt cx="2450" cy="1473"/>
                </a:xfrm>
              </p:grpSpPr>
              <p:sp>
                <p:nvSpPr>
                  <p:cNvPr id="598" name="AutoShape 750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2472"/>
                    <a:ext cx="2450" cy="1473"/>
                  </a:xfrm>
                  <a:prstGeom prst="parallelogram">
                    <a:avLst>
                      <a:gd name="adj" fmla="val 25858"/>
                    </a:avLst>
                  </a:prstGeom>
                  <a:solidFill>
                    <a:schemeClr val="bg1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599" name="Group 751"/>
                  <p:cNvGrpSpPr>
                    <a:grpSpLocks/>
                  </p:cNvGrpSpPr>
                  <p:nvPr/>
                </p:nvGrpSpPr>
                <p:grpSpPr bwMode="auto">
                  <a:xfrm rot="825044">
                    <a:off x="3992" y="2500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681" name="Oval 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2" name="Oval 7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3" name="Oval 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4" name="Oval 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5" name="Oval 7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6" name="Oval 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7" name="Oval 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8" name="Oval 7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0" name="Group 760"/>
                  <p:cNvGrpSpPr>
                    <a:grpSpLocks/>
                  </p:cNvGrpSpPr>
                  <p:nvPr/>
                </p:nvGrpSpPr>
                <p:grpSpPr bwMode="auto">
                  <a:xfrm rot="825044">
                    <a:off x="4192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673" name="Oval 7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4" name="Oval 7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5" name="Oval 7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" name="Oval 7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7" name="Oval 7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8" name="Oval 7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9" name="Oval 7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0" name="Oval 7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1" name="Group 769"/>
                  <p:cNvGrpSpPr>
                    <a:grpSpLocks/>
                  </p:cNvGrpSpPr>
                  <p:nvPr/>
                </p:nvGrpSpPr>
                <p:grpSpPr bwMode="auto">
                  <a:xfrm rot="825044">
                    <a:off x="4394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665" name="Oval 7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6" name="Oval 7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7" name="Oval 7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8" name="Oval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9" name="Oval 7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0" name="Oval 7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1" name="Oval 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2" name="Oval 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2" name="Group 778"/>
                  <p:cNvGrpSpPr>
                    <a:grpSpLocks/>
                  </p:cNvGrpSpPr>
                  <p:nvPr/>
                </p:nvGrpSpPr>
                <p:grpSpPr bwMode="auto">
                  <a:xfrm rot="825044">
                    <a:off x="4594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657" name="Oval 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8" name="Oval 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9" name="Oval 7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0" name="Oval 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1" name="Oval 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2" name="Oval 7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3" name="Oval 7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4" name="Oval 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3" name="Group 787"/>
                  <p:cNvGrpSpPr>
                    <a:grpSpLocks/>
                  </p:cNvGrpSpPr>
                  <p:nvPr/>
                </p:nvGrpSpPr>
                <p:grpSpPr bwMode="auto">
                  <a:xfrm rot="825044">
                    <a:off x="4787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649" name="Oval 7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0" name="Oval 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1" name="Oval 7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2" name="Oval 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3" name="Oval 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4" name="Oval 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5" name="Oval 7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6" name="Oval 7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4" name="Group 796"/>
                  <p:cNvGrpSpPr>
                    <a:grpSpLocks/>
                  </p:cNvGrpSpPr>
                  <p:nvPr/>
                </p:nvGrpSpPr>
                <p:grpSpPr bwMode="auto">
                  <a:xfrm rot="825044">
                    <a:off x="4987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641" name="Oval 7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" name="Oval 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3" name="Oval 7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4" name="Oval 8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" name="Oval 8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" name="Oval 8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" name="Oval 8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8" name="Oval 8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5" name="Group 805"/>
                  <p:cNvGrpSpPr>
                    <a:grpSpLocks/>
                  </p:cNvGrpSpPr>
                  <p:nvPr/>
                </p:nvGrpSpPr>
                <p:grpSpPr bwMode="auto">
                  <a:xfrm rot="825044">
                    <a:off x="5190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633" name="Oval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" name="Oval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" name="Oval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" name="Oval 8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" name="Oval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" name="Oval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" name="Oval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" name="Oval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6" name="Group 814"/>
                  <p:cNvGrpSpPr>
                    <a:grpSpLocks/>
                  </p:cNvGrpSpPr>
                  <p:nvPr/>
                </p:nvGrpSpPr>
                <p:grpSpPr bwMode="auto">
                  <a:xfrm rot="825044">
                    <a:off x="5390" y="2504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625" name="Oval 8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" name="Oval 8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7" name="Oval 8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" name="Oval 8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" name="Oval 8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" name="Oval 8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" name="Oval 8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" name="Oval 8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7" name="Group 823"/>
                  <p:cNvGrpSpPr>
                    <a:grpSpLocks/>
                  </p:cNvGrpSpPr>
                  <p:nvPr/>
                </p:nvGrpSpPr>
                <p:grpSpPr bwMode="auto">
                  <a:xfrm rot="825044">
                    <a:off x="5572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617" name="Oval 8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" name="Oval 8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" name="Oval 8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" name="Oval 8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" name="Oval 8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" name="Oval 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" name="Oval 8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" name="Oval 8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8" name="Group 832"/>
                  <p:cNvGrpSpPr>
                    <a:grpSpLocks/>
                  </p:cNvGrpSpPr>
                  <p:nvPr/>
                </p:nvGrpSpPr>
                <p:grpSpPr bwMode="auto">
                  <a:xfrm rot="825044">
                    <a:off x="5772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609" name="Oval 8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0" name="Oval 8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1" name="Oval 8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2" name="Oval 8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3" name="Oval 8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4" name="Oval 8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" name="Oval 8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" name="Oval 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30" name="Group 841"/>
                <p:cNvGrpSpPr>
                  <a:grpSpLocks/>
                </p:cNvGrpSpPr>
                <p:nvPr/>
              </p:nvGrpSpPr>
              <p:grpSpPr bwMode="auto">
                <a:xfrm>
                  <a:off x="5881200" y="2621157"/>
                  <a:ext cx="1030141" cy="619423"/>
                  <a:chOff x="3719" y="2472"/>
                  <a:chExt cx="2450" cy="1473"/>
                </a:xfrm>
              </p:grpSpPr>
              <p:sp>
                <p:nvSpPr>
                  <p:cNvPr id="507" name="AutoShape 842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2472"/>
                    <a:ext cx="2450" cy="1473"/>
                  </a:xfrm>
                  <a:prstGeom prst="parallelogram">
                    <a:avLst>
                      <a:gd name="adj" fmla="val 25858"/>
                    </a:avLst>
                  </a:prstGeom>
                  <a:solidFill>
                    <a:schemeClr val="bg1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508" name="Group 843"/>
                  <p:cNvGrpSpPr>
                    <a:grpSpLocks/>
                  </p:cNvGrpSpPr>
                  <p:nvPr/>
                </p:nvGrpSpPr>
                <p:grpSpPr bwMode="auto">
                  <a:xfrm rot="825044">
                    <a:off x="3992" y="2500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590" name="Oval 8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1" name="Oval 8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2" name="Oval 8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3" name="Oval 8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" name="Oval 8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" name="Oval 8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6" name="Oval 8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7" name="Oval 8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9" name="Group 852"/>
                  <p:cNvGrpSpPr>
                    <a:grpSpLocks/>
                  </p:cNvGrpSpPr>
                  <p:nvPr/>
                </p:nvGrpSpPr>
                <p:grpSpPr bwMode="auto">
                  <a:xfrm rot="825044">
                    <a:off x="4192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582" name="Oval 8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3" name="Oval 8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4" name="Oval 8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5" name="Oval 8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" name="Oval 8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7" name="Oval 8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8" name="Oval 8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9" name="Oval 8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0" name="Group 861"/>
                  <p:cNvGrpSpPr>
                    <a:grpSpLocks/>
                  </p:cNvGrpSpPr>
                  <p:nvPr/>
                </p:nvGrpSpPr>
                <p:grpSpPr bwMode="auto">
                  <a:xfrm rot="825044">
                    <a:off x="4394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574" name="Oval 8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5" name="Oval 8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6" name="Oval 8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7" name="Oval 8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8" name="Oval 8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9" name="Oval 8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0" name="Oval 8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1" name="Oval 8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1" name="Group 870"/>
                  <p:cNvGrpSpPr>
                    <a:grpSpLocks/>
                  </p:cNvGrpSpPr>
                  <p:nvPr/>
                </p:nvGrpSpPr>
                <p:grpSpPr bwMode="auto">
                  <a:xfrm rot="825044">
                    <a:off x="4594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566" name="Oval 8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7" name="Oval 8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8" name="Oval 8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9" name="Oval 8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0" name="Oval 8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1" name="Oval 8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2" name="Oval 8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" name="Oval 8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" name="Group 879"/>
                  <p:cNvGrpSpPr>
                    <a:grpSpLocks/>
                  </p:cNvGrpSpPr>
                  <p:nvPr/>
                </p:nvGrpSpPr>
                <p:grpSpPr bwMode="auto">
                  <a:xfrm rot="825044">
                    <a:off x="4787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558" name="Oval 8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9" name="Oval 8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0" name="Oval 8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1" name="Oval 8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2" name="Oval 8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3" name="Oval 8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4" name="Oval 8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5" name="Oval 8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3" name="Group 888"/>
                  <p:cNvGrpSpPr>
                    <a:grpSpLocks/>
                  </p:cNvGrpSpPr>
                  <p:nvPr/>
                </p:nvGrpSpPr>
                <p:grpSpPr bwMode="auto">
                  <a:xfrm rot="825044">
                    <a:off x="4987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550" name="Oval 8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1" name="Oval 8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2" name="Oval 8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" name="Oval 8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4" name="Oval 8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5" name="Oval 8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6" name="Oval 8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7" name="Oval 8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4" name="Group 897"/>
                  <p:cNvGrpSpPr>
                    <a:grpSpLocks/>
                  </p:cNvGrpSpPr>
                  <p:nvPr/>
                </p:nvGrpSpPr>
                <p:grpSpPr bwMode="auto">
                  <a:xfrm rot="825044">
                    <a:off x="5190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542" name="Oval 8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" name="Oval 8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" name="Oval 9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5" name="Oval 9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6" name="Oval 9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" name="Oval 9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8" name="Oval 9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9" name="Oval 9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5" name="Group 906"/>
                  <p:cNvGrpSpPr>
                    <a:grpSpLocks/>
                  </p:cNvGrpSpPr>
                  <p:nvPr/>
                </p:nvGrpSpPr>
                <p:grpSpPr bwMode="auto">
                  <a:xfrm rot="825044">
                    <a:off x="5390" y="2504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534" name="Oval 9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5" name="Oval 9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6" name="Oval 9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7" name="Oval 9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8" name="Oval 9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9" name="Oval 9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0" name="Oval 9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1" name="Oval 9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6" name="Group 915"/>
                  <p:cNvGrpSpPr>
                    <a:grpSpLocks/>
                  </p:cNvGrpSpPr>
                  <p:nvPr/>
                </p:nvGrpSpPr>
                <p:grpSpPr bwMode="auto">
                  <a:xfrm rot="825044">
                    <a:off x="5572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526" name="Oval 9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7" name="Oval 9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8" name="Oval 9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9" name="Oval 9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0" name="Oval 9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1" name="Oval 9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2" name="Oval 9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3" name="Oval 9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7" name="Group 924"/>
                  <p:cNvGrpSpPr>
                    <a:grpSpLocks/>
                  </p:cNvGrpSpPr>
                  <p:nvPr/>
                </p:nvGrpSpPr>
                <p:grpSpPr bwMode="auto">
                  <a:xfrm rot="825044">
                    <a:off x="5772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518" name="Oval 9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" name="Oval 9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" name="Oval 9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1" name="Oval 9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" name="Oval 9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" name="Oval 9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4" name="Oval 9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5" name="Oval 9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31" name="Group 933"/>
                <p:cNvGrpSpPr>
                  <a:grpSpLocks/>
                </p:cNvGrpSpPr>
                <p:nvPr/>
              </p:nvGrpSpPr>
              <p:grpSpPr bwMode="auto">
                <a:xfrm>
                  <a:off x="5881200" y="2500751"/>
                  <a:ext cx="1030141" cy="619423"/>
                  <a:chOff x="3719" y="2472"/>
                  <a:chExt cx="2450" cy="1473"/>
                </a:xfrm>
              </p:grpSpPr>
              <p:sp>
                <p:nvSpPr>
                  <p:cNvPr id="416" name="AutoShape 934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2472"/>
                    <a:ext cx="2450" cy="1473"/>
                  </a:xfrm>
                  <a:prstGeom prst="parallelogram">
                    <a:avLst>
                      <a:gd name="adj" fmla="val 25858"/>
                    </a:avLst>
                  </a:prstGeom>
                  <a:solidFill>
                    <a:schemeClr val="bg1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17" name="Group 935"/>
                  <p:cNvGrpSpPr>
                    <a:grpSpLocks/>
                  </p:cNvGrpSpPr>
                  <p:nvPr/>
                </p:nvGrpSpPr>
                <p:grpSpPr bwMode="auto">
                  <a:xfrm rot="825044">
                    <a:off x="3992" y="2500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499" name="Oval 9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" name="Oval 9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" name="Oval 9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2" name="Oval 9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3" name="Oval 9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4" name="Oval 9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5" name="Oval 9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6" name="Oval 9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8" name="Group 944"/>
                  <p:cNvGrpSpPr>
                    <a:grpSpLocks/>
                  </p:cNvGrpSpPr>
                  <p:nvPr/>
                </p:nvGrpSpPr>
                <p:grpSpPr bwMode="auto">
                  <a:xfrm rot="825044">
                    <a:off x="4192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491" name="Oval 9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2" name="Oval 9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3" name="Oval 9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4" name="Oval 9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5" name="Oval 9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6" name="Oval 9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7" name="Oval 9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8" name="Oval 9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9" name="Group 953"/>
                  <p:cNvGrpSpPr>
                    <a:grpSpLocks/>
                  </p:cNvGrpSpPr>
                  <p:nvPr/>
                </p:nvGrpSpPr>
                <p:grpSpPr bwMode="auto">
                  <a:xfrm rot="825044">
                    <a:off x="4394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483" name="Oval 9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4" name="Oval 9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5" name="Oval 9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6" name="Oval 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7" name="Oval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8" name="Oval 9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9" name="Oval 9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0" name="Oval 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" name="Group 962"/>
                  <p:cNvGrpSpPr>
                    <a:grpSpLocks/>
                  </p:cNvGrpSpPr>
                  <p:nvPr/>
                </p:nvGrpSpPr>
                <p:grpSpPr bwMode="auto">
                  <a:xfrm rot="825044">
                    <a:off x="4594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475" name="Oval 9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6" name="Oval 9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7" name="Oval 9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8" name="Oval 9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9" name="Oval 9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0" name="Oval 9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" name="Oval 9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" name="Oval 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1" name="Group 971"/>
                  <p:cNvGrpSpPr>
                    <a:grpSpLocks/>
                  </p:cNvGrpSpPr>
                  <p:nvPr/>
                </p:nvGrpSpPr>
                <p:grpSpPr bwMode="auto">
                  <a:xfrm rot="825044">
                    <a:off x="4787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467" name="Oval 9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8" name="Oval 9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9" name="Oval 9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0" name="Oval 9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1" name="Oval 9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2" name="Oval 9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3" name="Oval 9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4" name="Oval 9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2" name="Group 980"/>
                  <p:cNvGrpSpPr>
                    <a:grpSpLocks/>
                  </p:cNvGrpSpPr>
                  <p:nvPr/>
                </p:nvGrpSpPr>
                <p:grpSpPr bwMode="auto">
                  <a:xfrm rot="825044">
                    <a:off x="4987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459" name="Oval 9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0" name="Oval 9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" name="Oval 9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" name="Oval 9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3" name="Oval 9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4" name="Oval 9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5" name="Oval 9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6" name="Oval 9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3" name="Group 989"/>
                  <p:cNvGrpSpPr>
                    <a:grpSpLocks/>
                  </p:cNvGrpSpPr>
                  <p:nvPr/>
                </p:nvGrpSpPr>
                <p:grpSpPr bwMode="auto">
                  <a:xfrm rot="825044">
                    <a:off x="5190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451" name="Oval 9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2" name="Oval 9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3" name="Oval 9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4" name="Oval 9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5" name="Oval 9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6" name="Oval 9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7" name="Oval 9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8" name="Oval 9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4" name="Group 998"/>
                  <p:cNvGrpSpPr>
                    <a:grpSpLocks/>
                  </p:cNvGrpSpPr>
                  <p:nvPr/>
                </p:nvGrpSpPr>
                <p:grpSpPr bwMode="auto">
                  <a:xfrm rot="825044">
                    <a:off x="5390" y="2504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443" name="Oval 9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4" name="Oval 10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5" name="Oval 10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6" name="Oval 10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7" name="Oval 10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8" name="Oval 10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9" name="Oval 10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0" name="Oval 10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5" name="Group 1007"/>
                  <p:cNvGrpSpPr>
                    <a:grpSpLocks/>
                  </p:cNvGrpSpPr>
                  <p:nvPr/>
                </p:nvGrpSpPr>
                <p:grpSpPr bwMode="auto">
                  <a:xfrm rot="825044">
                    <a:off x="5572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435" name="Oval 10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6" name="Oval 10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7" name="Oval 10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8" name="Oval 10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9" name="Oval 10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0" name="Oval 10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1" name="Oval 10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2" name="Oval 10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6" name="Group 1016"/>
                  <p:cNvGrpSpPr>
                    <a:grpSpLocks/>
                  </p:cNvGrpSpPr>
                  <p:nvPr/>
                </p:nvGrpSpPr>
                <p:grpSpPr bwMode="auto">
                  <a:xfrm rot="825044">
                    <a:off x="5772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427" name="Oval 1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8" name="Oval 10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9" name="Oval 10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" name="Oval 10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1" name="Oval 10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" name="Oval 10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" name="Oval 10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4" name="Oval 10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32" name="Group 1025"/>
                <p:cNvGrpSpPr>
                  <a:grpSpLocks/>
                </p:cNvGrpSpPr>
                <p:nvPr/>
              </p:nvGrpSpPr>
              <p:grpSpPr bwMode="auto">
                <a:xfrm>
                  <a:off x="5881200" y="2379007"/>
                  <a:ext cx="1030141" cy="619423"/>
                  <a:chOff x="3719" y="2472"/>
                  <a:chExt cx="2450" cy="1473"/>
                </a:xfrm>
              </p:grpSpPr>
              <p:sp>
                <p:nvSpPr>
                  <p:cNvPr id="325" name="AutoShape 1026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2472"/>
                    <a:ext cx="2450" cy="1473"/>
                  </a:xfrm>
                  <a:prstGeom prst="parallelogram">
                    <a:avLst>
                      <a:gd name="adj" fmla="val 25858"/>
                    </a:avLst>
                  </a:prstGeom>
                  <a:solidFill>
                    <a:schemeClr val="bg1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26" name="Group 1027"/>
                  <p:cNvGrpSpPr>
                    <a:grpSpLocks/>
                  </p:cNvGrpSpPr>
                  <p:nvPr/>
                </p:nvGrpSpPr>
                <p:grpSpPr bwMode="auto">
                  <a:xfrm rot="825044">
                    <a:off x="3992" y="2500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408" name="Oval 10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" name="Oval 10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" name="Oval 10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" name="Oval 10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" name="Oval 10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" name="Oval 10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" name="Oval 10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" name="Oval 10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7" name="Group 1036"/>
                  <p:cNvGrpSpPr>
                    <a:grpSpLocks/>
                  </p:cNvGrpSpPr>
                  <p:nvPr/>
                </p:nvGrpSpPr>
                <p:grpSpPr bwMode="auto">
                  <a:xfrm rot="825044">
                    <a:off x="4192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400" name="Oval 10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" name="Oval 10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" name="Oval 10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3" name="Oval 10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4" name="Oval 10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5" name="Oval 1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6" name="Oval 10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7" name="Oval 10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8" name="Group 1045"/>
                  <p:cNvGrpSpPr>
                    <a:grpSpLocks/>
                  </p:cNvGrpSpPr>
                  <p:nvPr/>
                </p:nvGrpSpPr>
                <p:grpSpPr bwMode="auto">
                  <a:xfrm rot="825044">
                    <a:off x="4394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392" name="Oval 10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3" name="Oval 10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4" name="Oval 10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5" name="Oval 10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6" name="Oval 10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7" name="Oval 10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8" name="Oval 10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" name="Oval 10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9" name="Group 1054"/>
                  <p:cNvGrpSpPr>
                    <a:grpSpLocks/>
                  </p:cNvGrpSpPr>
                  <p:nvPr/>
                </p:nvGrpSpPr>
                <p:grpSpPr bwMode="auto">
                  <a:xfrm rot="825044">
                    <a:off x="4594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384" name="Oval 10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" name="Oval 10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" name="Oval 10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" name="Oval 10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" name="Oval 10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" name="Oval 10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Oval 10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" name="Oval 10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0" name="Group 1063"/>
                  <p:cNvGrpSpPr>
                    <a:grpSpLocks/>
                  </p:cNvGrpSpPr>
                  <p:nvPr/>
                </p:nvGrpSpPr>
                <p:grpSpPr bwMode="auto">
                  <a:xfrm rot="825044">
                    <a:off x="4787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376" name="Oval 10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" name="Oval 10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8" name="Oval 10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" name="Oval 10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" name="Oval 10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" name="Oval 10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" name="Oval 10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3" name="Oval 1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1" name="Group 1072"/>
                  <p:cNvGrpSpPr>
                    <a:grpSpLocks/>
                  </p:cNvGrpSpPr>
                  <p:nvPr/>
                </p:nvGrpSpPr>
                <p:grpSpPr bwMode="auto">
                  <a:xfrm rot="825044">
                    <a:off x="4987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368" name="Oval 10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" name="Oval 10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" name="Oval 10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" name="Oval 10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" name="Oval 10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" name="Oval 10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" name="Oval 10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5" name="Oval 10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2" name="Group 1081"/>
                  <p:cNvGrpSpPr>
                    <a:grpSpLocks/>
                  </p:cNvGrpSpPr>
                  <p:nvPr/>
                </p:nvGrpSpPr>
                <p:grpSpPr bwMode="auto">
                  <a:xfrm rot="825044">
                    <a:off x="5190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360" name="Oval 10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1" name="Oval 10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2" name="Oval 10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3" name="Oval 10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4" name="Oval 10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5" name="Oval 10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6" name="Oval 10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" name="Oval 10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3" name="Group 1090"/>
                  <p:cNvGrpSpPr>
                    <a:grpSpLocks/>
                  </p:cNvGrpSpPr>
                  <p:nvPr/>
                </p:nvGrpSpPr>
                <p:grpSpPr bwMode="auto">
                  <a:xfrm rot="825044">
                    <a:off x="5390" y="2504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352" name="Oval 10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3" name="Oval 10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4" name="Oval 10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5" name="Oval 10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" name="Oval 10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" name="Oval 10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8" name="Oval 10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9" name="Oval 10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4" name="Group 1099"/>
                  <p:cNvGrpSpPr>
                    <a:grpSpLocks/>
                  </p:cNvGrpSpPr>
                  <p:nvPr/>
                </p:nvGrpSpPr>
                <p:grpSpPr bwMode="auto">
                  <a:xfrm rot="825044">
                    <a:off x="5572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344" name="Oval 1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" name="Oval 1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" name="Oval 1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" name="Oval 1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" name="Oval 1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" name="Oval 1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0" name="Oval 1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" name="Oval 1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5" name="Group 1108"/>
                  <p:cNvGrpSpPr>
                    <a:grpSpLocks/>
                  </p:cNvGrpSpPr>
                  <p:nvPr/>
                </p:nvGrpSpPr>
                <p:grpSpPr bwMode="auto">
                  <a:xfrm rot="825044">
                    <a:off x="5772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336" name="Oval 1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" name="Oval 1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" name="Oval 1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" name="Oval 1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" name="Oval 1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" name="Oval 1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" name="Oval 1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" name="Oval 1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33" name="Group 1117"/>
                <p:cNvGrpSpPr>
                  <a:grpSpLocks/>
                </p:cNvGrpSpPr>
                <p:nvPr/>
              </p:nvGrpSpPr>
              <p:grpSpPr bwMode="auto">
                <a:xfrm>
                  <a:off x="5881200" y="2258601"/>
                  <a:ext cx="1030141" cy="619423"/>
                  <a:chOff x="3719" y="2472"/>
                  <a:chExt cx="2450" cy="1473"/>
                </a:xfrm>
              </p:grpSpPr>
              <p:sp>
                <p:nvSpPr>
                  <p:cNvPr id="234" name="AutoShape 1118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2472"/>
                    <a:ext cx="2450" cy="1473"/>
                  </a:xfrm>
                  <a:prstGeom prst="parallelogram">
                    <a:avLst>
                      <a:gd name="adj" fmla="val 25858"/>
                    </a:avLst>
                  </a:prstGeom>
                  <a:solidFill>
                    <a:schemeClr val="bg1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35" name="Group 1119"/>
                  <p:cNvGrpSpPr>
                    <a:grpSpLocks/>
                  </p:cNvGrpSpPr>
                  <p:nvPr/>
                </p:nvGrpSpPr>
                <p:grpSpPr bwMode="auto">
                  <a:xfrm rot="825044">
                    <a:off x="3992" y="2500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317" name="Oval 1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" name="Oval 1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" name="Oval 1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" name="Oval 1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" name="Oval 1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" name="Oval 1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" name="Oval 1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" name="Oval 1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6" name="Group 1128"/>
                  <p:cNvGrpSpPr>
                    <a:grpSpLocks/>
                  </p:cNvGrpSpPr>
                  <p:nvPr/>
                </p:nvGrpSpPr>
                <p:grpSpPr bwMode="auto">
                  <a:xfrm rot="825044">
                    <a:off x="4192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309" name="Oval 1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" name="Oval 1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" name="Oval 1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" name="Oval 1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" name="Oval 1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" name="Oval 1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" name="Oval 1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" name="Oval 1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7" name="Group 1137"/>
                  <p:cNvGrpSpPr>
                    <a:grpSpLocks/>
                  </p:cNvGrpSpPr>
                  <p:nvPr/>
                </p:nvGrpSpPr>
                <p:grpSpPr bwMode="auto">
                  <a:xfrm rot="825044">
                    <a:off x="4394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301" name="Oval 1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" name="Oval 1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3" name="Oval 1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4" name="Oval 1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5" name="Oval 1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6" name="Oval 1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" name="Oval 1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" name="Oval 1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8" name="Group 1146"/>
                  <p:cNvGrpSpPr>
                    <a:grpSpLocks/>
                  </p:cNvGrpSpPr>
                  <p:nvPr/>
                </p:nvGrpSpPr>
                <p:grpSpPr bwMode="auto">
                  <a:xfrm rot="825044">
                    <a:off x="4594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293" name="Oval 1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" name="Oval 1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5" name="Oval 1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" name="Oval 1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" name="Oval 1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8" name="Oval 1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9" name="Oval 1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0" name="Oval 1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9" name="Group 1155"/>
                  <p:cNvGrpSpPr>
                    <a:grpSpLocks/>
                  </p:cNvGrpSpPr>
                  <p:nvPr/>
                </p:nvGrpSpPr>
                <p:grpSpPr bwMode="auto">
                  <a:xfrm rot="825044">
                    <a:off x="4787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285" name="Oval 1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" name="Oval 1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" name="Oval 1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8" name="Oval 1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9" name="Oval 1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0" name="Oval 1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1" name="Oval 1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2" name="Oval 1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0" name="Group 1164"/>
                  <p:cNvGrpSpPr>
                    <a:grpSpLocks/>
                  </p:cNvGrpSpPr>
                  <p:nvPr/>
                </p:nvGrpSpPr>
                <p:grpSpPr bwMode="auto">
                  <a:xfrm rot="825044">
                    <a:off x="4987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277" name="Oval 1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8" name="Oval 1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9" name="Oval 1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0" name="Oval 1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" name="Oval 1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2" name="Oval 1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" name="Oval 1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4" name="Oval 1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1" name="Group 1173"/>
                  <p:cNvGrpSpPr>
                    <a:grpSpLocks/>
                  </p:cNvGrpSpPr>
                  <p:nvPr/>
                </p:nvGrpSpPr>
                <p:grpSpPr bwMode="auto">
                  <a:xfrm rot="825044">
                    <a:off x="5190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269" name="Oval 1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0" name="Oval 1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1" name="Oval 1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" name="Oval 1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" name="Oval 1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" name="Oval 1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" name="Oval 1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" name="Oval 1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2" name="Group 1182"/>
                  <p:cNvGrpSpPr>
                    <a:grpSpLocks/>
                  </p:cNvGrpSpPr>
                  <p:nvPr/>
                </p:nvGrpSpPr>
                <p:grpSpPr bwMode="auto">
                  <a:xfrm rot="825044">
                    <a:off x="5390" y="2504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261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" name="Oval 1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3" name="Oval 1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" name="Oval 1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" name="Oval 1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" name="Oval 1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" name="Oval 1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" name="Oval 1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3" name="Group 1191"/>
                  <p:cNvGrpSpPr>
                    <a:grpSpLocks/>
                  </p:cNvGrpSpPr>
                  <p:nvPr/>
                </p:nvGrpSpPr>
                <p:grpSpPr bwMode="auto">
                  <a:xfrm rot="825044">
                    <a:off x="5572" y="2502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253" name="Oval 1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4" name="Oval 1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5" name="Oval 1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" name="Oval 1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" name="Oval 1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8" name="Oval 1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9" name="Oval 1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" name="Oval 1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4" name="Group 1200"/>
                  <p:cNvGrpSpPr>
                    <a:grpSpLocks/>
                  </p:cNvGrpSpPr>
                  <p:nvPr/>
                </p:nvGrpSpPr>
                <p:grpSpPr bwMode="auto">
                  <a:xfrm rot="825044">
                    <a:off x="5772" y="2503"/>
                    <a:ext cx="123" cy="1411"/>
                    <a:chOff x="3765" y="975"/>
                    <a:chExt cx="91" cy="1043"/>
                  </a:xfrm>
                </p:grpSpPr>
                <p:sp>
                  <p:nvSpPr>
                    <p:cNvPr id="245" name="Oval 1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4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" name="Oval 1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383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" name="Oval 1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519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" name="Oval 1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65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9" name="Oval 1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79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0" name="Oval 1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927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1" name="Oval 1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111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2" name="Oval 1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75"/>
                      <a:ext cx="91" cy="9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31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5000" rIns="90000" bIns="4500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" name="Group 1209"/>
              <p:cNvGrpSpPr>
                <a:grpSpLocks/>
              </p:cNvGrpSpPr>
              <p:nvPr/>
            </p:nvGrpSpPr>
            <p:grpSpPr bwMode="auto">
              <a:xfrm>
                <a:off x="5752375" y="2521385"/>
                <a:ext cx="1030139" cy="619424"/>
                <a:chOff x="3719" y="2472"/>
                <a:chExt cx="2450" cy="1473"/>
              </a:xfrm>
            </p:grpSpPr>
            <p:sp>
              <p:nvSpPr>
                <p:cNvPr id="137" name="AutoShape 1210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38" name="Group 1211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220" name="Oval 12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1" name="Oval 12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2" name="Oval 12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3" name="Oval 12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4" name="Oval 12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" name="Oval 12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6" name="Oval 12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7" name="Oval 12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" name="Group 1220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212" name="Oval 12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Oval 12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" name="Oval 12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" name="Oval 12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6" name="Oval 12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7" name="Oval 12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8" name="Oval 12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9" name="Oval 12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0" name="Group 1229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204" name="Oval 12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Oval 12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Oval 12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Oval 12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Oval 12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Oval 12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Oval 12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Oval 12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1" name="Group 1238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96" name="Oval 12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Oval 12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Oval 12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Oval 12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Oval 12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Oval 12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Oval 12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Oval 12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Group 1247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88" name="Oval 12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Oval 12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" name="Oval 12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" name="Oval 12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Oval 12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Oval 12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Oval 12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Oval 12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" name="Group 1256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80" name="Oval 12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" name="Oval 12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" name="Oval 12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" name="Oval 12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" name="Oval 12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Oval 12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Oval 12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" name="Group 1265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72" name="Oval 12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Oval 12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Oval 12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Oval 12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Oval 12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Oval 12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Oval 12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Oval 12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" name="Group 1274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164" name="Oval 12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Oval 12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Oval 12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Oval 12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Oval 12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Oval 12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Oval 12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Oval 12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" name="Group 1283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56" name="Oval 12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Oval 12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Oval 12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Oval 12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Oval 12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Oval 12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Oval 12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Oval 12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" name="Group 1292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48" name="Oval 12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Oval 12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Oval 12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Oval 12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Oval 12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Oval 12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" name="Oval 12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Oval 13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" name="13 Grupo"/>
              <p:cNvGrpSpPr/>
              <p:nvPr/>
            </p:nvGrpSpPr>
            <p:grpSpPr>
              <a:xfrm>
                <a:off x="7708157" y="2505342"/>
                <a:ext cx="754691" cy="537685"/>
                <a:chOff x="7728395" y="2633853"/>
                <a:chExt cx="754691" cy="537685"/>
              </a:xfrm>
            </p:grpSpPr>
            <p:sp>
              <p:nvSpPr>
                <p:cNvPr id="127" name="AutoShape 1210"/>
                <p:cNvSpPr>
                  <a:spLocks noChangeArrowheads="1"/>
                </p:cNvSpPr>
                <p:nvPr/>
              </p:nvSpPr>
              <p:spPr bwMode="auto">
                <a:xfrm>
                  <a:off x="7728395" y="2633853"/>
                  <a:ext cx="754691" cy="537685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>
                    <a:lumMod val="85000"/>
                  </a:schemeClr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Oval 1212"/>
                <p:cNvSpPr>
                  <a:spLocks noChangeArrowheads="1"/>
                </p:cNvSpPr>
                <p:nvPr/>
              </p:nvSpPr>
              <p:spPr bwMode="auto">
                <a:xfrm rot="825044">
                  <a:off x="7805641" y="3015906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Oval 1218"/>
                <p:cNvSpPr>
                  <a:spLocks noChangeArrowheads="1"/>
                </p:cNvSpPr>
                <p:nvPr/>
              </p:nvSpPr>
              <p:spPr bwMode="auto">
                <a:xfrm rot="825044">
                  <a:off x="7846895" y="2847319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Oval 1219"/>
                <p:cNvSpPr>
                  <a:spLocks noChangeArrowheads="1"/>
                </p:cNvSpPr>
                <p:nvPr/>
              </p:nvSpPr>
              <p:spPr bwMode="auto">
                <a:xfrm rot="825044">
                  <a:off x="7888152" y="2678730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Oval 1221"/>
                <p:cNvSpPr>
                  <a:spLocks noChangeArrowheads="1"/>
                </p:cNvSpPr>
                <p:nvPr/>
              </p:nvSpPr>
              <p:spPr bwMode="auto">
                <a:xfrm rot="825044">
                  <a:off x="7994287" y="3017792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Oval 1227"/>
                <p:cNvSpPr>
                  <a:spLocks noChangeArrowheads="1"/>
                </p:cNvSpPr>
                <p:nvPr/>
              </p:nvSpPr>
              <p:spPr bwMode="auto">
                <a:xfrm rot="825044">
                  <a:off x="8035542" y="2849206"/>
                  <a:ext cx="116017" cy="116134"/>
                </a:xfrm>
                <a:prstGeom prst="ellipse">
                  <a:avLst/>
                </a:prstGeom>
                <a:solidFill>
                  <a:schemeClr val="bg1"/>
                </a:solidFill>
                <a:ln w="31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Oval 1228"/>
                <p:cNvSpPr>
                  <a:spLocks noChangeArrowheads="1"/>
                </p:cNvSpPr>
                <p:nvPr/>
              </p:nvSpPr>
              <p:spPr bwMode="auto">
                <a:xfrm rot="825044">
                  <a:off x="8076798" y="2680617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Oval 1230"/>
                <p:cNvSpPr>
                  <a:spLocks noChangeArrowheads="1"/>
                </p:cNvSpPr>
                <p:nvPr/>
              </p:nvSpPr>
              <p:spPr bwMode="auto">
                <a:xfrm rot="825044">
                  <a:off x="8184820" y="3017792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Oval 1236"/>
                <p:cNvSpPr>
                  <a:spLocks noChangeArrowheads="1"/>
                </p:cNvSpPr>
                <p:nvPr/>
              </p:nvSpPr>
              <p:spPr bwMode="auto">
                <a:xfrm rot="825044">
                  <a:off x="8226074" y="2849206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Oval 1237"/>
                <p:cNvSpPr>
                  <a:spLocks noChangeArrowheads="1"/>
                </p:cNvSpPr>
                <p:nvPr/>
              </p:nvSpPr>
              <p:spPr bwMode="auto">
                <a:xfrm rot="825044">
                  <a:off x="8267331" y="2680617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14 Grupo"/>
              <p:cNvGrpSpPr/>
              <p:nvPr/>
            </p:nvGrpSpPr>
            <p:grpSpPr>
              <a:xfrm>
                <a:off x="6323215" y="2682671"/>
                <a:ext cx="319045" cy="227306"/>
                <a:chOff x="6452036" y="2298144"/>
                <a:chExt cx="319045" cy="227306"/>
              </a:xfrm>
            </p:grpSpPr>
            <p:sp>
              <p:nvSpPr>
                <p:cNvPr id="114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452036" y="2298144"/>
                  <a:ext cx="319045" cy="227306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>
                    <a:lumMod val="85000"/>
                  </a:schemeClr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6" name="115 Grupo"/>
                <p:cNvGrpSpPr/>
                <p:nvPr/>
              </p:nvGrpSpPr>
              <p:grpSpPr>
                <a:xfrm>
                  <a:off x="6490504" y="2305654"/>
                  <a:ext cx="249115" cy="202913"/>
                  <a:chOff x="6490504" y="2305654"/>
                  <a:chExt cx="249115" cy="202913"/>
                </a:xfrm>
              </p:grpSpPr>
              <p:sp>
                <p:nvSpPr>
                  <p:cNvPr id="117" name="Oval 1266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6527285" y="2306074"/>
                    <a:ext cx="51717" cy="51769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Oval 1267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6508894" y="2381226"/>
                    <a:ext cx="51717" cy="51769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Oval 1268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6490504" y="2456377"/>
                    <a:ext cx="51717" cy="51769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Oval 1275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6611378" y="2306495"/>
                    <a:ext cx="51717" cy="51769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Oval 1276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6592987" y="2381647"/>
                    <a:ext cx="51717" cy="5176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 algn="ctr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Oval 1277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6574597" y="2456798"/>
                    <a:ext cx="51717" cy="51769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" name="Oval 1284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6687902" y="2305654"/>
                    <a:ext cx="51717" cy="51769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Oval 1285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6669511" y="2380806"/>
                    <a:ext cx="51717" cy="51769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Oval 1286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6651121" y="2455957"/>
                    <a:ext cx="51717" cy="51769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15 Grupo"/>
              <p:cNvGrpSpPr/>
              <p:nvPr/>
            </p:nvGrpSpPr>
            <p:grpSpPr>
              <a:xfrm>
                <a:off x="7115594" y="3552338"/>
                <a:ext cx="1816206" cy="470594"/>
                <a:chOff x="5148064" y="4711172"/>
                <a:chExt cx="2606462" cy="675356"/>
              </a:xfrm>
            </p:grpSpPr>
            <p:sp>
              <p:nvSpPr>
                <p:cNvPr id="47" name="AutoShape 205"/>
                <p:cNvSpPr>
                  <a:spLocks noChangeArrowheads="1"/>
                </p:cNvSpPr>
                <p:nvPr/>
              </p:nvSpPr>
              <p:spPr bwMode="auto">
                <a:xfrm>
                  <a:off x="5148064" y="4711172"/>
                  <a:ext cx="432048" cy="439034"/>
                </a:xfrm>
                <a:prstGeom prst="parallelogram">
                  <a:avLst>
                    <a:gd name="adj" fmla="val 16519"/>
                  </a:avLst>
                </a:prstGeom>
                <a:solidFill>
                  <a:srgbClr val="B2B2B2"/>
                </a:solidFill>
                <a:ln w="317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8" name="47 Elipse"/>
                <p:cNvSpPr/>
                <p:nvPr/>
              </p:nvSpPr>
              <p:spPr>
                <a:xfrm>
                  <a:off x="5228991" y="4742397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" name="48 Elipse"/>
                <p:cNvSpPr/>
                <p:nvPr/>
              </p:nvSpPr>
              <p:spPr>
                <a:xfrm>
                  <a:off x="5214963" y="4895333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" name="49 Elipse"/>
                <p:cNvSpPr/>
                <p:nvPr/>
              </p:nvSpPr>
              <p:spPr>
                <a:xfrm>
                  <a:off x="5188851" y="5057189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1" name="50 Elipse"/>
                <p:cNvSpPr/>
                <p:nvPr/>
              </p:nvSpPr>
              <p:spPr>
                <a:xfrm>
                  <a:off x="5457211" y="4737289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51 Elipse"/>
                <p:cNvSpPr/>
                <p:nvPr/>
              </p:nvSpPr>
              <p:spPr>
                <a:xfrm>
                  <a:off x="5443183" y="489022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3" name="52 Elipse"/>
                <p:cNvSpPr/>
                <p:nvPr/>
              </p:nvSpPr>
              <p:spPr>
                <a:xfrm>
                  <a:off x="5417071" y="5052081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53 Elipse"/>
                <p:cNvSpPr/>
                <p:nvPr/>
              </p:nvSpPr>
              <p:spPr>
                <a:xfrm>
                  <a:off x="5301647" y="5057189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5" name="54 Elipse"/>
                <p:cNvSpPr/>
                <p:nvPr/>
              </p:nvSpPr>
              <p:spPr>
                <a:xfrm>
                  <a:off x="5346247" y="4737289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AutoShape 205"/>
                <p:cNvSpPr>
                  <a:spLocks noChangeArrowheads="1"/>
                </p:cNvSpPr>
                <p:nvPr/>
              </p:nvSpPr>
              <p:spPr bwMode="auto">
                <a:xfrm>
                  <a:off x="5587199" y="4711172"/>
                  <a:ext cx="432048" cy="439034"/>
                </a:xfrm>
                <a:prstGeom prst="parallelogram">
                  <a:avLst>
                    <a:gd name="adj" fmla="val 16519"/>
                  </a:avLst>
                </a:prstGeom>
                <a:solidFill>
                  <a:srgbClr val="B2B2B2"/>
                </a:solidFill>
                <a:ln w="317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56 Elipse"/>
                <p:cNvSpPr/>
                <p:nvPr/>
              </p:nvSpPr>
              <p:spPr>
                <a:xfrm>
                  <a:off x="5668126" y="4742397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57 Elipse"/>
                <p:cNvSpPr/>
                <p:nvPr/>
              </p:nvSpPr>
              <p:spPr>
                <a:xfrm>
                  <a:off x="5654098" y="4895333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9" name="58 Elipse"/>
                <p:cNvSpPr/>
                <p:nvPr/>
              </p:nvSpPr>
              <p:spPr>
                <a:xfrm>
                  <a:off x="5627986" y="5057189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59 Elipse"/>
                <p:cNvSpPr/>
                <p:nvPr/>
              </p:nvSpPr>
              <p:spPr>
                <a:xfrm>
                  <a:off x="5896346" y="4737289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1" name="60 Elipse"/>
                <p:cNvSpPr/>
                <p:nvPr/>
              </p:nvSpPr>
              <p:spPr>
                <a:xfrm>
                  <a:off x="5882318" y="489022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61 Elipse"/>
                <p:cNvSpPr/>
                <p:nvPr/>
              </p:nvSpPr>
              <p:spPr>
                <a:xfrm>
                  <a:off x="5856206" y="5052081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3" name="62 Elipse"/>
                <p:cNvSpPr/>
                <p:nvPr/>
              </p:nvSpPr>
              <p:spPr>
                <a:xfrm>
                  <a:off x="5740782" y="5057189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4" name="63 Elipse"/>
                <p:cNvSpPr/>
                <p:nvPr/>
              </p:nvSpPr>
              <p:spPr>
                <a:xfrm>
                  <a:off x="5785382" y="4737289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5" name="AutoShape 205"/>
                <p:cNvSpPr>
                  <a:spLocks noChangeArrowheads="1"/>
                </p:cNvSpPr>
                <p:nvPr/>
              </p:nvSpPr>
              <p:spPr bwMode="auto">
                <a:xfrm>
                  <a:off x="6012160" y="4718158"/>
                  <a:ext cx="432048" cy="439034"/>
                </a:xfrm>
                <a:prstGeom prst="parallelogram">
                  <a:avLst>
                    <a:gd name="adj" fmla="val 16519"/>
                  </a:avLst>
                </a:prstGeom>
                <a:solidFill>
                  <a:srgbClr val="B2B2B2"/>
                </a:solidFill>
                <a:ln w="317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65 Elipse"/>
                <p:cNvSpPr/>
                <p:nvPr/>
              </p:nvSpPr>
              <p:spPr>
                <a:xfrm>
                  <a:off x="6093087" y="4749383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7" name="66 Elipse"/>
                <p:cNvSpPr/>
                <p:nvPr/>
              </p:nvSpPr>
              <p:spPr>
                <a:xfrm>
                  <a:off x="6079059" y="4902319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8" name="67 Elipse"/>
                <p:cNvSpPr/>
                <p:nvPr/>
              </p:nvSpPr>
              <p:spPr>
                <a:xfrm>
                  <a:off x="6052947" y="506417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9" name="68 Elipse"/>
                <p:cNvSpPr/>
                <p:nvPr/>
              </p:nvSpPr>
              <p:spPr>
                <a:xfrm>
                  <a:off x="6321307" y="474427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69 Elipse"/>
                <p:cNvSpPr/>
                <p:nvPr/>
              </p:nvSpPr>
              <p:spPr>
                <a:xfrm>
                  <a:off x="6307279" y="4897211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1" name="70 Elipse"/>
                <p:cNvSpPr/>
                <p:nvPr/>
              </p:nvSpPr>
              <p:spPr>
                <a:xfrm>
                  <a:off x="6281167" y="5059067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71 Elipse"/>
                <p:cNvSpPr/>
                <p:nvPr/>
              </p:nvSpPr>
              <p:spPr>
                <a:xfrm>
                  <a:off x="6165743" y="506417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3" name="72 Elipse"/>
                <p:cNvSpPr/>
                <p:nvPr/>
              </p:nvSpPr>
              <p:spPr>
                <a:xfrm>
                  <a:off x="6210343" y="474427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AutoShape 205"/>
                <p:cNvSpPr>
                  <a:spLocks noChangeArrowheads="1"/>
                </p:cNvSpPr>
                <p:nvPr/>
              </p:nvSpPr>
              <p:spPr bwMode="auto">
                <a:xfrm>
                  <a:off x="6451295" y="4718158"/>
                  <a:ext cx="432048" cy="439034"/>
                </a:xfrm>
                <a:prstGeom prst="parallelogram">
                  <a:avLst>
                    <a:gd name="adj" fmla="val 16519"/>
                  </a:avLst>
                </a:prstGeom>
                <a:solidFill>
                  <a:srgbClr val="B2B2B2"/>
                </a:solidFill>
                <a:ln w="317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74 Elipse"/>
                <p:cNvSpPr/>
                <p:nvPr/>
              </p:nvSpPr>
              <p:spPr>
                <a:xfrm>
                  <a:off x="6532222" y="4749383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75 Elipse"/>
                <p:cNvSpPr/>
                <p:nvPr/>
              </p:nvSpPr>
              <p:spPr>
                <a:xfrm>
                  <a:off x="6518194" y="4902319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7" name="76 Elipse"/>
                <p:cNvSpPr/>
                <p:nvPr/>
              </p:nvSpPr>
              <p:spPr>
                <a:xfrm>
                  <a:off x="6492082" y="5064175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77 Elipse"/>
                <p:cNvSpPr/>
                <p:nvPr/>
              </p:nvSpPr>
              <p:spPr>
                <a:xfrm>
                  <a:off x="6760442" y="4744275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9" name="78 Elipse"/>
                <p:cNvSpPr/>
                <p:nvPr/>
              </p:nvSpPr>
              <p:spPr>
                <a:xfrm>
                  <a:off x="6746414" y="4897211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79 Elipse"/>
                <p:cNvSpPr/>
                <p:nvPr/>
              </p:nvSpPr>
              <p:spPr>
                <a:xfrm>
                  <a:off x="6720302" y="5059067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1" name="80 Elipse"/>
                <p:cNvSpPr/>
                <p:nvPr/>
              </p:nvSpPr>
              <p:spPr>
                <a:xfrm>
                  <a:off x="6604878" y="506417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2" name="81 Elipse"/>
                <p:cNvSpPr/>
                <p:nvPr/>
              </p:nvSpPr>
              <p:spPr>
                <a:xfrm>
                  <a:off x="6649478" y="474427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3" name="AutoShape 205"/>
                <p:cNvSpPr>
                  <a:spLocks noChangeArrowheads="1"/>
                </p:cNvSpPr>
                <p:nvPr/>
              </p:nvSpPr>
              <p:spPr bwMode="auto">
                <a:xfrm>
                  <a:off x="6883343" y="4718158"/>
                  <a:ext cx="432048" cy="439034"/>
                </a:xfrm>
                <a:prstGeom prst="parallelogram">
                  <a:avLst>
                    <a:gd name="adj" fmla="val 16519"/>
                  </a:avLst>
                </a:prstGeom>
                <a:solidFill>
                  <a:srgbClr val="B2B2B2"/>
                </a:solidFill>
                <a:ln w="317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83 Elipse"/>
                <p:cNvSpPr/>
                <p:nvPr/>
              </p:nvSpPr>
              <p:spPr>
                <a:xfrm>
                  <a:off x="6964270" y="4749383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5" name="84 Elipse"/>
                <p:cNvSpPr/>
                <p:nvPr/>
              </p:nvSpPr>
              <p:spPr>
                <a:xfrm>
                  <a:off x="6950242" y="4902319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6" name="85 Elipse"/>
                <p:cNvSpPr/>
                <p:nvPr/>
              </p:nvSpPr>
              <p:spPr>
                <a:xfrm>
                  <a:off x="6924130" y="506417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7" name="86 Elipse"/>
                <p:cNvSpPr/>
                <p:nvPr/>
              </p:nvSpPr>
              <p:spPr>
                <a:xfrm>
                  <a:off x="7192490" y="474427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8" name="87 Elipse"/>
                <p:cNvSpPr/>
                <p:nvPr/>
              </p:nvSpPr>
              <p:spPr>
                <a:xfrm>
                  <a:off x="7178462" y="4897211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9" name="88 Elipse"/>
                <p:cNvSpPr/>
                <p:nvPr/>
              </p:nvSpPr>
              <p:spPr>
                <a:xfrm>
                  <a:off x="7152350" y="5059067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0" name="89 Elipse"/>
                <p:cNvSpPr/>
                <p:nvPr/>
              </p:nvSpPr>
              <p:spPr>
                <a:xfrm>
                  <a:off x="7036926" y="506417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1" name="90 Elipse"/>
                <p:cNvSpPr/>
                <p:nvPr/>
              </p:nvSpPr>
              <p:spPr>
                <a:xfrm>
                  <a:off x="7081526" y="474427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2" name="AutoShape 205"/>
                <p:cNvSpPr>
                  <a:spLocks noChangeArrowheads="1"/>
                </p:cNvSpPr>
                <p:nvPr/>
              </p:nvSpPr>
              <p:spPr bwMode="auto">
                <a:xfrm>
                  <a:off x="7322478" y="4718158"/>
                  <a:ext cx="432048" cy="439034"/>
                </a:xfrm>
                <a:prstGeom prst="parallelogram">
                  <a:avLst>
                    <a:gd name="adj" fmla="val 16519"/>
                  </a:avLst>
                </a:prstGeom>
                <a:solidFill>
                  <a:srgbClr val="B2B2B2"/>
                </a:solidFill>
                <a:ln w="317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92 Elipse"/>
                <p:cNvSpPr/>
                <p:nvPr/>
              </p:nvSpPr>
              <p:spPr>
                <a:xfrm>
                  <a:off x="7403405" y="4749383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4" name="93 Elipse"/>
                <p:cNvSpPr/>
                <p:nvPr/>
              </p:nvSpPr>
              <p:spPr>
                <a:xfrm>
                  <a:off x="7389377" y="4902319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94 Elipse"/>
                <p:cNvSpPr/>
                <p:nvPr/>
              </p:nvSpPr>
              <p:spPr>
                <a:xfrm>
                  <a:off x="7363265" y="506417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6" name="95 Elipse"/>
                <p:cNvSpPr/>
                <p:nvPr/>
              </p:nvSpPr>
              <p:spPr>
                <a:xfrm>
                  <a:off x="7631625" y="4744275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96 Elipse"/>
                <p:cNvSpPr/>
                <p:nvPr/>
              </p:nvSpPr>
              <p:spPr>
                <a:xfrm>
                  <a:off x="7617597" y="4897211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8" name="97 Elipse"/>
                <p:cNvSpPr/>
                <p:nvPr/>
              </p:nvSpPr>
              <p:spPr>
                <a:xfrm>
                  <a:off x="7591485" y="5059067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98 Elipse"/>
                <p:cNvSpPr/>
                <p:nvPr/>
              </p:nvSpPr>
              <p:spPr>
                <a:xfrm>
                  <a:off x="7476061" y="5064175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0" name="99 Elipse"/>
                <p:cNvSpPr/>
                <p:nvPr/>
              </p:nvSpPr>
              <p:spPr>
                <a:xfrm>
                  <a:off x="7520661" y="4744275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AutoShape 216"/>
                <p:cNvSpPr>
                  <a:spLocks noChangeArrowheads="1"/>
                </p:cNvSpPr>
                <p:nvPr/>
              </p:nvSpPr>
              <p:spPr bwMode="auto">
                <a:xfrm rot="16200000">
                  <a:off x="5249420" y="5127844"/>
                  <a:ext cx="157328" cy="360040"/>
                </a:xfrm>
                <a:prstGeom prst="moon">
                  <a:avLst>
                    <a:gd name="adj" fmla="val 87500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3" name="AutoShape 216"/>
                <p:cNvSpPr>
                  <a:spLocks noChangeArrowheads="1"/>
                </p:cNvSpPr>
                <p:nvPr/>
              </p:nvSpPr>
              <p:spPr bwMode="auto">
                <a:xfrm rot="16200000">
                  <a:off x="5681468" y="5127844"/>
                  <a:ext cx="157328" cy="360040"/>
                </a:xfrm>
                <a:prstGeom prst="moon">
                  <a:avLst>
                    <a:gd name="adj" fmla="val 87500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5" name="AutoShape 216"/>
                <p:cNvSpPr>
                  <a:spLocks noChangeArrowheads="1"/>
                </p:cNvSpPr>
                <p:nvPr/>
              </p:nvSpPr>
              <p:spPr bwMode="auto">
                <a:xfrm rot="16200000">
                  <a:off x="6113516" y="5127844"/>
                  <a:ext cx="157328" cy="360040"/>
                </a:xfrm>
                <a:prstGeom prst="moon">
                  <a:avLst>
                    <a:gd name="adj" fmla="val 87500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7" name="AutoShape 216"/>
                <p:cNvSpPr>
                  <a:spLocks noChangeArrowheads="1"/>
                </p:cNvSpPr>
                <p:nvPr/>
              </p:nvSpPr>
              <p:spPr bwMode="auto">
                <a:xfrm rot="16200000">
                  <a:off x="6545564" y="5127844"/>
                  <a:ext cx="157328" cy="360040"/>
                </a:xfrm>
                <a:prstGeom prst="moon">
                  <a:avLst>
                    <a:gd name="adj" fmla="val 87500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9" name="AutoShape 216"/>
                <p:cNvSpPr>
                  <a:spLocks noChangeArrowheads="1"/>
                </p:cNvSpPr>
                <p:nvPr/>
              </p:nvSpPr>
              <p:spPr bwMode="auto">
                <a:xfrm rot="16200000">
                  <a:off x="6977612" y="5127844"/>
                  <a:ext cx="157328" cy="360040"/>
                </a:xfrm>
                <a:prstGeom prst="moon">
                  <a:avLst>
                    <a:gd name="adj" fmla="val 87500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1" name="AutoShape 216"/>
                <p:cNvSpPr>
                  <a:spLocks noChangeArrowheads="1"/>
                </p:cNvSpPr>
                <p:nvPr/>
              </p:nvSpPr>
              <p:spPr bwMode="auto">
                <a:xfrm rot="16200000">
                  <a:off x="7409660" y="5127844"/>
                  <a:ext cx="157328" cy="360040"/>
                </a:xfrm>
                <a:prstGeom prst="moon">
                  <a:avLst>
                    <a:gd name="adj" fmla="val 87500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cxnSp>
            <p:nvCxnSpPr>
              <p:cNvPr id="17" name="16 Conector recto"/>
              <p:cNvCxnSpPr/>
              <p:nvPr/>
            </p:nvCxnSpPr>
            <p:spPr>
              <a:xfrm flipH="1">
                <a:off x="7160420" y="3042819"/>
                <a:ext cx="550068" cy="511968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>
                <a:off x="8324752" y="3043027"/>
                <a:ext cx="607048" cy="50453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18 Grupo"/>
              <p:cNvGrpSpPr/>
              <p:nvPr/>
            </p:nvGrpSpPr>
            <p:grpSpPr>
              <a:xfrm>
                <a:off x="7835739" y="4280784"/>
                <a:ext cx="344752" cy="316117"/>
                <a:chOff x="7835739" y="4100228"/>
                <a:chExt cx="550620" cy="504886"/>
              </a:xfrm>
            </p:grpSpPr>
            <p:grpSp>
              <p:nvGrpSpPr>
                <p:cNvPr id="27" name="Group 17"/>
                <p:cNvGrpSpPr>
                  <a:grpSpLocks/>
                </p:cNvGrpSpPr>
                <p:nvPr/>
              </p:nvGrpSpPr>
              <p:grpSpPr bwMode="auto">
                <a:xfrm rot="498828" flipH="1">
                  <a:off x="7835739" y="4100228"/>
                  <a:ext cx="350258" cy="348838"/>
                  <a:chOff x="1281" y="579"/>
                  <a:chExt cx="3187" cy="3172"/>
                </a:xfrm>
              </p:grpSpPr>
              <p:sp>
                <p:nvSpPr>
                  <p:cNvPr id="38" name="Oval 18"/>
                  <p:cNvSpPr>
                    <a:spLocks noChangeArrowheads="1"/>
                  </p:cNvSpPr>
                  <p:nvPr/>
                </p:nvSpPr>
                <p:spPr bwMode="auto">
                  <a:xfrm rot="7240817">
                    <a:off x="1629" y="913"/>
                    <a:ext cx="2492" cy="2491"/>
                  </a:xfrm>
                  <a:prstGeom prst="ellipse">
                    <a:avLst/>
                  </a:pr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rot="10800000" vert="eaVert" wrap="none" anchor="ctr"/>
                  <a:lstStyle/>
                  <a:p>
                    <a:pPr algn="ctr"/>
                    <a:endParaRPr lang="es-ES" sz="1800"/>
                  </a:p>
                </p:txBody>
              </p:sp>
              <p:sp>
                <p:nvSpPr>
                  <p:cNvPr id="39" name="AutoShape 19"/>
                  <p:cNvSpPr>
                    <a:spLocks noChangeArrowheads="1"/>
                  </p:cNvSpPr>
                  <p:nvPr/>
                </p:nvSpPr>
                <p:spPr bwMode="auto">
                  <a:xfrm rot="-14211571">
                    <a:off x="1361" y="1128"/>
                    <a:ext cx="744" cy="476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0" name="AutoShape 20"/>
                  <p:cNvSpPr>
                    <a:spLocks noChangeArrowheads="1"/>
                  </p:cNvSpPr>
                  <p:nvPr/>
                </p:nvSpPr>
                <p:spPr bwMode="auto">
                  <a:xfrm rot="2064809">
                    <a:off x="1706" y="3049"/>
                    <a:ext cx="738" cy="472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1" name="AutoShape 21"/>
                  <p:cNvSpPr>
                    <a:spLocks noChangeArrowheads="1"/>
                  </p:cNvSpPr>
                  <p:nvPr/>
                </p:nvSpPr>
                <p:spPr bwMode="auto">
                  <a:xfrm rot="-8662188">
                    <a:off x="3284" y="783"/>
                    <a:ext cx="738" cy="472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2" name="AutoShape 22"/>
                  <p:cNvSpPr>
                    <a:spLocks noChangeArrowheads="1"/>
                  </p:cNvSpPr>
                  <p:nvPr/>
                </p:nvSpPr>
                <p:spPr bwMode="auto">
                  <a:xfrm rot="-70800022">
                    <a:off x="3847" y="1674"/>
                    <a:ext cx="758" cy="484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3" name="AutoShape 23"/>
                  <p:cNvSpPr>
                    <a:spLocks noChangeArrowheads="1"/>
                  </p:cNvSpPr>
                  <p:nvPr/>
                </p:nvSpPr>
                <p:spPr bwMode="auto">
                  <a:xfrm rot="-16735221">
                    <a:off x="1143" y="2129"/>
                    <a:ext cx="758" cy="482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4" name="AutoShape 24"/>
                  <p:cNvSpPr>
                    <a:spLocks noChangeArrowheads="1"/>
                  </p:cNvSpPr>
                  <p:nvPr/>
                </p:nvSpPr>
                <p:spPr bwMode="auto">
                  <a:xfrm rot="-714321">
                    <a:off x="2782" y="3267"/>
                    <a:ext cx="758" cy="484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5" name="AutoShape 25"/>
                  <p:cNvSpPr>
                    <a:spLocks noChangeArrowheads="1"/>
                  </p:cNvSpPr>
                  <p:nvPr/>
                </p:nvSpPr>
                <p:spPr bwMode="auto">
                  <a:xfrm rot="-11421312">
                    <a:off x="2260" y="579"/>
                    <a:ext cx="758" cy="484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6" name="AutoShape 26"/>
                  <p:cNvSpPr>
                    <a:spLocks noChangeArrowheads="1"/>
                  </p:cNvSpPr>
                  <p:nvPr/>
                </p:nvSpPr>
                <p:spPr bwMode="auto">
                  <a:xfrm rot="-133001338">
                    <a:off x="3684" y="2695"/>
                    <a:ext cx="708" cy="452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28" name="Group 27"/>
                <p:cNvGrpSpPr>
                  <a:grpSpLocks/>
                </p:cNvGrpSpPr>
                <p:nvPr/>
              </p:nvGrpSpPr>
              <p:grpSpPr bwMode="auto">
                <a:xfrm rot="1606593" flipH="1">
                  <a:off x="8095780" y="4315955"/>
                  <a:ext cx="290579" cy="289159"/>
                  <a:chOff x="1281" y="579"/>
                  <a:chExt cx="3187" cy="3172"/>
                </a:xfrm>
              </p:grpSpPr>
              <p:sp>
                <p:nvSpPr>
                  <p:cNvPr id="29" name="Oval 28"/>
                  <p:cNvSpPr>
                    <a:spLocks noChangeArrowheads="1"/>
                  </p:cNvSpPr>
                  <p:nvPr/>
                </p:nvSpPr>
                <p:spPr bwMode="auto">
                  <a:xfrm rot="7240817">
                    <a:off x="1629" y="913"/>
                    <a:ext cx="2492" cy="2491"/>
                  </a:xfrm>
                  <a:prstGeom prst="ellipse">
                    <a:avLst/>
                  </a:pr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algn="ctr"/>
                    <a:endParaRPr lang="es-ES" sz="1800"/>
                  </a:p>
                </p:txBody>
              </p:sp>
              <p:sp>
                <p:nvSpPr>
                  <p:cNvPr id="30" name="AutoShape 29"/>
                  <p:cNvSpPr>
                    <a:spLocks noChangeArrowheads="1"/>
                  </p:cNvSpPr>
                  <p:nvPr/>
                </p:nvSpPr>
                <p:spPr bwMode="auto">
                  <a:xfrm rot="-14211571">
                    <a:off x="1361" y="1128"/>
                    <a:ext cx="744" cy="476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31" name="AutoShape 30"/>
                  <p:cNvSpPr>
                    <a:spLocks noChangeArrowheads="1"/>
                  </p:cNvSpPr>
                  <p:nvPr/>
                </p:nvSpPr>
                <p:spPr bwMode="auto">
                  <a:xfrm rot="2064809">
                    <a:off x="1706" y="3049"/>
                    <a:ext cx="738" cy="472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32" name="AutoShape 31"/>
                  <p:cNvSpPr>
                    <a:spLocks noChangeArrowheads="1"/>
                  </p:cNvSpPr>
                  <p:nvPr/>
                </p:nvSpPr>
                <p:spPr bwMode="auto">
                  <a:xfrm rot="-8662188">
                    <a:off x="3284" y="783"/>
                    <a:ext cx="738" cy="472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33" name="AutoShape 32"/>
                  <p:cNvSpPr>
                    <a:spLocks noChangeArrowheads="1"/>
                  </p:cNvSpPr>
                  <p:nvPr/>
                </p:nvSpPr>
                <p:spPr bwMode="auto">
                  <a:xfrm rot="-70800022">
                    <a:off x="3847" y="1674"/>
                    <a:ext cx="758" cy="484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34" name="AutoShape 33"/>
                  <p:cNvSpPr>
                    <a:spLocks noChangeArrowheads="1"/>
                  </p:cNvSpPr>
                  <p:nvPr/>
                </p:nvSpPr>
                <p:spPr bwMode="auto">
                  <a:xfrm rot="-16735221">
                    <a:off x="1143" y="2129"/>
                    <a:ext cx="758" cy="482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35" name="AutoShape 34"/>
                  <p:cNvSpPr>
                    <a:spLocks noChangeArrowheads="1"/>
                  </p:cNvSpPr>
                  <p:nvPr/>
                </p:nvSpPr>
                <p:spPr bwMode="auto">
                  <a:xfrm rot="-714321">
                    <a:off x="2782" y="3267"/>
                    <a:ext cx="758" cy="484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36" name="AutoShape 35"/>
                  <p:cNvSpPr>
                    <a:spLocks noChangeArrowheads="1"/>
                  </p:cNvSpPr>
                  <p:nvPr/>
                </p:nvSpPr>
                <p:spPr bwMode="auto">
                  <a:xfrm rot="-11421312">
                    <a:off x="2260" y="579"/>
                    <a:ext cx="758" cy="484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37" name="AutoShape 36"/>
                  <p:cNvSpPr>
                    <a:spLocks noChangeArrowheads="1"/>
                  </p:cNvSpPr>
                  <p:nvPr/>
                </p:nvSpPr>
                <p:spPr bwMode="auto">
                  <a:xfrm rot="-133001338">
                    <a:off x="3684" y="2695"/>
                    <a:ext cx="708" cy="452"/>
                  </a:xfrm>
                  <a:custGeom>
                    <a:avLst/>
                    <a:gdLst>
                      <a:gd name="G0" fmla="+- 3462 0 0"/>
                      <a:gd name="G1" fmla="+- 21600 0 3462"/>
                      <a:gd name="G2" fmla="*/ 3462 1 2"/>
                      <a:gd name="G3" fmla="+- 21600 0 G2"/>
                      <a:gd name="G4" fmla="+/ 3462 21600 2"/>
                      <a:gd name="G5" fmla="+/ G1 0 2"/>
                      <a:gd name="G6" fmla="*/ 21600 21600 3462"/>
                      <a:gd name="G7" fmla="*/ G6 1 2"/>
                      <a:gd name="G8" fmla="+- 21600 0 G7"/>
                      <a:gd name="G9" fmla="*/ 21600 1 2"/>
                      <a:gd name="G10" fmla="+- 3462 0 G9"/>
                      <a:gd name="G11" fmla="?: G10 G8 0"/>
                      <a:gd name="G12" fmla="?: G10 G7 21600"/>
                      <a:gd name="T0" fmla="*/ 19869 w 21600"/>
                      <a:gd name="T1" fmla="*/ 10800 h 21600"/>
                      <a:gd name="T2" fmla="*/ 10800 w 21600"/>
                      <a:gd name="T3" fmla="*/ 21600 h 21600"/>
                      <a:gd name="T4" fmla="*/ 1731 w 21600"/>
                      <a:gd name="T5" fmla="*/ 10800 h 21600"/>
                      <a:gd name="T6" fmla="*/ 10800 w 21600"/>
                      <a:gd name="T7" fmla="*/ 0 h 21600"/>
                      <a:gd name="T8" fmla="*/ 3531 w 21600"/>
                      <a:gd name="T9" fmla="*/ 3531 h 21600"/>
                      <a:gd name="T10" fmla="*/ 18069 w 21600"/>
                      <a:gd name="T11" fmla="*/ 1806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3462" y="21600"/>
                        </a:lnTo>
                        <a:lnTo>
                          <a:pt x="1813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20" name="19 CuadroTexto"/>
              <p:cNvSpPr txBox="1"/>
              <p:nvPr/>
            </p:nvSpPr>
            <p:spPr>
              <a:xfrm>
                <a:off x="7285501" y="4186581"/>
                <a:ext cx="1440160" cy="54004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7362713" y="4841161"/>
                <a:ext cx="1296144" cy="14401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2" name="21 Conector recto de flecha"/>
              <p:cNvCxnSpPr/>
              <p:nvPr/>
            </p:nvCxnSpPr>
            <p:spPr>
              <a:xfrm>
                <a:off x="2523657" y="3251102"/>
                <a:ext cx="363609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soli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2 Conector recto de flecha"/>
              <p:cNvCxnSpPr/>
              <p:nvPr/>
            </p:nvCxnSpPr>
            <p:spPr>
              <a:xfrm>
                <a:off x="5148064" y="3237034"/>
                <a:ext cx="363609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soli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 de flecha"/>
              <p:cNvCxnSpPr/>
              <p:nvPr/>
            </p:nvCxnSpPr>
            <p:spPr>
              <a:xfrm>
                <a:off x="7042714" y="2771065"/>
                <a:ext cx="363609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soli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"/>
              <p:cNvCxnSpPr/>
              <p:nvPr/>
            </p:nvCxnSpPr>
            <p:spPr>
              <a:xfrm>
                <a:off x="7196389" y="4064375"/>
                <a:ext cx="85474" cy="121444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"/>
              <p:cNvCxnSpPr/>
              <p:nvPr/>
            </p:nvCxnSpPr>
            <p:spPr>
              <a:xfrm flipH="1">
                <a:off x="8724867" y="4052469"/>
                <a:ext cx="114333" cy="13335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4 Rectángulo"/>
            <p:cNvSpPr/>
            <p:nvPr/>
          </p:nvSpPr>
          <p:spPr>
            <a:xfrm>
              <a:off x="1930010" y="1228151"/>
              <a:ext cx="2520280" cy="93610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68824" y="1071546"/>
              <a:ext cx="22029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lumMod val="65000"/>
                        <a:alpha val="60000"/>
                      </a:schemeClr>
                    </a:glow>
                  </a:effectLst>
                  <a:latin typeface="+mn-lt"/>
                </a:rPr>
                <a:t>INTRODUCTION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endParaRPr>
            </a:p>
          </p:txBody>
        </p:sp>
      </p:grpSp>
      <p:grpSp>
        <p:nvGrpSpPr>
          <p:cNvPr id="102" name="101 Grupo"/>
          <p:cNvGrpSpPr/>
          <p:nvPr/>
        </p:nvGrpSpPr>
        <p:grpSpPr>
          <a:xfrm>
            <a:off x="1295758" y="2564787"/>
            <a:ext cx="6571164" cy="949392"/>
            <a:chOff x="1295758" y="2564787"/>
            <a:chExt cx="6571164" cy="949392"/>
          </a:xfrm>
        </p:grpSpPr>
        <p:grpSp>
          <p:nvGrpSpPr>
            <p:cNvPr id="2" name="1 Grupo"/>
            <p:cNvGrpSpPr/>
            <p:nvPr/>
          </p:nvGrpSpPr>
          <p:grpSpPr>
            <a:xfrm>
              <a:off x="6412844" y="2602984"/>
              <a:ext cx="474473" cy="474473"/>
              <a:chOff x="2071872" y="4602154"/>
              <a:chExt cx="794047" cy="794047"/>
            </a:xfrm>
          </p:grpSpPr>
          <p:sp>
            <p:nvSpPr>
              <p:cNvPr id="817" name="AutoShape 2"/>
              <p:cNvSpPr>
                <a:spLocks noChangeArrowheads="1"/>
              </p:cNvSpPr>
              <p:nvPr/>
            </p:nvSpPr>
            <p:spPr bwMode="auto">
              <a:xfrm>
                <a:off x="2071872" y="5011112"/>
                <a:ext cx="794047" cy="385089"/>
              </a:xfrm>
              <a:prstGeom prst="parallelogram">
                <a:avLst>
                  <a:gd name="adj" fmla="val 36705"/>
                </a:avLst>
              </a:prstGeom>
              <a:solidFill>
                <a:schemeClr val="bg1">
                  <a:lumMod val="85000"/>
                </a:schemeClr>
              </a:solidFill>
              <a:ln w="635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grpSp>
            <p:nvGrpSpPr>
              <p:cNvPr id="818" name="817 Grupo"/>
              <p:cNvGrpSpPr/>
              <p:nvPr/>
            </p:nvGrpSpPr>
            <p:grpSpPr>
              <a:xfrm>
                <a:off x="2721643" y="4602154"/>
                <a:ext cx="86459" cy="504966"/>
                <a:chOff x="2489987" y="2655213"/>
                <a:chExt cx="86459" cy="504966"/>
              </a:xfrm>
            </p:grpSpPr>
            <p:sp>
              <p:nvSpPr>
                <p:cNvPr id="819" name="AutoShape 4"/>
                <p:cNvSpPr>
                  <a:spLocks noChangeArrowheads="1"/>
                </p:cNvSpPr>
                <p:nvPr/>
              </p:nvSpPr>
              <p:spPr bwMode="auto">
                <a:xfrm>
                  <a:off x="2489987" y="3061520"/>
                  <a:ext cx="86459" cy="98659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20" name="AutoShape 5"/>
                <p:cNvSpPr>
                  <a:spLocks noChangeArrowheads="1"/>
                </p:cNvSpPr>
                <p:nvPr/>
              </p:nvSpPr>
              <p:spPr bwMode="auto">
                <a:xfrm>
                  <a:off x="2489987" y="2994156"/>
                  <a:ext cx="86459" cy="98659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21" name="AutoShape 6"/>
                <p:cNvSpPr>
                  <a:spLocks noChangeArrowheads="1"/>
                </p:cNvSpPr>
                <p:nvPr/>
              </p:nvSpPr>
              <p:spPr bwMode="auto">
                <a:xfrm>
                  <a:off x="2489987" y="2925731"/>
                  <a:ext cx="86459" cy="9919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22" name="AutoShape 7"/>
                <p:cNvSpPr>
                  <a:spLocks noChangeArrowheads="1"/>
                </p:cNvSpPr>
                <p:nvPr/>
              </p:nvSpPr>
              <p:spPr bwMode="auto">
                <a:xfrm>
                  <a:off x="2489987" y="2858366"/>
                  <a:ext cx="86459" cy="98659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23" name="AutoShape 8"/>
                <p:cNvSpPr>
                  <a:spLocks noChangeArrowheads="1"/>
                </p:cNvSpPr>
                <p:nvPr/>
              </p:nvSpPr>
              <p:spPr bwMode="auto">
                <a:xfrm>
                  <a:off x="2489987" y="2790472"/>
                  <a:ext cx="86459" cy="98659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24" name="AutoShape 9"/>
                <p:cNvSpPr>
                  <a:spLocks noChangeArrowheads="1"/>
                </p:cNvSpPr>
                <p:nvPr/>
              </p:nvSpPr>
              <p:spPr bwMode="auto">
                <a:xfrm>
                  <a:off x="2489987" y="2723108"/>
                  <a:ext cx="86459" cy="9919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25" name="AutoShape 10"/>
                <p:cNvSpPr>
                  <a:spLocks noChangeArrowheads="1"/>
                </p:cNvSpPr>
                <p:nvPr/>
              </p:nvSpPr>
              <p:spPr bwMode="auto">
                <a:xfrm>
                  <a:off x="2489987" y="2655213"/>
                  <a:ext cx="86459" cy="98659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sp>
            <p:nvSpPr>
              <p:cNvPr id="826" name="AutoShape 13"/>
              <p:cNvSpPr>
                <a:spLocks noChangeArrowheads="1"/>
              </p:cNvSpPr>
              <p:nvPr/>
            </p:nvSpPr>
            <p:spPr bwMode="auto">
              <a:xfrm>
                <a:off x="2480831" y="5004217"/>
                <a:ext cx="86459" cy="98659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grpSp>
            <p:nvGrpSpPr>
              <p:cNvPr id="827" name="826 Grupo"/>
              <p:cNvGrpSpPr/>
              <p:nvPr/>
            </p:nvGrpSpPr>
            <p:grpSpPr>
              <a:xfrm>
                <a:off x="2659053" y="5057107"/>
                <a:ext cx="86459" cy="166177"/>
                <a:chOff x="2427397" y="3110166"/>
                <a:chExt cx="86459" cy="166177"/>
              </a:xfrm>
            </p:grpSpPr>
            <p:sp>
              <p:nvSpPr>
                <p:cNvPr id="828" name="AutoShape 22"/>
                <p:cNvSpPr>
                  <a:spLocks noChangeArrowheads="1"/>
                </p:cNvSpPr>
                <p:nvPr/>
              </p:nvSpPr>
              <p:spPr bwMode="auto">
                <a:xfrm>
                  <a:off x="2427397" y="3177592"/>
                  <a:ext cx="86459" cy="98751"/>
                </a:xfrm>
                <a:prstGeom prst="flowChartMagneticDisk">
                  <a:avLst/>
                </a:prstGeom>
                <a:solidFill>
                  <a:srgbClr val="FF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29" name="AutoShape 23"/>
                <p:cNvSpPr>
                  <a:spLocks noChangeArrowheads="1"/>
                </p:cNvSpPr>
                <p:nvPr/>
              </p:nvSpPr>
              <p:spPr bwMode="auto">
                <a:xfrm>
                  <a:off x="2427397" y="3110166"/>
                  <a:ext cx="86459" cy="98751"/>
                </a:xfrm>
                <a:prstGeom prst="flowChartMagneticDisk">
                  <a:avLst/>
                </a:prstGeom>
                <a:solidFill>
                  <a:srgbClr val="FF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grpSp>
            <p:nvGrpSpPr>
              <p:cNvPr id="830" name="829 Grupo"/>
              <p:cNvGrpSpPr/>
              <p:nvPr/>
            </p:nvGrpSpPr>
            <p:grpSpPr>
              <a:xfrm>
                <a:off x="2563046" y="5065464"/>
                <a:ext cx="86459" cy="302091"/>
                <a:chOff x="2331390" y="3118523"/>
                <a:chExt cx="86459" cy="302091"/>
              </a:xfrm>
            </p:grpSpPr>
            <p:sp>
              <p:nvSpPr>
                <p:cNvPr id="831" name="AutoShape 31"/>
                <p:cNvSpPr>
                  <a:spLocks noChangeArrowheads="1"/>
                </p:cNvSpPr>
                <p:nvPr/>
              </p:nvSpPr>
              <p:spPr bwMode="auto">
                <a:xfrm>
                  <a:off x="2331390" y="3321864"/>
                  <a:ext cx="86459" cy="98750"/>
                </a:xfrm>
                <a:prstGeom prst="flowChartMagneticDisk">
                  <a:avLst/>
                </a:prstGeom>
                <a:solidFill>
                  <a:srgbClr val="99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32" name="AutoShape 32"/>
                <p:cNvSpPr>
                  <a:spLocks noChangeArrowheads="1"/>
                </p:cNvSpPr>
                <p:nvPr/>
              </p:nvSpPr>
              <p:spPr bwMode="auto">
                <a:xfrm>
                  <a:off x="2331390" y="3254437"/>
                  <a:ext cx="86459" cy="98750"/>
                </a:xfrm>
                <a:prstGeom prst="flowChartMagneticDisk">
                  <a:avLst/>
                </a:prstGeom>
                <a:solidFill>
                  <a:srgbClr val="99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33" name="AutoShape 33"/>
                <p:cNvSpPr>
                  <a:spLocks noChangeArrowheads="1"/>
                </p:cNvSpPr>
                <p:nvPr/>
              </p:nvSpPr>
              <p:spPr bwMode="auto">
                <a:xfrm>
                  <a:off x="2331390" y="3185949"/>
                  <a:ext cx="86459" cy="99281"/>
                </a:xfrm>
                <a:prstGeom prst="flowChartMagneticDisk">
                  <a:avLst/>
                </a:prstGeom>
                <a:solidFill>
                  <a:srgbClr val="99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34" name="AutoShape 34"/>
                <p:cNvSpPr>
                  <a:spLocks noChangeArrowheads="1"/>
                </p:cNvSpPr>
                <p:nvPr/>
              </p:nvSpPr>
              <p:spPr bwMode="auto">
                <a:xfrm>
                  <a:off x="2331390" y="3118523"/>
                  <a:ext cx="86459" cy="98750"/>
                </a:xfrm>
                <a:prstGeom prst="flowChartMagneticDisk">
                  <a:avLst/>
                </a:prstGeom>
                <a:solidFill>
                  <a:srgbClr val="99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grpSp>
            <p:nvGrpSpPr>
              <p:cNvPr id="835" name="834 Grupo"/>
              <p:cNvGrpSpPr/>
              <p:nvPr/>
            </p:nvGrpSpPr>
            <p:grpSpPr>
              <a:xfrm>
                <a:off x="2418240" y="4654134"/>
                <a:ext cx="86459" cy="573391"/>
                <a:chOff x="2186584" y="2707193"/>
                <a:chExt cx="86459" cy="573391"/>
              </a:xfrm>
            </p:grpSpPr>
            <p:sp>
              <p:nvSpPr>
                <p:cNvPr id="836" name="AutoShape 40"/>
                <p:cNvSpPr>
                  <a:spLocks noChangeArrowheads="1"/>
                </p:cNvSpPr>
                <p:nvPr/>
              </p:nvSpPr>
              <p:spPr bwMode="auto">
                <a:xfrm>
                  <a:off x="2186584" y="3181833"/>
                  <a:ext cx="86459" cy="98751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37" name="AutoShape 41"/>
                <p:cNvSpPr>
                  <a:spLocks noChangeArrowheads="1"/>
                </p:cNvSpPr>
                <p:nvPr/>
              </p:nvSpPr>
              <p:spPr bwMode="auto">
                <a:xfrm>
                  <a:off x="2186584" y="3114406"/>
                  <a:ext cx="86459" cy="98751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38" name="AutoShape 42"/>
                <p:cNvSpPr>
                  <a:spLocks noChangeArrowheads="1"/>
                </p:cNvSpPr>
                <p:nvPr/>
              </p:nvSpPr>
              <p:spPr bwMode="auto">
                <a:xfrm>
                  <a:off x="2186584" y="3045918"/>
                  <a:ext cx="86459" cy="99281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39" name="AutoShape 43"/>
                <p:cNvSpPr>
                  <a:spLocks noChangeArrowheads="1"/>
                </p:cNvSpPr>
                <p:nvPr/>
              </p:nvSpPr>
              <p:spPr bwMode="auto">
                <a:xfrm>
                  <a:off x="2186584" y="2978491"/>
                  <a:ext cx="86459" cy="98751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40" name="AutoShape 44"/>
                <p:cNvSpPr>
                  <a:spLocks noChangeArrowheads="1"/>
                </p:cNvSpPr>
                <p:nvPr/>
              </p:nvSpPr>
              <p:spPr bwMode="auto">
                <a:xfrm>
                  <a:off x="2186584" y="2910534"/>
                  <a:ext cx="86459" cy="98751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41" name="AutoShape 45"/>
                <p:cNvSpPr>
                  <a:spLocks noChangeArrowheads="1"/>
                </p:cNvSpPr>
                <p:nvPr/>
              </p:nvSpPr>
              <p:spPr bwMode="auto">
                <a:xfrm>
                  <a:off x="2186584" y="2843108"/>
                  <a:ext cx="86459" cy="99281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42" name="AutoShape 46"/>
                <p:cNvSpPr>
                  <a:spLocks noChangeArrowheads="1"/>
                </p:cNvSpPr>
                <p:nvPr/>
              </p:nvSpPr>
              <p:spPr bwMode="auto">
                <a:xfrm>
                  <a:off x="2186584" y="2775150"/>
                  <a:ext cx="86459" cy="98751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43" name="AutoShape 47"/>
                <p:cNvSpPr>
                  <a:spLocks noChangeArrowheads="1"/>
                </p:cNvSpPr>
                <p:nvPr/>
              </p:nvSpPr>
              <p:spPr bwMode="auto">
                <a:xfrm>
                  <a:off x="2186584" y="2707193"/>
                  <a:ext cx="86459" cy="98751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grpSp>
            <p:nvGrpSpPr>
              <p:cNvPr id="844" name="843 Grupo"/>
              <p:cNvGrpSpPr/>
              <p:nvPr/>
            </p:nvGrpSpPr>
            <p:grpSpPr>
              <a:xfrm>
                <a:off x="2370501" y="4997507"/>
                <a:ext cx="86459" cy="370049"/>
                <a:chOff x="2511112" y="3021921"/>
                <a:chExt cx="86459" cy="370049"/>
              </a:xfrm>
            </p:grpSpPr>
            <p:sp>
              <p:nvSpPr>
                <p:cNvPr id="845" name="AutoShape 49"/>
                <p:cNvSpPr>
                  <a:spLocks noChangeArrowheads="1"/>
                </p:cNvSpPr>
                <p:nvPr/>
              </p:nvSpPr>
              <p:spPr bwMode="auto">
                <a:xfrm>
                  <a:off x="2511112" y="3293219"/>
                  <a:ext cx="86459" cy="98751"/>
                </a:xfrm>
                <a:prstGeom prst="flowChartMagneticDisk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46" name="AutoShape 50"/>
                <p:cNvSpPr>
                  <a:spLocks noChangeArrowheads="1"/>
                </p:cNvSpPr>
                <p:nvPr/>
              </p:nvSpPr>
              <p:spPr bwMode="auto">
                <a:xfrm>
                  <a:off x="2511112" y="3225793"/>
                  <a:ext cx="86459" cy="98751"/>
                </a:xfrm>
                <a:prstGeom prst="flowChartMagneticDisk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47" name="AutoShape 51"/>
                <p:cNvSpPr>
                  <a:spLocks noChangeArrowheads="1"/>
                </p:cNvSpPr>
                <p:nvPr/>
              </p:nvSpPr>
              <p:spPr bwMode="auto">
                <a:xfrm>
                  <a:off x="2511112" y="3157305"/>
                  <a:ext cx="86459" cy="99281"/>
                </a:xfrm>
                <a:prstGeom prst="flowChartMagneticDisk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48" name="AutoShape 52"/>
                <p:cNvSpPr>
                  <a:spLocks noChangeArrowheads="1"/>
                </p:cNvSpPr>
                <p:nvPr/>
              </p:nvSpPr>
              <p:spPr bwMode="auto">
                <a:xfrm>
                  <a:off x="2511112" y="3089878"/>
                  <a:ext cx="86459" cy="98751"/>
                </a:xfrm>
                <a:prstGeom prst="flowChartMagneticDisk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49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1112" y="3021921"/>
                  <a:ext cx="86459" cy="98751"/>
                </a:xfrm>
                <a:prstGeom prst="flowChartMagneticDisk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grpSp>
            <p:nvGrpSpPr>
              <p:cNvPr id="850" name="849 Grupo"/>
              <p:cNvGrpSpPr/>
              <p:nvPr/>
            </p:nvGrpSpPr>
            <p:grpSpPr>
              <a:xfrm>
                <a:off x="2264417" y="4776666"/>
                <a:ext cx="86459" cy="301813"/>
                <a:chOff x="2032761" y="2829725"/>
                <a:chExt cx="86459" cy="301813"/>
              </a:xfrm>
            </p:grpSpPr>
            <p:sp>
              <p:nvSpPr>
                <p:cNvPr id="851" name="AutoShape 62"/>
                <p:cNvSpPr>
                  <a:spLocks noChangeArrowheads="1"/>
                </p:cNvSpPr>
                <p:nvPr/>
              </p:nvSpPr>
              <p:spPr bwMode="auto">
                <a:xfrm>
                  <a:off x="2032761" y="3032879"/>
                  <a:ext cx="86459" cy="98659"/>
                </a:xfrm>
                <a:prstGeom prst="flowChartMagneticDisk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52" name="AutoShape 63"/>
                <p:cNvSpPr>
                  <a:spLocks noChangeArrowheads="1"/>
                </p:cNvSpPr>
                <p:nvPr/>
              </p:nvSpPr>
              <p:spPr bwMode="auto">
                <a:xfrm>
                  <a:off x="2032761" y="2965514"/>
                  <a:ext cx="86459" cy="98659"/>
                </a:xfrm>
                <a:prstGeom prst="flowChartMagneticDisk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53" name="AutoShape 64"/>
                <p:cNvSpPr>
                  <a:spLocks noChangeArrowheads="1"/>
                </p:cNvSpPr>
                <p:nvPr/>
              </p:nvSpPr>
              <p:spPr bwMode="auto">
                <a:xfrm>
                  <a:off x="2032761" y="2897089"/>
                  <a:ext cx="86459" cy="99190"/>
                </a:xfrm>
                <a:prstGeom prst="flowChartMagneticDisk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54" name="AutoShape 65"/>
                <p:cNvSpPr>
                  <a:spLocks noChangeArrowheads="1"/>
                </p:cNvSpPr>
                <p:nvPr/>
              </p:nvSpPr>
              <p:spPr bwMode="auto">
                <a:xfrm>
                  <a:off x="2032761" y="2829725"/>
                  <a:ext cx="86459" cy="98659"/>
                </a:xfrm>
                <a:prstGeom prst="flowChartMagneticDisk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grpSp>
            <p:nvGrpSpPr>
              <p:cNvPr id="855" name="854 Grupo"/>
              <p:cNvGrpSpPr/>
              <p:nvPr/>
            </p:nvGrpSpPr>
            <p:grpSpPr>
              <a:xfrm>
                <a:off x="2201827" y="5057107"/>
                <a:ext cx="86459" cy="166177"/>
                <a:chOff x="1970171" y="3110166"/>
                <a:chExt cx="86459" cy="166177"/>
              </a:xfrm>
            </p:grpSpPr>
            <p:sp>
              <p:nvSpPr>
                <p:cNvPr id="856" name="AutoShape 71"/>
                <p:cNvSpPr>
                  <a:spLocks noChangeArrowheads="1"/>
                </p:cNvSpPr>
                <p:nvPr/>
              </p:nvSpPr>
              <p:spPr bwMode="auto">
                <a:xfrm>
                  <a:off x="1970171" y="3177592"/>
                  <a:ext cx="86459" cy="98751"/>
                </a:xfrm>
                <a:prstGeom prst="flowChartMagneticDisk">
                  <a:avLst/>
                </a:prstGeom>
                <a:solidFill>
                  <a:srgbClr val="FF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57" name="AutoShape 72"/>
                <p:cNvSpPr>
                  <a:spLocks noChangeArrowheads="1"/>
                </p:cNvSpPr>
                <p:nvPr/>
              </p:nvSpPr>
              <p:spPr bwMode="auto">
                <a:xfrm>
                  <a:off x="1970171" y="3110166"/>
                  <a:ext cx="86459" cy="98751"/>
                </a:xfrm>
                <a:prstGeom prst="flowChartMagneticDisk">
                  <a:avLst/>
                </a:prstGeom>
                <a:solidFill>
                  <a:srgbClr val="FF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grpSp>
            <p:nvGrpSpPr>
              <p:cNvPr id="858" name="857 Grupo"/>
              <p:cNvGrpSpPr/>
              <p:nvPr/>
            </p:nvGrpSpPr>
            <p:grpSpPr>
              <a:xfrm>
                <a:off x="2144010" y="4862124"/>
                <a:ext cx="86459" cy="505432"/>
                <a:chOff x="1912354" y="2915183"/>
                <a:chExt cx="86459" cy="505432"/>
              </a:xfrm>
            </p:grpSpPr>
            <p:sp>
              <p:nvSpPr>
                <p:cNvPr id="859" name="AutoShape 80"/>
                <p:cNvSpPr>
                  <a:spLocks noChangeArrowheads="1"/>
                </p:cNvSpPr>
                <p:nvPr/>
              </p:nvSpPr>
              <p:spPr bwMode="auto">
                <a:xfrm>
                  <a:off x="1912354" y="3321865"/>
                  <a:ext cx="86459" cy="9875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60" name="AutoShape 81"/>
                <p:cNvSpPr>
                  <a:spLocks noChangeArrowheads="1"/>
                </p:cNvSpPr>
                <p:nvPr/>
              </p:nvSpPr>
              <p:spPr bwMode="auto">
                <a:xfrm>
                  <a:off x="1912354" y="3254438"/>
                  <a:ext cx="86459" cy="9875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61" name="AutoShape 82"/>
                <p:cNvSpPr>
                  <a:spLocks noChangeArrowheads="1"/>
                </p:cNvSpPr>
                <p:nvPr/>
              </p:nvSpPr>
              <p:spPr bwMode="auto">
                <a:xfrm>
                  <a:off x="1912354" y="3185950"/>
                  <a:ext cx="86459" cy="99281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62" name="AutoShape 83"/>
                <p:cNvSpPr>
                  <a:spLocks noChangeArrowheads="1"/>
                </p:cNvSpPr>
                <p:nvPr/>
              </p:nvSpPr>
              <p:spPr bwMode="auto">
                <a:xfrm>
                  <a:off x="1912354" y="3118524"/>
                  <a:ext cx="86459" cy="9875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63" name="AutoShape 84"/>
                <p:cNvSpPr>
                  <a:spLocks noChangeArrowheads="1"/>
                </p:cNvSpPr>
                <p:nvPr/>
              </p:nvSpPr>
              <p:spPr bwMode="auto">
                <a:xfrm>
                  <a:off x="1912354" y="3050567"/>
                  <a:ext cx="86459" cy="9875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64" name="AutoShape 85"/>
                <p:cNvSpPr>
                  <a:spLocks noChangeArrowheads="1"/>
                </p:cNvSpPr>
                <p:nvPr/>
              </p:nvSpPr>
              <p:spPr bwMode="auto">
                <a:xfrm>
                  <a:off x="1912354" y="2983140"/>
                  <a:ext cx="86459" cy="99281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865" name="AutoShape 86"/>
                <p:cNvSpPr>
                  <a:spLocks noChangeArrowheads="1"/>
                </p:cNvSpPr>
                <p:nvPr/>
              </p:nvSpPr>
              <p:spPr bwMode="auto">
                <a:xfrm>
                  <a:off x="1912354" y="2915183"/>
                  <a:ext cx="86459" cy="9875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</p:grpSp>
        <p:grpSp>
          <p:nvGrpSpPr>
            <p:cNvPr id="3" name="2 Grupo"/>
            <p:cNvGrpSpPr/>
            <p:nvPr/>
          </p:nvGrpSpPr>
          <p:grpSpPr>
            <a:xfrm rot="21196302">
              <a:off x="6494552" y="2955851"/>
              <a:ext cx="1131156" cy="389246"/>
              <a:chOff x="1085499" y="4032024"/>
              <a:chExt cx="1412869" cy="486187"/>
            </a:xfrm>
          </p:grpSpPr>
          <p:sp>
            <p:nvSpPr>
              <p:cNvPr id="790" name="AutoShape 205"/>
              <p:cNvSpPr>
                <a:spLocks noChangeArrowheads="1"/>
              </p:cNvSpPr>
              <p:nvPr/>
            </p:nvSpPr>
            <p:spPr bwMode="auto">
              <a:xfrm>
                <a:off x="1085499" y="4032024"/>
                <a:ext cx="470956" cy="478572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791" name="790 Elipse"/>
              <p:cNvSpPr/>
              <p:nvPr/>
            </p:nvSpPr>
            <p:spPr>
              <a:xfrm>
                <a:off x="1173714" y="4066061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2" name="791 Elipse"/>
              <p:cNvSpPr/>
              <p:nvPr/>
            </p:nvSpPr>
            <p:spPr>
              <a:xfrm>
                <a:off x="1158423" y="4232770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3" name="792 Elipse"/>
              <p:cNvSpPr/>
              <p:nvPr/>
            </p:nvSpPr>
            <p:spPr>
              <a:xfrm>
                <a:off x="1129959" y="440920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4" name="793 Elipse"/>
              <p:cNvSpPr/>
              <p:nvPr/>
            </p:nvSpPr>
            <p:spPr>
              <a:xfrm>
                <a:off x="1422486" y="4060494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5" name="794 Elipse"/>
              <p:cNvSpPr/>
              <p:nvPr/>
            </p:nvSpPr>
            <p:spPr>
              <a:xfrm>
                <a:off x="1407196" y="422720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6" name="795 Elipse"/>
              <p:cNvSpPr/>
              <p:nvPr/>
            </p:nvSpPr>
            <p:spPr>
              <a:xfrm>
                <a:off x="1378731" y="4403633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7" name="796 Elipse"/>
              <p:cNvSpPr/>
              <p:nvPr/>
            </p:nvSpPr>
            <p:spPr>
              <a:xfrm>
                <a:off x="1252913" y="440920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8" name="797 Elipse"/>
              <p:cNvSpPr/>
              <p:nvPr/>
            </p:nvSpPr>
            <p:spPr>
              <a:xfrm>
                <a:off x="1301530" y="4060494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9" name="AutoShape 205"/>
              <p:cNvSpPr>
                <a:spLocks noChangeArrowheads="1"/>
              </p:cNvSpPr>
              <p:nvPr/>
            </p:nvSpPr>
            <p:spPr bwMode="auto">
              <a:xfrm>
                <a:off x="1564180" y="4032024"/>
                <a:ext cx="470956" cy="478572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800" name="799 Elipse"/>
              <p:cNvSpPr/>
              <p:nvPr/>
            </p:nvSpPr>
            <p:spPr>
              <a:xfrm>
                <a:off x="1652396" y="4066061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1" name="800 Elipse"/>
              <p:cNvSpPr/>
              <p:nvPr/>
            </p:nvSpPr>
            <p:spPr>
              <a:xfrm>
                <a:off x="1637104" y="4232770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2" name="801 Elipse"/>
              <p:cNvSpPr/>
              <p:nvPr/>
            </p:nvSpPr>
            <p:spPr>
              <a:xfrm>
                <a:off x="1608641" y="440920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3" name="802 Elipse"/>
              <p:cNvSpPr/>
              <p:nvPr/>
            </p:nvSpPr>
            <p:spPr>
              <a:xfrm>
                <a:off x="1901168" y="4060494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4" name="803 Elipse"/>
              <p:cNvSpPr/>
              <p:nvPr/>
            </p:nvSpPr>
            <p:spPr>
              <a:xfrm>
                <a:off x="1885877" y="422720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5" name="804 Elipse"/>
              <p:cNvSpPr/>
              <p:nvPr/>
            </p:nvSpPr>
            <p:spPr>
              <a:xfrm>
                <a:off x="1857414" y="4403633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6" name="805 Elipse"/>
              <p:cNvSpPr/>
              <p:nvPr/>
            </p:nvSpPr>
            <p:spPr>
              <a:xfrm>
                <a:off x="1731594" y="4409202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7" name="806 Elipse"/>
              <p:cNvSpPr/>
              <p:nvPr/>
            </p:nvSpPr>
            <p:spPr>
              <a:xfrm>
                <a:off x="1780211" y="4060494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8" name="AutoShape 205"/>
              <p:cNvSpPr>
                <a:spLocks noChangeArrowheads="1"/>
              </p:cNvSpPr>
              <p:nvPr/>
            </p:nvSpPr>
            <p:spPr bwMode="auto">
              <a:xfrm>
                <a:off x="2027412" y="4039639"/>
                <a:ext cx="470956" cy="478572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809" name="808 Elipse"/>
              <p:cNvSpPr/>
              <p:nvPr/>
            </p:nvSpPr>
            <p:spPr>
              <a:xfrm>
                <a:off x="2115626" y="407367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0" name="809 Elipse"/>
              <p:cNvSpPr/>
              <p:nvPr/>
            </p:nvSpPr>
            <p:spPr>
              <a:xfrm>
                <a:off x="2100336" y="4240385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1" name="810 Elipse"/>
              <p:cNvSpPr/>
              <p:nvPr/>
            </p:nvSpPr>
            <p:spPr>
              <a:xfrm>
                <a:off x="2071872" y="4416817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2" name="811 Elipse"/>
              <p:cNvSpPr/>
              <p:nvPr/>
            </p:nvSpPr>
            <p:spPr>
              <a:xfrm>
                <a:off x="2364399" y="4068107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3" name="812 Elipse"/>
              <p:cNvSpPr/>
              <p:nvPr/>
            </p:nvSpPr>
            <p:spPr>
              <a:xfrm>
                <a:off x="2349107" y="4234817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4" name="813 Elipse"/>
              <p:cNvSpPr/>
              <p:nvPr/>
            </p:nvSpPr>
            <p:spPr>
              <a:xfrm>
                <a:off x="2320644" y="4411248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5" name="814 Elipse"/>
              <p:cNvSpPr/>
              <p:nvPr/>
            </p:nvSpPr>
            <p:spPr>
              <a:xfrm>
                <a:off x="2194826" y="4416817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6" name="815 Elipse"/>
              <p:cNvSpPr/>
              <p:nvPr/>
            </p:nvSpPr>
            <p:spPr>
              <a:xfrm>
                <a:off x="2243441" y="4068107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66" name="865 Elipse"/>
              <p:cNvSpPr/>
              <p:nvPr/>
            </p:nvSpPr>
            <p:spPr>
              <a:xfrm>
                <a:off x="1286564" y="4234163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67" name="866 Elipse"/>
              <p:cNvSpPr/>
              <p:nvPr/>
            </p:nvSpPr>
            <p:spPr>
              <a:xfrm>
                <a:off x="1764597" y="4234163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68" name="867 Elipse"/>
              <p:cNvSpPr/>
              <p:nvPr/>
            </p:nvSpPr>
            <p:spPr>
              <a:xfrm>
                <a:off x="2227274" y="4234163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869" name="868 Rectángulo"/>
            <p:cNvSpPr/>
            <p:nvPr/>
          </p:nvSpPr>
          <p:spPr>
            <a:xfrm>
              <a:off x="6138730" y="2564787"/>
              <a:ext cx="1728192" cy="94939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295758" y="2564787"/>
              <a:ext cx="514204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lumMod val="65000"/>
                        <a:alpha val="60000"/>
                      </a:schemeClr>
                    </a:glow>
                  </a:effectLst>
                  <a:latin typeface="+mn-lt"/>
                </a:rPr>
                <a:t>ENTROPY-BASED MEASURE </a:t>
              </a: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lumMod val="65000"/>
                        <a:alpha val="60000"/>
                      </a:schemeClr>
                    </a:glow>
                  </a:effectLst>
                </a:rPr>
                <a:t>FOR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lumMod val="65000"/>
                        <a:alpha val="60000"/>
                      </a:schemeClr>
                    </a:glow>
                  </a:effectLst>
                  <a:latin typeface="+mn-lt"/>
                </a:rPr>
                <a:t> </a:t>
              </a: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lumMod val="65000"/>
                        <a:alpha val="60000"/>
                      </a:schemeClr>
                    </a:glow>
                  </a:effectLst>
                  <a:latin typeface="+mn-lt"/>
                </a:rPr>
                <a:t>                             CONTEXT EVALUATION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endParaRPr>
            </a:p>
          </p:txBody>
        </p:sp>
      </p:grpSp>
      <p:grpSp>
        <p:nvGrpSpPr>
          <p:cNvPr id="106" name="105 Grupo"/>
          <p:cNvGrpSpPr/>
          <p:nvPr/>
        </p:nvGrpSpPr>
        <p:grpSpPr>
          <a:xfrm>
            <a:off x="3749833" y="3789040"/>
            <a:ext cx="4738729" cy="1059254"/>
            <a:chOff x="3749833" y="3789040"/>
            <a:chExt cx="4738729" cy="1059254"/>
          </a:xfrm>
        </p:grpSpPr>
        <p:grpSp>
          <p:nvGrpSpPr>
            <p:cNvPr id="870" name="869 Grupo"/>
            <p:cNvGrpSpPr/>
            <p:nvPr/>
          </p:nvGrpSpPr>
          <p:grpSpPr>
            <a:xfrm>
              <a:off x="6969498" y="4190764"/>
              <a:ext cx="511176" cy="495228"/>
              <a:chOff x="634045" y="1400728"/>
              <a:chExt cx="4297995" cy="4101514"/>
            </a:xfrm>
          </p:grpSpPr>
          <p:grpSp>
            <p:nvGrpSpPr>
              <p:cNvPr id="871" name="65 Grupo"/>
              <p:cNvGrpSpPr/>
              <p:nvPr/>
            </p:nvGrpSpPr>
            <p:grpSpPr>
              <a:xfrm>
                <a:off x="634045" y="2708920"/>
                <a:ext cx="2907323" cy="2664296"/>
                <a:chOff x="2411760" y="2484512"/>
                <a:chExt cx="2907323" cy="2664296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950" name="949 Rectángulo"/>
                <p:cNvSpPr/>
                <p:nvPr/>
              </p:nvSpPr>
              <p:spPr>
                <a:xfrm>
                  <a:off x="3995936" y="2484512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1" name="950 Rectángulo"/>
                <p:cNvSpPr/>
                <p:nvPr/>
              </p:nvSpPr>
              <p:spPr>
                <a:xfrm>
                  <a:off x="3851920" y="2628528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2" name="951 Rectángulo"/>
                <p:cNvSpPr/>
                <p:nvPr/>
              </p:nvSpPr>
              <p:spPr>
                <a:xfrm>
                  <a:off x="3707904" y="2772544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3" name="952 Rectángulo"/>
                <p:cNvSpPr/>
                <p:nvPr/>
              </p:nvSpPr>
              <p:spPr>
                <a:xfrm>
                  <a:off x="3563888" y="2924944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4" name="953 Rectángulo"/>
                <p:cNvSpPr/>
                <p:nvPr/>
              </p:nvSpPr>
              <p:spPr>
                <a:xfrm>
                  <a:off x="3419872" y="3077344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5" name="954 Rectángulo"/>
                <p:cNvSpPr/>
                <p:nvPr/>
              </p:nvSpPr>
              <p:spPr>
                <a:xfrm>
                  <a:off x="3275856" y="3204592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6" name="955 Rectángulo"/>
                <p:cNvSpPr/>
                <p:nvPr/>
              </p:nvSpPr>
              <p:spPr>
                <a:xfrm>
                  <a:off x="3131840" y="3348608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7" name="956 Rectángulo"/>
                <p:cNvSpPr/>
                <p:nvPr/>
              </p:nvSpPr>
              <p:spPr>
                <a:xfrm>
                  <a:off x="2987824" y="3501008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8" name="957 Rectángulo"/>
                <p:cNvSpPr/>
                <p:nvPr/>
              </p:nvSpPr>
              <p:spPr>
                <a:xfrm>
                  <a:off x="2843808" y="3700264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9" name="958 Rectángulo"/>
                <p:cNvSpPr/>
                <p:nvPr/>
              </p:nvSpPr>
              <p:spPr>
                <a:xfrm>
                  <a:off x="2699792" y="3844280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60" name="959 Rectángulo"/>
                <p:cNvSpPr/>
                <p:nvPr/>
              </p:nvSpPr>
              <p:spPr>
                <a:xfrm>
                  <a:off x="2555776" y="3996680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61" name="960 Rectángulo"/>
                <p:cNvSpPr/>
                <p:nvPr/>
              </p:nvSpPr>
              <p:spPr>
                <a:xfrm>
                  <a:off x="2411760" y="4140696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872" name="66 Grupo"/>
              <p:cNvGrpSpPr/>
              <p:nvPr/>
            </p:nvGrpSpPr>
            <p:grpSpPr>
              <a:xfrm>
                <a:off x="2024717" y="2837946"/>
                <a:ext cx="2907323" cy="2664296"/>
                <a:chOff x="3608893" y="2636912"/>
                <a:chExt cx="2907323" cy="2664296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938" name="937 Rectángulo"/>
                <p:cNvSpPr/>
                <p:nvPr/>
              </p:nvSpPr>
              <p:spPr>
                <a:xfrm>
                  <a:off x="5193069" y="2636912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9" name="938 Rectángulo"/>
                <p:cNvSpPr/>
                <p:nvPr/>
              </p:nvSpPr>
              <p:spPr>
                <a:xfrm>
                  <a:off x="5049053" y="2780928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40" name="939 Rectángulo"/>
                <p:cNvSpPr/>
                <p:nvPr/>
              </p:nvSpPr>
              <p:spPr>
                <a:xfrm>
                  <a:off x="4905037" y="2924944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41" name="940 Rectángulo"/>
                <p:cNvSpPr/>
                <p:nvPr/>
              </p:nvSpPr>
              <p:spPr>
                <a:xfrm>
                  <a:off x="4761021" y="3077344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42" name="941 Rectángulo"/>
                <p:cNvSpPr/>
                <p:nvPr/>
              </p:nvSpPr>
              <p:spPr>
                <a:xfrm>
                  <a:off x="4617005" y="3229744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43" name="942 Rectángulo"/>
                <p:cNvSpPr/>
                <p:nvPr/>
              </p:nvSpPr>
              <p:spPr>
                <a:xfrm>
                  <a:off x="4472989" y="3356992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44" name="943 Rectángulo"/>
                <p:cNvSpPr/>
                <p:nvPr/>
              </p:nvSpPr>
              <p:spPr>
                <a:xfrm>
                  <a:off x="4328973" y="3501008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45" name="944 Rectángulo"/>
                <p:cNvSpPr/>
                <p:nvPr/>
              </p:nvSpPr>
              <p:spPr>
                <a:xfrm>
                  <a:off x="4184957" y="3653408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46" name="945 Rectángulo"/>
                <p:cNvSpPr/>
                <p:nvPr/>
              </p:nvSpPr>
              <p:spPr>
                <a:xfrm>
                  <a:off x="4040941" y="3852664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47" name="946 Rectángulo"/>
                <p:cNvSpPr/>
                <p:nvPr/>
              </p:nvSpPr>
              <p:spPr>
                <a:xfrm>
                  <a:off x="3896925" y="3996680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48" name="947 Rectángulo"/>
                <p:cNvSpPr/>
                <p:nvPr/>
              </p:nvSpPr>
              <p:spPr>
                <a:xfrm>
                  <a:off x="3752909" y="4149080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49" name="948 Rectángulo"/>
                <p:cNvSpPr/>
                <p:nvPr/>
              </p:nvSpPr>
              <p:spPr>
                <a:xfrm>
                  <a:off x="3608893" y="4293096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873" name="76 Grupo"/>
              <p:cNvGrpSpPr/>
              <p:nvPr/>
            </p:nvGrpSpPr>
            <p:grpSpPr>
              <a:xfrm>
                <a:off x="691063" y="1964708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926" name="925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7" name="926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8" name="927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9" name="928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0" name="929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1" name="930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2" name="931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3" name="932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4" name="933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5" name="934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6" name="935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7" name="936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874" name="89 Grupo"/>
              <p:cNvGrpSpPr/>
              <p:nvPr/>
            </p:nvGrpSpPr>
            <p:grpSpPr>
              <a:xfrm>
                <a:off x="1289612" y="2021725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914" name="913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5" name="914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6" name="915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7" name="916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8" name="917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9" name="918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0" name="919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1" name="920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2" name="921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3" name="922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4" name="923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5" name="924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875" name="62 Grupo"/>
              <p:cNvGrpSpPr/>
              <p:nvPr/>
            </p:nvGrpSpPr>
            <p:grpSpPr>
              <a:xfrm>
                <a:off x="686545" y="1400728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902" name="901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3" name="902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4" name="903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5" name="904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6" name="905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7" name="906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8" name="907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9" name="908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0" name="909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1" name="910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2" name="911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3" name="912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876" name="63 Grupo"/>
              <p:cNvGrpSpPr/>
              <p:nvPr/>
            </p:nvGrpSpPr>
            <p:grpSpPr>
              <a:xfrm>
                <a:off x="1292589" y="1454804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890" name="889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1" name="890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2" name="891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3" name="892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4" name="893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5" name="894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6" name="895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7" name="896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8" name="897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9" name="898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0" name="899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1" name="900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877" name="63 Grupo"/>
              <p:cNvGrpSpPr/>
              <p:nvPr/>
            </p:nvGrpSpPr>
            <p:grpSpPr>
              <a:xfrm>
                <a:off x="2014245" y="1556792"/>
                <a:ext cx="2907323" cy="2664296"/>
                <a:chOff x="3608893" y="1556792"/>
                <a:chExt cx="2907323" cy="2664296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878" name="877 Rectángulo"/>
                <p:cNvSpPr/>
                <p:nvPr/>
              </p:nvSpPr>
              <p:spPr>
                <a:xfrm>
                  <a:off x="5193069" y="1556792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79" name="878 Rectángulo"/>
                <p:cNvSpPr/>
                <p:nvPr/>
              </p:nvSpPr>
              <p:spPr>
                <a:xfrm>
                  <a:off x="5049053" y="1700808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0" name="879 Rectángulo"/>
                <p:cNvSpPr/>
                <p:nvPr/>
              </p:nvSpPr>
              <p:spPr>
                <a:xfrm>
                  <a:off x="4905037" y="1844824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1" name="880 Rectángulo"/>
                <p:cNvSpPr/>
                <p:nvPr/>
              </p:nvSpPr>
              <p:spPr>
                <a:xfrm>
                  <a:off x="4761021" y="1997224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2" name="881 Rectángulo"/>
                <p:cNvSpPr/>
                <p:nvPr/>
              </p:nvSpPr>
              <p:spPr>
                <a:xfrm>
                  <a:off x="4617005" y="2149624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3" name="882 Rectángulo"/>
                <p:cNvSpPr/>
                <p:nvPr/>
              </p:nvSpPr>
              <p:spPr>
                <a:xfrm>
                  <a:off x="4472989" y="2276872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4" name="883 Rectángulo"/>
                <p:cNvSpPr/>
                <p:nvPr/>
              </p:nvSpPr>
              <p:spPr>
                <a:xfrm>
                  <a:off x="4328973" y="2420888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5" name="884 Rectángulo"/>
                <p:cNvSpPr/>
                <p:nvPr/>
              </p:nvSpPr>
              <p:spPr>
                <a:xfrm>
                  <a:off x="4184957" y="2573288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6" name="885 Rectángulo"/>
                <p:cNvSpPr/>
                <p:nvPr/>
              </p:nvSpPr>
              <p:spPr>
                <a:xfrm>
                  <a:off x="4040941" y="2772544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7" name="886 Rectángulo"/>
                <p:cNvSpPr/>
                <p:nvPr/>
              </p:nvSpPr>
              <p:spPr>
                <a:xfrm>
                  <a:off x="3896925" y="2916560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8" name="887 Rectángulo"/>
                <p:cNvSpPr/>
                <p:nvPr/>
              </p:nvSpPr>
              <p:spPr>
                <a:xfrm>
                  <a:off x="3752909" y="3068960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9" name="888 Rectángulo"/>
                <p:cNvSpPr/>
                <p:nvPr/>
              </p:nvSpPr>
              <p:spPr>
                <a:xfrm>
                  <a:off x="3608893" y="3212976"/>
                  <a:ext cx="1323147" cy="1008112"/>
                </a:xfrm>
                <a:prstGeom prst="rect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962" name="961 Grupo"/>
            <p:cNvGrpSpPr/>
            <p:nvPr/>
          </p:nvGrpSpPr>
          <p:grpSpPr>
            <a:xfrm>
              <a:off x="7240228" y="4020574"/>
              <a:ext cx="540568" cy="511300"/>
              <a:chOff x="1714165" y="1400728"/>
              <a:chExt cx="4297995" cy="4101514"/>
            </a:xfrm>
          </p:grpSpPr>
          <p:grpSp>
            <p:nvGrpSpPr>
              <p:cNvPr id="963" name="65 Grupo"/>
              <p:cNvGrpSpPr/>
              <p:nvPr/>
            </p:nvGrpSpPr>
            <p:grpSpPr>
              <a:xfrm>
                <a:off x="1714165" y="2708920"/>
                <a:ext cx="2907323" cy="2664296"/>
                <a:chOff x="2411760" y="2484512"/>
                <a:chExt cx="2907323" cy="2664296"/>
              </a:xfrm>
            </p:grpSpPr>
            <p:sp>
              <p:nvSpPr>
                <p:cNvPr id="1042" name="1041 Rectángulo"/>
                <p:cNvSpPr/>
                <p:nvPr/>
              </p:nvSpPr>
              <p:spPr>
                <a:xfrm>
                  <a:off x="3995936" y="2484512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3" name="1042 Rectángulo"/>
                <p:cNvSpPr/>
                <p:nvPr/>
              </p:nvSpPr>
              <p:spPr>
                <a:xfrm>
                  <a:off x="3851920" y="2628528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4" name="1043 Rectángulo"/>
                <p:cNvSpPr/>
                <p:nvPr/>
              </p:nvSpPr>
              <p:spPr>
                <a:xfrm>
                  <a:off x="3707904" y="2772544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5" name="1044 Rectángulo"/>
                <p:cNvSpPr/>
                <p:nvPr/>
              </p:nvSpPr>
              <p:spPr>
                <a:xfrm>
                  <a:off x="3563888" y="2924944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6" name="1045 Rectángulo"/>
                <p:cNvSpPr/>
                <p:nvPr/>
              </p:nvSpPr>
              <p:spPr>
                <a:xfrm>
                  <a:off x="3419872" y="3077344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7" name="1046 Rectángulo"/>
                <p:cNvSpPr/>
                <p:nvPr/>
              </p:nvSpPr>
              <p:spPr>
                <a:xfrm>
                  <a:off x="3275856" y="3204592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8" name="1047 Rectángulo"/>
                <p:cNvSpPr/>
                <p:nvPr/>
              </p:nvSpPr>
              <p:spPr>
                <a:xfrm>
                  <a:off x="3131840" y="3348608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9" name="1048 Rectángulo"/>
                <p:cNvSpPr/>
                <p:nvPr/>
              </p:nvSpPr>
              <p:spPr>
                <a:xfrm>
                  <a:off x="2987824" y="3501008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50" name="1049 Rectángulo"/>
                <p:cNvSpPr/>
                <p:nvPr/>
              </p:nvSpPr>
              <p:spPr>
                <a:xfrm>
                  <a:off x="2843808" y="3700264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51" name="1050 Rectángulo"/>
                <p:cNvSpPr/>
                <p:nvPr/>
              </p:nvSpPr>
              <p:spPr>
                <a:xfrm>
                  <a:off x="2699792" y="3844280"/>
                  <a:ext cx="1323147" cy="100811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52" name="1051 Rectángulo"/>
                <p:cNvSpPr/>
                <p:nvPr/>
              </p:nvSpPr>
              <p:spPr>
                <a:xfrm>
                  <a:off x="2555776" y="3996680"/>
                  <a:ext cx="1323147" cy="100811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53" name="1052 Rectángulo"/>
                <p:cNvSpPr/>
                <p:nvPr/>
              </p:nvSpPr>
              <p:spPr>
                <a:xfrm>
                  <a:off x="2411760" y="4140696"/>
                  <a:ext cx="1323147" cy="100811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964" name="66 Grupo"/>
              <p:cNvGrpSpPr/>
              <p:nvPr/>
            </p:nvGrpSpPr>
            <p:grpSpPr>
              <a:xfrm>
                <a:off x="3104837" y="2837946"/>
                <a:ext cx="2907323" cy="2664296"/>
                <a:chOff x="3608893" y="2636912"/>
                <a:chExt cx="2907323" cy="2664296"/>
              </a:xfrm>
            </p:grpSpPr>
            <p:sp>
              <p:nvSpPr>
                <p:cNvPr id="1030" name="1029 Rectángulo"/>
                <p:cNvSpPr/>
                <p:nvPr/>
              </p:nvSpPr>
              <p:spPr>
                <a:xfrm>
                  <a:off x="5193069" y="2636912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1" name="1030 Rectángulo"/>
                <p:cNvSpPr/>
                <p:nvPr/>
              </p:nvSpPr>
              <p:spPr>
                <a:xfrm>
                  <a:off x="5049053" y="2780928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2" name="1031 Rectángulo"/>
                <p:cNvSpPr/>
                <p:nvPr/>
              </p:nvSpPr>
              <p:spPr>
                <a:xfrm>
                  <a:off x="4905037" y="2924944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3" name="1032 Rectángulo"/>
                <p:cNvSpPr/>
                <p:nvPr/>
              </p:nvSpPr>
              <p:spPr>
                <a:xfrm>
                  <a:off x="4761021" y="3077344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4" name="1033 Rectángulo"/>
                <p:cNvSpPr/>
                <p:nvPr/>
              </p:nvSpPr>
              <p:spPr>
                <a:xfrm>
                  <a:off x="4617005" y="3229744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5" name="1034 Rectángulo"/>
                <p:cNvSpPr/>
                <p:nvPr/>
              </p:nvSpPr>
              <p:spPr>
                <a:xfrm>
                  <a:off x="4472989" y="3356992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6" name="1035 Rectángulo"/>
                <p:cNvSpPr/>
                <p:nvPr/>
              </p:nvSpPr>
              <p:spPr>
                <a:xfrm>
                  <a:off x="4328973" y="3501008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7" name="1036 Rectángulo"/>
                <p:cNvSpPr/>
                <p:nvPr/>
              </p:nvSpPr>
              <p:spPr>
                <a:xfrm>
                  <a:off x="4184957" y="3653408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8" name="1037 Rectángulo"/>
                <p:cNvSpPr/>
                <p:nvPr/>
              </p:nvSpPr>
              <p:spPr>
                <a:xfrm>
                  <a:off x="4040941" y="3852664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9" name="1038 Rectángulo"/>
                <p:cNvSpPr/>
                <p:nvPr/>
              </p:nvSpPr>
              <p:spPr>
                <a:xfrm>
                  <a:off x="3896925" y="3996680"/>
                  <a:ext cx="1323147" cy="100811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0" name="1039 Rectángulo"/>
                <p:cNvSpPr/>
                <p:nvPr/>
              </p:nvSpPr>
              <p:spPr>
                <a:xfrm>
                  <a:off x="3752909" y="4149080"/>
                  <a:ext cx="1323147" cy="100811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1" name="1040 Rectángulo"/>
                <p:cNvSpPr/>
                <p:nvPr/>
              </p:nvSpPr>
              <p:spPr>
                <a:xfrm>
                  <a:off x="3608893" y="4293096"/>
                  <a:ext cx="1323147" cy="100811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965" name="964 Grupo"/>
              <p:cNvGrpSpPr/>
              <p:nvPr/>
            </p:nvGrpSpPr>
            <p:grpSpPr>
              <a:xfrm>
                <a:off x="1771183" y="1964708"/>
                <a:ext cx="2157263" cy="2092822"/>
                <a:chOff x="2414737" y="1427767"/>
                <a:chExt cx="2157263" cy="2092822"/>
              </a:xfrm>
            </p:grpSpPr>
            <p:sp>
              <p:nvSpPr>
                <p:cNvPr id="1018" name="1017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9" name="1018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0" name="1019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1" name="1020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2" name="1021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3" name="1022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4" name="1023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5" name="1024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6" name="1025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7" name="1026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8" name="1027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9" name="1028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966" name="965 Grupo"/>
              <p:cNvGrpSpPr/>
              <p:nvPr/>
            </p:nvGrpSpPr>
            <p:grpSpPr>
              <a:xfrm>
                <a:off x="2369732" y="2021725"/>
                <a:ext cx="2157263" cy="2092822"/>
                <a:chOff x="2414737" y="1427767"/>
                <a:chExt cx="2157263" cy="2092822"/>
              </a:xfrm>
            </p:grpSpPr>
            <p:sp>
              <p:nvSpPr>
                <p:cNvPr id="1006" name="1005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7" name="1006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8" name="1007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9" name="1008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0" name="1009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1" name="1010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2" name="1011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3" name="1012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4" name="1013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5" name="1014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6" name="1015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7" name="1016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967" name="966 Grupo"/>
              <p:cNvGrpSpPr/>
              <p:nvPr/>
            </p:nvGrpSpPr>
            <p:grpSpPr>
              <a:xfrm>
                <a:off x="1766665" y="1400728"/>
                <a:ext cx="2157263" cy="2092822"/>
                <a:chOff x="2414737" y="1427767"/>
                <a:chExt cx="2157263" cy="2092822"/>
              </a:xfrm>
            </p:grpSpPr>
            <p:sp>
              <p:nvSpPr>
                <p:cNvPr id="994" name="993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5" name="994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6" name="995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7" name="996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8" name="997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9" name="998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0" name="999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1" name="1000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2" name="1001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3" name="1002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4" name="1003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5" name="1004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968" name="967 Grupo"/>
              <p:cNvGrpSpPr/>
              <p:nvPr/>
            </p:nvGrpSpPr>
            <p:grpSpPr>
              <a:xfrm>
                <a:off x="2372709" y="1454804"/>
                <a:ext cx="2157263" cy="2092822"/>
                <a:chOff x="2414737" y="1427767"/>
                <a:chExt cx="2157263" cy="2092822"/>
              </a:xfrm>
            </p:grpSpPr>
            <p:sp>
              <p:nvSpPr>
                <p:cNvPr id="982" name="981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3" name="982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4" name="983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5" name="984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6" name="985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7" name="986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8" name="987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9" name="988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0" name="989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1" name="990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2" name="991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3" name="992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969" name="63 Grupo"/>
              <p:cNvGrpSpPr/>
              <p:nvPr/>
            </p:nvGrpSpPr>
            <p:grpSpPr>
              <a:xfrm>
                <a:off x="3094365" y="1556792"/>
                <a:ext cx="2907323" cy="2664296"/>
                <a:chOff x="3608893" y="1556792"/>
                <a:chExt cx="2907323" cy="2664296"/>
              </a:xfrm>
            </p:grpSpPr>
            <p:sp>
              <p:nvSpPr>
                <p:cNvPr id="970" name="969 Rectángulo"/>
                <p:cNvSpPr/>
                <p:nvPr/>
              </p:nvSpPr>
              <p:spPr>
                <a:xfrm>
                  <a:off x="5193069" y="1556792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1" name="970 Rectángulo"/>
                <p:cNvSpPr/>
                <p:nvPr/>
              </p:nvSpPr>
              <p:spPr>
                <a:xfrm>
                  <a:off x="5049053" y="1700808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2" name="971 Rectángulo"/>
                <p:cNvSpPr/>
                <p:nvPr/>
              </p:nvSpPr>
              <p:spPr>
                <a:xfrm>
                  <a:off x="4905037" y="1844824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3" name="972 Rectángulo"/>
                <p:cNvSpPr/>
                <p:nvPr/>
              </p:nvSpPr>
              <p:spPr>
                <a:xfrm>
                  <a:off x="4761021" y="1997224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4" name="973 Rectángulo"/>
                <p:cNvSpPr/>
                <p:nvPr/>
              </p:nvSpPr>
              <p:spPr>
                <a:xfrm>
                  <a:off x="4617005" y="2149624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5" name="974 Rectángulo"/>
                <p:cNvSpPr/>
                <p:nvPr/>
              </p:nvSpPr>
              <p:spPr>
                <a:xfrm>
                  <a:off x="4472989" y="2276872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6" name="975 Rectángulo"/>
                <p:cNvSpPr/>
                <p:nvPr/>
              </p:nvSpPr>
              <p:spPr>
                <a:xfrm>
                  <a:off x="4328973" y="2420888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7" name="976 Rectángulo"/>
                <p:cNvSpPr/>
                <p:nvPr/>
              </p:nvSpPr>
              <p:spPr>
                <a:xfrm>
                  <a:off x="4184957" y="2573288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8" name="977 Rectángulo"/>
                <p:cNvSpPr/>
                <p:nvPr/>
              </p:nvSpPr>
              <p:spPr>
                <a:xfrm>
                  <a:off x="4040941" y="2772544"/>
                  <a:ext cx="1323147" cy="1008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9" name="978 Rectángulo"/>
                <p:cNvSpPr/>
                <p:nvPr/>
              </p:nvSpPr>
              <p:spPr>
                <a:xfrm>
                  <a:off x="3896925" y="2916560"/>
                  <a:ext cx="1323147" cy="100811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0" name="979 Rectángulo"/>
                <p:cNvSpPr/>
                <p:nvPr/>
              </p:nvSpPr>
              <p:spPr>
                <a:xfrm>
                  <a:off x="3752909" y="3068960"/>
                  <a:ext cx="1323147" cy="100811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1" name="980 Rectángulo"/>
                <p:cNvSpPr/>
                <p:nvPr/>
              </p:nvSpPr>
              <p:spPr>
                <a:xfrm>
                  <a:off x="3608893" y="3212976"/>
                  <a:ext cx="1323147" cy="100811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sp>
          <p:nvSpPr>
            <p:cNvPr id="1054" name="1053 Rectángulo"/>
            <p:cNvSpPr/>
            <p:nvPr/>
          </p:nvSpPr>
          <p:spPr>
            <a:xfrm>
              <a:off x="6654470" y="3789040"/>
              <a:ext cx="1834092" cy="105925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"/>
            <p:cNvSpPr>
              <a:spLocks noChangeArrowheads="1"/>
            </p:cNvSpPr>
            <p:nvPr/>
          </p:nvSpPr>
          <p:spPr bwMode="auto">
            <a:xfrm>
              <a:off x="3749833" y="4058855"/>
              <a:ext cx="328012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lumMod val="65000"/>
                        <a:alpha val="60000"/>
                      </a:schemeClr>
                    </a:glow>
                  </a:effectLst>
                  <a:latin typeface="+mn-lt"/>
                </a:rPr>
                <a:t>EXPERIMENTAL RESULTS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6218019" y="5487615"/>
            <a:ext cx="2866351" cy="821705"/>
            <a:chOff x="6218019" y="5487615"/>
            <a:chExt cx="2866351" cy="821705"/>
          </a:xfrm>
        </p:grpSpPr>
        <p:grpSp>
          <p:nvGrpSpPr>
            <p:cNvPr id="110" name="109 Grupo"/>
            <p:cNvGrpSpPr/>
            <p:nvPr/>
          </p:nvGrpSpPr>
          <p:grpSpPr>
            <a:xfrm rot="20940905">
              <a:off x="7315809" y="5772418"/>
              <a:ext cx="1768561" cy="523935"/>
              <a:chOff x="1135110" y="5304380"/>
              <a:chExt cx="1744321" cy="651134"/>
            </a:xfrm>
          </p:grpSpPr>
          <p:sp>
            <p:nvSpPr>
              <p:cNvPr id="1055" name="1054 Rectángulo"/>
              <p:cNvSpPr/>
              <p:nvPr/>
            </p:nvSpPr>
            <p:spPr>
              <a:xfrm>
                <a:off x="1611850" y="5304380"/>
                <a:ext cx="1267581" cy="209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evaluate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context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models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different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image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types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a general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framework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6" name="1055 Rectángulo"/>
              <p:cNvSpPr/>
              <p:nvPr/>
            </p:nvSpPr>
            <p:spPr>
              <a:xfrm>
                <a:off x="1135110" y="5305720"/>
                <a:ext cx="524189" cy="209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Motivation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7" name="1056 Abrir llave"/>
              <p:cNvSpPr/>
              <p:nvPr/>
            </p:nvSpPr>
            <p:spPr>
              <a:xfrm>
                <a:off x="1611850" y="5308576"/>
                <a:ext cx="52703" cy="201042"/>
              </a:xfrm>
              <a:prstGeom prst="leftBrace">
                <a:avLst>
                  <a:gd name="adj1" fmla="val 38877"/>
                  <a:gd name="adj2" fmla="val 50000"/>
                </a:avLst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a-ES" sz="400" b="1"/>
              </a:p>
            </p:txBody>
          </p:sp>
          <p:sp>
            <p:nvSpPr>
              <p:cNvPr id="1059" name="1058 Rectángulo"/>
              <p:cNvSpPr/>
              <p:nvPr/>
            </p:nvSpPr>
            <p:spPr>
              <a:xfrm>
                <a:off x="1587165" y="5547419"/>
                <a:ext cx="1210793" cy="2276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entropy-based measure that considers wavelet-transformed images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0" name="1059 Rectángulo"/>
              <p:cNvSpPr/>
              <p:nvPr/>
            </p:nvSpPr>
            <p:spPr>
              <a:xfrm>
                <a:off x="1314824" y="5379451"/>
                <a:ext cx="1099585" cy="5760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ENTIMA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1" name="1060 Abrir llave"/>
              <p:cNvSpPr/>
              <p:nvPr/>
            </p:nvSpPr>
            <p:spPr>
              <a:xfrm>
                <a:off x="1611849" y="5572249"/>
                <a:ext cx="47449" cy="177997"/>
              </a:xfrm>
              <a:prstGeom prst="leftBrace">
                <a:avLst>
                  <a:gd name="adj1" fmla="val 38877"/>
                  <a:gd name="adj2" fmla="val 50000"/>
                </a:avLst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a-ES" sz="400"/>
              </a:p>
            </p:txBody>
          </p:sp>
        </p:grpSp>
        <p:sp>
          <p:nvSpPr>
            <p:cNvPr id="1058" name="1057 Rectángulo"/>
            <p:cNvSpPr/>
            <p:nvPr/>
          </p:nvSpPr>
          <p:spPr>
            <a:xfrm>
              <a:off x="7412257" y="5649986"/>
              <a:ext cx="1620044" cy="65933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"/>
            <p:cNvSpPr>
              <a:spLocks noChangeArrowheads="1"/>
            </p:cNvSpPr>
            <p:nvPr/>
          </p:nvSpPr>
          <p:spPr bwMode="auto">
            <a:xfrm>
              <a:off x="6218019" y="5487615"/>
              <a:ext cx="20263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lumMod val="65000"/>
                        <a:alpha val="60000"/>
                      </a:schemeClr>
                    </a:glow>
                  </a:effectLst>
                  <a:latin typeface="+mn-lt"/>
                </a:rPr>
                <a:t>CONCLUSIONS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9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4093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 MODELS EVALUATED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7" name="Rectangle 27"/>
          <p:cNvSpPr>
            <a:spLocks noChangeArrowheads="1"/>
          </p:cNvSpPr>
          <p:nvPr/>
        </p:nvSpPr>
        <p:spPr bwMode="auto">
          <a:xfrm>
            <a:off x="2024758" y="1125090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MAGNITUDES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8" name="Rectangle 27"/>
          <p:cNvSpPr>
            <a:spLocks noChangeArrowheads="1"/>
          </p:cNvSpPr>
          <p:nvPr/>
        </p:nvSpPr>
        <p:spPr bwMode="auto">
          <a:xfrm>
            <a:off x="6317858" y="1124744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8" name="AutoShape 205"/>
          <p:cNvSpPr>
            <a:spLocks noChangeArrowheads="1"/>
          </p:cNvSpPr>
          <p:nvPr/>
        </p:nvSpPr>
        <p:spPr bwMode="auto">
          <a:xfrm>
            <a:off x="1085499" y="4032024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39" name="538 Elipse"/>
          <p:cNvSpPr/>
          <p:nvPr/>
        </p:nvSpPr>
        <p:spPr>
          <a:xfrm>
            <a:off x="1173714" y="4066061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0" name="539 Elipse"/>
          <p:cNvSpPr/>
          <p:nvPr/>
        </p:nvSpPr>
        <p:spPr>
          <a:xfrm>
            <a:off x="1158423" y="4232770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1" name="540 Elipse"/>
          <p:cNvSpPr/>
          <p:nvPr/>
        </p:nvSpPr>
        <p:spPr>
          <a:xfrm>
            <a:off x="1129959" y="4409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2" name="541 Elipse"/>
          <p:cNvSpPr/>
          <p:nvPr/>
        </p:nvSpPr>
        <p:spPr>
          <a:xfrm>
            <a:off x="1422486" y="4060494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3" name="542 Elipse"/>
          <p:cNvSpPr/>
          <p:nvPr/>
        </p:nvSpPr>
        <p:spPr>
          <a:xfrm>
            <a:off x="1407196" y="4227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4" name="543 Elipse"/>
          <p:cNvSpPr/>
          <p:nvPr/>
        </p:nvSpPr>
        <p:spPr>
          <a:xfrm>
            <a:off x="1378731" y="440363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5" name="544 Elipse"/>
          <p:cNvSpPr/>
          <p:nvPr/>
        </p:nvSpPr>
        <p:spPr>
          <a:xfrm>
            <a:off x="1252913" y="4409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6" name="545 Elipse"/>
          <p:cNvSpPr/>
          <p:nvPr/>
        </p:nvSpPr>
        <p:spPr>
          <a:xfrm>
            <a:off x="1301530" y="4060494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7" name="AutoShape 205"/>
          <p:cNvSpPr>
            <a:spLocks noChangeArrowheads="1"/>
          </p:cNvSpPr>
          <p:nvPr/>
        </p:nvSpPr>
        <p:spPr bwMode="auto">
          <a:xfrm>
            <a:off x="1564180" y="4032024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48" name="547 Elipse"/>
          <p:cNvSpPr/>
          <p:nvPr/>
        </p:nvSpPr>
        <p:spPr>
          <a:xfrm>
            <a:off x="1652396" y="4066061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9" name="548 Elipse"/>
          <p:cNvSpPr/>
          <p:nvPr/>
        </p:nvSpPr>
        <p:spPr>
          <a:xfrm>
            <a:off x="1637104" y="4232770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0" name="549 Elipse"/>
          <p:cNvSpPr/>
          <p:nvPr/>
        </p:nvSpPr>
        <p:spPr>
          <a:xfrm>
            <a:off x="1608641" y="4409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1" name="550 Elipse"/>
          <p:cNvSpPr/>
          <p:nvPr/>
        </p:nvSpPr>
        <p:spPr>
          <a:xfrm>
            <a:off x="1901168" y="4060494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2" name="551 Elipse"/>
          <p:cNvSpPr/>
          <p:nvPr/>
        </p:nvSpPr>
        <p:spPr>
          <a:xfrm>
            <a:off x="1885877" y="4227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3" name="552 Elipse"/>
          <p:cNvSpPr/>
          <p:nvPr/>
        </p:nvSpPr>
        <p:spPr>
          <a:xfrm>
            <a:off x="1857414" y="440363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4" name="553 Elipse"/>
          <p:cNvSpPr/>
          <p:nvPr/>
        </p:nvSpPr>
        <p:spPr>
          <a:xfrm>
            <a:off x="1731594" y="4409202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5" name="554 Elipse"/>
          <p:cNvSpPr/>
          <p:nvPr/>
        </p:nvSpPr>
        <p:spPr>
          <a:xfrm>
            <a:off x="1780211" y="4060494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6" name="AutoShape 205"/>
          <p:cNvSpPr>
            <a:spLocks noChangeArrowheads="1"/>
          </p:cNvSpPr>
          <p:nvPr/>
        </p:nvSpPr>
        <p:spPr bwMode="auto">
          <a:xfrm>
            <a:off x="2027412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57" name="556 Elipse"/>
          <p:cNvSpPr/>
          <p:nvPr/>
        </p:nvSpPr>
        <p:spPr>
          <a:xfrm>
            <a:off x="2115626" y="4073676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8" name="557 Elipse"/>
          <p:cNvSpPr/>
          <p:nvPr/>
        </p:nvSpPr>
        <p:spPr>
          <a:xfrm>
            <a:off x="2100336" y="4240385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9" name="558 Elipse"/>
          <p:cNvSpPr/>
          <p:nvPr/>
        </p:nvSpPr>
        <p:spPr>
          <a:xfrm>
            <a:off x="2071872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0" name="559 Elipse"/>
          <p:cNvSpPr/>
          <p:nvPr/>
        </p:nvSpPr>
        <p:spPr>
          <a:xfrm>
            <a:off x="2364399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1" name="560 Elipse"/>
          <p:cNvSpPr/>
          <p:nvPr/>
        </p:nvSpPr>
        <p:spPr>
          <a:xfrm>
            <a:off x="2349107" y="4234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2" name="561 Elipse"/>
          <p:cNvSpPr/>
          <p:nvPr/>
        </p:nvSpPr>
        <p:spPr>
          <a:xfrm>
            <a:off x="2320644" y="4411248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3" name="562 Elipse"/>
          <p:cNvSpPr/>
          <p:nvPr/>
        </p:nvSpPr>
        <p:spPr>
          <a:xfrm>
            <a:off x="2194826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4" name="563 Elipse"/>
          <p:cNvSpPr/>
          <p:nvPr/>
        </p:nvSpPr>
        <p:spPr>
          <a:xfrm>
            <a:off x="2243441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5" name="AutoShape 205"/>
          <p:cNvSpPr>
            <a:spLocks noChangeArrowheads="1"/>
          </p:cNvSpPr>
          <p:nvPr/>
        </p:nvSpPr>
        <p:spPr bwMode="auto">
          <a:xfrm>
            <a:off x="2506093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66" name="565 Elipse"/>
          <p:cNvSpPr/>
          <p:nvPr/>
        </p:nvSpPr>
        <p:spPr>
          <a:xfrm>
            <a:off x="2594308" y="4073676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7" name="566 Elipse"/>
          <p:cNvSpPr/>
          <p:nvPr/>
        </p:nvSpPr>
        <p:spPr>
          <a:xfrm>
            <a:off x="2579017" y="4240385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8" name="567 Elipse"/>
          <p:cNvSpPr/>
          <p:nvPr/>
        </p:nvSpPr>
        <p:spPr>
          <a:xfrm>
            <a:off x="2550553" y="4416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9" name="568 Elipse"/>
          <p:cNvSpPr/>
          <p:nvPr/>
        </p:nvSpPr>
        <p:spPr>
          <a:xfrm>
            <a:off x="2843080" y="406810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0" name="569 Elipse"/>
          <p:cNvSpPr/>
          <p:nvPr/>
        </p:nvSpPr>
        <p:spPr>
          <a:xfrm>
            <a:off x="2827790" y="4234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1" name="570 Elipse"/>
          <p:cNvSpPr/>
          <p:nvPr/>
        </p:nvSpPr>
        <p:spPr>
          <a:xfrm>
            <a:off x="2799325" y="4411248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2" name="571 Elipse"/>
          <p:cNvSpPr/>
          <p:nvPr/>
        </p:nvSpPr>
        <p:spPr>
          <a:xfrm>
            <a:off x="2673507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3" name="572 Elipse"/>
          <p:cNvSpPr/>
          <p:nvPr/>
        </p:nvSpPr>
        <p:spPr>
          <a:xfrm>
            <a:off x="2722124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4" name="AutoShape 205"/>
          <p:cNvSpPr>
            <a:spLocks noChangeArrowheads="1"/>
          </p:cNvSpPr>
          <p:nvPr/>
        </p:nvSpPr>
        <p:spPr bwMode="auto">
          <a:xfrm>
            <a:off x="2977049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75" name="574 Elipse"/>
          <p:cNvSpPr/>
          <p:nvPr/>
        </p:nvSpPr>
        <p:spPr>
          <a:xfrm>
            <a:off x="3065265" y="4073676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6" name="575 Elipse"/>
          <p:cNvSpPr/>
          <p:nvPr/>
        </p:nvSpPr>
        <p:spPr>
          <a:xfrm>
            <a:off x="3049973" y="4240385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7" name="576 Elipse"/>
          <p:cNvSpPr/>
          <p:nvPr/>
        </p:nvSpPr>
        <p:spPr>
          <a:xfrm>
            <a:off x="3021510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8" name="577 Elipse"/>
          <p:cNvSpPr/>
          <p:nvPr/>
        </p:nvSpPr>
        <p:spPr>
          <a:xfrm>
            <a:off x="3314036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9" name="578 Elipse"/>
          <p:cNvSpPr/>
          <p:nvPr/>
        </p:nvSpPr>
        <p:spPr>
          <a:xfrm>
            <a:off x="3298745" y="4234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0" name="579 Elipse"/>
          <p:cNvSpPr/>
          <p:nvPr/>
        </p:nvSpPr>
        <p:spPr>
          <a:xfrm>
            <a:off x="3270281" y="4411248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1" name="580 Elipse"/>
          <p:cNvSpPr/>
          <p:nvPr/>
        </p:nvSpPr>
        <p:spPr>
          <a:xfrm>
            <a:off x="3144463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2" name="581 Elipse"/>
          <p:cNvSpPr/>
          <p:nvPr/>
        </p:nvSpPr>
        <p:spPr>
          <a:xfrm>
            <a:off x="3193080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3" name="AutoShape 205"/>
          <p:cNvSpPr>
            <a:spLocks noChangeArrowheads="1"/>
          </p:cNvSpPr>
          <p:nvPr/>
        </p:nvSpPr>
        <p:spPr bwMode="auto">
          <a:xfrm>
            <a:off x="3455731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84" name="583 Elipse"/>
          <p:cNvSpPr/>
          <p:nvPr/>
        </p:nvSpPr>
        <p:spPr>
          <a:xfrm>
            <a:off x="3543946" y="4073676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5" name="584 Elipse"/>
          <p:cNvSpPr/>
          <p:nvPr/>
        </p:nvSpPr>
        <p:spPr>
          <a:xfrm>
            <a:off x="3528654" y="4240385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6" name="585 Elipse"/>
          <p:cNvSpPr/>
          <p:nvPr/>
        </p:nvSpPr>
        <p:spPr>
          <a:xfrm>
            <a:off x="3500191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7" name="586 Elipse"/>
          <p:cNvSpPr/>
          <p:nvPr/>
        </p:nvSpPr>
        <p:spPr>
          <a:xfrm>
            <a:off x="3792717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8" name="587 Elipse"/>
          <p:cNvSpPr/>
          <p:nvPr/>
        </p:nvSpPr>
        <p:spPr>
          <a:xfrm>
            <a:off x="3777427" y="4234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9" name="588 Elipse"/>
          <p:cNvSpPr/>
          <p:nvPr/>
        </p:nvSpPr>
        <p:spPr>
          <a:xfrm>
            <a:off x="3748964" y="4411248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0" name="589 Elipse"/>
          <p:cNvSpPr/>
          <p:nvPr/>
        </p:nvSpPr>
        <p:spPr>
          <a:xfrm>
            <a:off x="3623145" y="4416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1" name="590 Elipse"/>
          <p:cNvSpPr/>
          <p:nvPr/>
        </p:nvSpPr>
        <p:spPr>
          <a:xfrm>
            <a:off x="3671762" y="406810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2753920" y="2316076"/>
            <a:ext cx="4356627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619 Conector recto"/>
          <p:cNvCxnSpPr/>
          <p:nvPr/>
        </p:nvCxnSpPr>
        <p:spPr>
          <a:xfrm>
            <a:off x="2799325" y="3687351"/>
            <a:ext cx="4290482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3 Grupo"/>
          <p:cNvGrpSpPr/>
          <p:nvPr/>
        </p:nvGrpSpPr>
        <p:grpSpPr>
          <a:xfrm>
            <a:off x="6126416" y="4032024"/>
            <a:ext cx="1891550" cy="486187"/>
            <a:chOff x="6126416" y="4032024"/>
            <a:chExt cx="1891550" cy="486187"/>
          </a:xfrm>
        </p:grpSpPr>
        <p:sp>
          <p:nvSpPr>
            <p:cNvPr id="887" name="AutoShape 205"/>
            <p:cNvSpPr>
              <a:spLocks noChangeArrowheads="1"/>
            </p:cNvSpPr>
            <p:nvPr/>
          </p:nvSpPr>
          <p:spPr bwMode="auto">
            <a:xfrm>
              <a:off x="6126416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889" name="888 Elipse"/>
            <p:cNvSpPr/>
            <p:nvPr/>
          </p:nvSpPr>
          <p:spPr>
            <a:xfrm>
              <a:off x="6199340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2" name="891 Elipse"/>
            <p:cNvSpPr/>
            <p:nvPr/>
          </p:nvSpPr>
          <p:spPr>
            <a:xfrm>
              <a:off x="6448113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4" name="893 Elipse"/>
            <p:cNvSpPr/>
            <p:nvPr/>
          </p:nvSpPr>
          <p:spPr>
            <a:xfrm>
              <a:off x="6293830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5" name="894 Elipse"/>
            <p:cNvSpPr/>
            <p:nvPr/>
          </p:nvSpPr>
          <p:spPr>
            <a:xfrm>
              <a:off x="6342447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6" name="AutoShape 205"/>
            <p:cNvSpPr>
              <a:spLocks noChangeArrowheads="1"/>
            </p:cNvSpPr>
            <p:nvPr/>
          </p:nvSpPr>
          <p:spPr bwMode="auto">
            <a:xfrm>
              <a:off x="6605097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898" name="897 Elipse"/>
            <p:cNvSpPr/>
            <p:nvPr/>
          </p:nvSpPr>
          <p:spPr>
            <a:xfrm>
              <a:off x="6678021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1" name="900 Elipse"/>
            <p:cNvSpPr/>
            <p:nvPr/>
          </p:nvSpPr>
          <p:spPr>
            <a:xfrm>
              <a:off x="6926794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3" name="902 Elipse"/>
            <p:cNvSpPr/>
            <p:nvPr/>
          </p:nvSpPr>
          <p:spPr>
            <a:xfrm>
              <a:off x="6772511" y="4409202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4" name="903 Elipse"/>
            <p:cNvSpPr/>
            <p:nvPr/>
          </p:nvSpPr>
          <p:spPr>
            <a:xfrm>
              <a:off x="6821128" y="4060494"/>
              <a:ext cx="78493" cy="78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5" name="AutoShape 205"/>
            <p:cNvSpPr>
              <a:spLocks noChangeArrowheads="1"/>
            </p:cNvSpPr>
            <p:nvPr/>
          </p:nvSpPr>
          <p:spPr bwMode="auto">
            <a:xfrm>
              <a:off x="7068329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07" name="906 Elipse"/>
            <p:cNvSpPr/>
            <p:nvPr/>
          </p:nvSpPr>
          <p:spPr>
            <a:xfrm>
              <a:off x="7141253" y="4240385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0" name="909 Elipse"/>
            <p:cNvSpPr/>
            <p:nvPr/>
          </p:nvSpPr>
          <p:spPr>
            <a:xfrm>
              <a:off x="7390024" y="4234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2" name="911 Elipse"/>
            <p:cNvSpPr/>
            <p:nvPr/>
          </p:nvSpPr>
          <p:spPr>
            <a:xfrm>
              <a:off x="7235743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3" name="912 Elipse"/>
            <p:cNvSpPr/>
            <p:nvPr/>
          </p:nvSpPr>
          <p:spPr>
            <a:xfrm>
              <a:off x="7284358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4" name="AutoShape 205"/>
            <p:cNvSpPr>
              <a:spLocks noChangeArrowheads="1"/>
            </p:cNvSpPr>
            <p:nvPr/>
          </p:nvSpPr>
          <p:spPr bwMode="auto">
            <a:xfrm>
              <a:off x="7547010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16" name="915 Elipse"/>
            <p:cNvSpPr/>
            <p:nvPr/>
          </p:nvSpPr>
          <p:spPr>
            <a:xfrm>
              <a:off x="7619934" y="4240385"/>
              <a:ext cx="78493" cy="78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9" name="918 Elipse"/>
            <p:cNvSpPr/>
            <p:nvPr/>
          </p:nvSpPr>
          <p:spPr>
            <a:xfrm>
              <a:off x="7868707" y="4234817"/>
              <a:ext cx="78493" cy="78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1" name="920 Elipse"/>
            <p:cNvSpPr/>
            <p:nvPr/>
          </p:nvSpPr>
          <p:spPr>
            <a:xfrm>
              <a:off x="7714424" y="4416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2" name="921 Elipse"/>
            <p:cNvSpPr/>
            <p:nvPr/>
          </p:nvSpPr>
          <p:spPr>
            <a:xfrm>
              <a:off x="7763041" y="406810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240889" y="1404659"/>
            <a:ext cx="1030139" cy="619424"/>
            <a:chOff x="2240889" y="1404659"/>
            <a:chExt cx="1030139" cy="619424"/>
          </a:xfrm>
        </p:grpSpPr>
        <p:sp>
          <p:nvSpPr>
            <p:cNvPr id="356" name="AutoShape 1210"/>
            <p:cNvSpPr>
              <a:spLocks noChangeArrowheads="1"/>
            </p:cNvSpPr>
            <p:nvPr/>
          </p:nvSpPr>
          <p:spPr bwMode="auto">
            <a:xfrm>
              <a:off x="2240889" y="1404659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7" name="Oval 1212"/>
            <p:cNvSpPr>
              <a:spLocks noChangeArrowheads="1"/>
            </p:cNvSpPr>
            <p:nvPr/>
          </p:nvSpPr>
          <p:spPr bwMode="auto">
            <a:xfrm rot="825044">
              <a:off x="2383262" y="157449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8" name="Oval 1213"/>
            <p:cNvSpPr>
              <a:spLocks noChangeArrowheads="1"/>
            </p:cNvSpPr>
            <p:nvPr/>
          </p:nvSpPr>
          <p:spPr bwMode="auto">
            <a:xfrm rot="825044">
              <a:off x="2364871" y="164965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9" name="Oval 1214"/>
            <p:cNvSpPr>
              <a:spLocks noChangeArrowheads="1"/>
            </p:cNvSpPr>
            <p:nvPr/>
          </p:nvSpPr>
          <p:spPr bwMode="auto">
            <a:xfrm rot="825044">
              <a:off x="2346481" y="172480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0" name="Oval 1215"/>
            <p:cNvSpPr>
              <a:spLocks noChangeArrowheads="1"/>
            </p:cNvSpPr>
            <p:nvPr/>
          </p:nvSpPr>
          <p:spPr bwMode="auto">
            <a:xfrm rot="825044">
              <a:off x="2328090" y="1799953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1" name="Oval 1216"/>
            <p:cNvSpPr>
              <a:spLocks noChangeArrowheads="1"/>
            </p:cNvSpPr>
            <p:nvPr/>
          </p:nvSpPr>
          <p:spPr bwMode="auto">
            <a:xfrm rot="825044">
              <a:off x="2309700" y="187510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2" name="Oval 1217"/>
            <p:cNvSpPr>
              <a:spLocks noChangeArrowheads="1"/>
            </p:cNvSpPr>
            <p:nvPr/>
          </p:nvSpPr>
          <p:spPr bwMode="auto">
            <a:xfrm rot="825044">
              <a:off x="2291309" y="19502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3" name="Oval 1218"/>
            <p:cNvSpPr>
              <a:spLocks noChangeArrowheads="1"/>
            </p:cNvSpPr>
            <p:nvPr/>
          </p:nvSpPr>
          <p:spPr bwMode="auto">
            <a:xfrm rot="825044">
              <a:off x="2401652" y="14993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4" name="Oval 1219"/>
            <p:cNvSpPr>
              <a:spLocks noChangeArrowheads="1"/>
            </p:cNvSpPr>
            <p:nvPr/>
          </p:nvSpPr>
          <p:spPr bwMode="auto">
            <a:xfrm rot="825044">
              <a:off x="2420043" y="142419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5" name="Oval 1221"/>
            <p:cNvSpPr>
              <a:spLocks noChangeArrowheads="1"/>
            </p:cNvSpPr>
            <p:nvPr/>
          </p:nvSpPr>
          <p:spPr bwMode="auto">
            <a:xfrm rot="825044">
              <a:off x="2467355" y="15753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6" name="Oval 1222"/>
            <p:cNvSpPr>
              <a:spLocks noChangeArrowheads="1"/>
            </p:cNvSpPr>
            <p:nvPr/>
          </p:nvSpPr>
          <p:spPr bwMode="auto">
            <a:xfrm rot="825044">
              <a:off x="2448964" y="16504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7" name="Oval 1223"/>
            <p:cNvSpPr>
              <a:spLocks noChangeArrowheads="1"/>
            </p:cNvSpPr>
            <p:nvPr/>
          </p:nvSpPr>
          <p:spPr bwMode="auto">
            <a:xfrm rot="825044">
              <a:off x="2430574" y="17256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8" name="Oval 1224"/>
            <p:cNvSpPr>
              <a:spLocks noChangeArrowheads="1"/>
            </p:cNvSpPr>
            <p:nvPr/>
          </p:nvSpPr>
          <p:spPr bwMode="auto">
            <a:xfrm rot="825044">
              <a:off x="2412183" y="1800794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9" name="Oval 1225"/>
            <p:cNvSpPr>
              <a:spLocks noChangeArrowheads="1"/>
            </p:cNvSpPr>
            <p:nvPr/>
          </p:nvSpPr>
          <p:spPr bwMode="auto">
            <a:xfrm rot="825044">
              <a:off x="2393793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0" name="Oval 1226"/>
            <p:cNvSpPr>
              <a:spLocks noChangeArrowheads="1"/>
            </p:cNvSpPr>
            <p:nvPr/>
          </p:nvSpPr>
          <p:spPr bwMode="auto">
            <a:xfrm rot="825044">
              <a:off x="2375402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1" name="Oval 1227"/>
            <p:cNvSpPr>
              <a:spLocks noChangeArrowheads="1"/>
            </p:cNvSpPr>
            <p:nvPr/>
          </p:nvSpPr>
          <p:spPr bwMode="auto">
            <a:xfrm rot="825044">
              <a:off x="2485745" y="150018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2" name="Oval 1228"/>
            <p:cNvSpPr>
              <a:spLocks noChangeArrowheads="1"/>
            </p:cNvSpPr>
            <p:nvPr/>
          </p:nvSpPr>
          <p:spPr bwMode="auto">
            <a:xfrm rot="825044">
              <a:off x="2504136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3" name="Oval 1230"/>
            <p:cNvSpPr>
              <a:spLocks noChangeArrowheads="1"/>
            </p:cNvSpPr>
            <p:nvPr/>
          </p:nvSpPr>
          <p:spPr bwMode="auto">
            <a:xfrm rot="825044">
              <a:off x="2552289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4" name="Oval 1231"/>
            <p:cNvSpPr>
              <a:spLocks noChangeArrowheads="1"/>
            </p:cNvSpPr>
            <p:nvPr/>
          </p:nvSpPr>
          <p:spPr bwMode="auto">
            <a:xfrm rot="825044">
              <a:off x="2533898" y="165049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5" name="Oval 1232"/>
            <p:cNvSpPr>
              <a:spLocks noChangeArrowheads="1"/>
            </p:cNvSpPr>
            <p:nvPr/>
          </p:nvSpPr>
          <p:spPr bwMode="auto">
            <a:xfrm rot="825044">
              <a:off x="2515508" y="172564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6" name="Oval 1233"/>
            <p:cNvSpPr>
              <a:spLocks noChangeArrowheads="1"/>
            </p:cNvSpPr>
            <p:nvPr/>
          </p:nvSpPr>
          <p:spPr bwMode="auto">
            <a:xfrm rot="825044">
              <a:off x="2497117" y="1800794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7" name="Oval 1234"/>
            <p:cNvSpPr>
              <a:spLocks noChangeArrowheads="1"/>
            </p:cNvSpPr>
            <p:nvPr/>
          </p:nvSpPr>
          <p:spPr bwMode="auto">
            <a:xfrm rot="825044">
              <a:off x="2478727" y="187594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8" name="Oval 1235"/>
            <p:cNvSpPr>
              <a:spLocks noChangeArrowheads="1"/>
            </p:cNvSpPr>
            <p:nvPr/>
          </p:nvSpPr>
          <p:spPr bwMode="auto">
            <a:xfrm rot="825044">
              <a:off x="2460336" y="195109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9" name="Oval 1236"/>
            <p:cNvSpPr>
              <a:spLocks noChangeArrowheads="1"/>
            </p:cNvSpPr>
            <p:nvPr/>
          </p:nvSpPr>
          <p:spPr bwMode="auto">
            <a:xfrm rot="825044">
              <a:off x="2570679" y="150018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0" name="Oval 1237"/>
            <p:cNvSpPr>
              <a:spLocks noChangeArrowheads="1"/>
            </p:cNvSpPr>
            <p:nvPr/>
          </p:nvSpPr>
          <p:spPr bwMode="auto">
            <a:xfrm rot="825044">
              <a:off x="2589070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1" name="Oval 1239"/>
            <p:cNvSpPr>
              <a:spLocks noChangeArrowheads="1"/>
            </p:cNvSpPr>
            <p:nvPr/>
          </p:nvSpPr>
          <p:spPr bwMode="auto">
            <a:xfrm rot="825044">
              <a:off x="2636382" y="157575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2" name="Oval 1240"/>
            <p:cNvSpPr>
              <a:spLocks noChangeArrowheads="1"/>
            </p:cNvSpPr>
            <p:nvPr/>
          </p:nvSpPr>
          <p:spPr bwMode="auto">
            <a:xfrm rot="825044">
              <a:off x="2617991" y="165091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3" name="Oval 1241"/>
            <p:cNvSpPr>
              <a:spLocks noChangeArrowheads="1"/>
            </p:cNvSpPr>
            <p:nvPr/>
          </p:nvSpPr>
          <p:spPr bwMode="auto">
            <a:xfrm rot="825044">
              <a:off x="2599601" y="172606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4" name="Oval 1242"/>
            <p:cNvSpPr>
              <a:spLocks noChangeArrowheads="1"/>
            </p:cNvSpPr>
            <p:nvPr/>
          </p:nvSpPr>
          <p:spPr bwMode="auto">
            <a:xfrm rot="825044">
              <a:off x="2581210" y="1801214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5" name="Oval 1243"/>
            <p:cNvSpPr>
              <a:spLocks noChangeArrowheads="1"/>
            </p:cNvSpPr>
            <p:nvPr/>
          </p:nvSpPr>
          <p:spPr bwMode="auto">
            <a:xfrm rot="825044">
              <a:off x="2562820" y="187636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6" name="Oval 1244"/>
            <p:cNvSpPr>
              <a:spLocks noChangeArrowheads="1"/>
            </p:cNvSpPr>
            <p:nvPr/>
          </p:nvSpPr>
          <p:spPr bwMode="auto">
            <a:xfrm rot="825044">
              <a:off x="2544429" y="195151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7" name="Oval 1245"/>
            <p:cNvSpPr>
              <a:spLocks noChangeArrowheads="1"/>
            </p:cNvSpPr>
            <p:nvPr/>
          </p:nvSpPr>
          <p:spPr bwMode="auto">
            <a:xfrm rot="825044">
              <a:off x="2654772" y="15006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8" name="Oval 1246"/>
            <p:cNvSpPr>
              <a:spLocks noChangeArrowheads="1"/>
            </p:cNvSpPr>
            <p:nvPr/>
          </p:nvSpPr>
          <p:spPr bwMode="auto">
            <a:xfrm rot="825044">
              <a:off x="2673163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1" name="Oval 1250"/>
            <p:cNvSpPr>
              <a:spLocks noChangeArrowheads="1"/>
            </p:cNvSpPr>
            <p:nvPr/>
          </p:nvSpPr>
          <p:spPr bwMode="auto">
            <a:xfrm rot="825044">
              <a:off x="2680751" y="172564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2" name="Oval 1251"/>
            <p:cNvSpPr>
              <a:spLocks noChangeArrowheads="1"/>
            </p:cNvSpPr>
            <p:nvPr/>
          </p:nvSpPr>
          <p:spPr bwMode="auto">
            <a:xfrm rot="825044">
              <a:off x="2662360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3" name="Oval 1252"/>
            <p:cNvSpPr>
              <a:spLocks noChangeArrowheads="1"/>
            </p:cNvSpPr>
            <p:nvPr/>
          </p:nvSpPr>
          <p:spPr bwMode="auto">
            <a:xfrm rot="825044">
              <a:off x="2643970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4" name="Oval 1253"/>
            <p:cNvSpPr>
              <a:spLocks noChangeArrowheads="1"/>
            </p:cNvSpPr>
            <p:nvPr/>
          </p:nvSpPr>
          <p:spPr bwMode="auto">
            <a:xfrm rot="825044">
              <a:off x="2625579" y="1951097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6" name="Oval 1255"/>
            <p:cNvSpPr>
              <a:spLocks noChangeArrowheads="1"/>
            </p:cNvSpPr>
            <p:nvPr/>
          </p:nvSpPr>
          <p:spPr bwMode="auto">
            <a:xfrm rot="825044">
              <a:off x="2754313" y="142503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0" name="Oval 1260"/>
            <p:cNvSpPr>
              <a:spLocks noChangeArrowheads="1"/>
            </p:cNvSpPr>
            <p:nvPr/>
          </p:nvSpPr>
          <p:spPr bwMode="auto">
            <a:xfrm rot="825044">
              <a:off x="2746452" y="180121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1" name="Oval 1261"/>
            <p:cNvSpPr>
              <a:spLocks noChangeArrowheads="1"/>
            </p:cNvSpPr>
            <p:nvPr/>
          </p:nvSpPr>
          <p:spPr bwMode="auto">
            <a:xfrm rot="825044">
              <a:off x="2728062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2" name="Oval 1262"/>
            <p:cNvSpPr>
              <a:spLocks noChangeArrowheads="1"/>
            </p:cNvSpPr>
            <p:nvPr/>
          </p:nvSpPr>
          <p:spPr bwMode="auto">
            <a:xfrm rot="825044">
              <a:off x="2709671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4" name="Oval 1264"/>
            <p:cNvSpPr>
              <a:spLocks noChangeArrowheads="1"/>
            </p:cNvSpPr>
            <p:nvPr/>
          </p:nvSpPr>
          <p:spPr bwMode="auto">
            <a:xfrm rot="825044">
              <a:off x="2838405" y="142545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8" name="Oval 1269"/>
            <p:cNvSpPr>
              <a:spLocks noChangeArrowheads="1"/>
            </p:cNvSpPr>
            <p:nvPr/>
          </p:nvSpPr>
          <p:spPr bwMode="auto">
            <a:xfrm rot="825044">
              <a:off x="283180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9" name="Oval 1270"/>
            <p:cNvSpPr>
              <a:spLocks noChangeArrowheads="1"/>
            </p:cNvSpPr>
            <p:nvPr/>
          </p:nvSpPr>
          <p:spPr bwMode="auto">
            <a:xfrm rot="825044">
              <a:off x="2813417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0" name="Oval 1271"/>
            <p:cNvSpPr>
              <a:spLocks noChangeArrowheads="1"/>
            </p:cNvSpPr>
            <p:nvPr/>
          </p:nvSpPr>
          <p:spPr bwMode="auto">
            <a:xfrm rot="825044">
              <a:off x="279502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2" name="Oval 1273"/>
            <p:cNvSpPr>
              <a:spLocks noChangeArrowheads="1"/>
            </p:cNvSpPr>
            <p:nvPr/>
          </p:nvSpPr>
          <p:spPr bwMode="auto">
            <a:xfrm rot="825044">
              <a:off x="2923760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6" name="Oval 1278"/>
            <p:cNvSpPr>
              <a:spLocks noChangeArrowheads="1"/>
            </p:cNvSpPr>
            <p:nvPr/>
          </p:nvSpPr>
          <p:spPr bwMode="auto">
            <a:xfrm rot="825044">
              <a:off x="2915900" y="180163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7" name="Oval 1279"/>
            <p:cNvSpPr>
              <a:spLocks noChangeArrowheads="1"/>
            </p:cNvSpPr>
            <p:nvPr/>
          </p:nvSpPr>
          <p:spPr bwMode="auto">
            <a:xfrm rot="825044">
              <a:off x="2897510" y="1876786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8" name="Oval 1280"/>
            <p:cNvSpPr>
              <a:spLocks noChangeArrowheads="1"/>
            </p:cNvSpPr>
            <p:nvPr/>
          </p:nvSpPr>
          <p:spPr bwMode="auto">
            <a:xfrm rot="825044">
              <a:off x="2879119" y="195193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0" name="Oval 1282"/>
            <p:cNvSpPr>
              <a:spLocks noChangeArrowheads="1"/>
            </p:cNvSpPr>
            <p:nvPr/>
          </p:nvSpPr>
          <p:spPr bwMode="auto">
            <a:xfrm rot="825044">
              <a:off x="3007853" y="14258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4" name="Oval 1287"/>
            <p:cNvSpPr>
              <a:spLocks noChangeArrowheads="1"/>
            </p:cNvSpPr>
            <p:nvPr/>
          </p:nvSpPr>
          <p:spPr bwMode="auto">
            <a:xfrm rot="825044">
              <a:off x="2992424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5" name="Oval 1288"/>
            <p:cNvSpPr>
              <a:spLocks noChangeArrowheads="1"/>
            </p:cNvSpPr>
            <p:nvPr/>
          </p:nvSpPr>
          <p:spPr bwMode="auto">
            <a:xfrm rot="825044">
              <a:off x="2974034" y="187594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6" name="Oval 1289"/>
            <p:cNvSpPr>
              <a:spLocks noChangeArrowheads="1"/>
            </p:cNvSpPr>
            <p:nvPr/>
          </p:nvSpPr>
          <p:spPr bwMode="auto">
            <a:xfrm rot="825044">
              <a:off x="2955643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8" name="Oval 1291"/>
            <p:cNvSpPr>
              <a:spLocks noChangeArrowheads="1"/>
            </p:cNvSpPr>
            <p:nvPr/>
          </p:nvSpPr>
          <p:spPr bwMode="auto">
            <a:xfrm rot="825044">
              <a:off x="3084377" y="142503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2" name="Oval 1296"/>
            <p:cNvSpPr>
              <a:spLocks noChangeArrowheads="1"/>
            </p:cNvSpPr>
            <p:nvPr/>
          </p:nvSpPr>
          <p:spPr bwMode="auto">
            <a:xfrm rot="825044">
              <a:off x="307651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3" name="Oval 1297"/>
            <p:cNvSpPr>
              <a:spLocks noChangeArrowheads="1"/>
            </p:cNvSpPr>
            <p:nvPr/>
          </p:nvSpPr>
          <p:spPr bwMode="auto">
            <a:xfrm rot="825044">
              <a:off x="3058127" y="187636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4" name="Oval 1298"/>
            <p:cNvSpPr>
              <a:spLocks noChangeArrowheads="1"/>
            </p:cNvSpPr>
            <p:nvPr/>
          </p:nvSpPr>
          <p:spPr bwMode="auto">
            <a:xfrm rot="825044">
              <a:off x="303973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5" name="Oval 1299"/>
            <p:cNvSpPr>
              <a:spLocks noChangeArrowheads="1"/>
            </p:cNvSpPr>
            <p:nvPr/>
          </p:nvSpPr>
          <p:spPr bwMode="auto">
            <a:xfrm rot="825044">
              <a:off x="3150079" y="15006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6" name="Oval 1300"/>
            <p:cNvSpPr>
              <a:spLocks noChangeArrowheads="1"/>
            </p:cNvSpPr>
            <p:nvPr/>
          </p:nvSpPr>
          <p:spPr bwMode="auto">
            <a:xfrm rot="825044">
              <a:off x="3168470" y="14254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51" name="450 Grupo"/>
            <p:cNvGrpSpPr/>
            <p:nvPr/>
          </p:nvGrpSpPr>
          <p:grpSpPr>
            <a:xfrm>
              <a:off x="2831519" y="1494277"/>
              <a:ext cx="319045" cy="227306"/>
              <a:chOff x="6452036" y="2298144"/>
              <a:chExt cx="319045" cy="227306"/>
            </a:xfrm>
          </p:grpSpPr>
          <p:sp>
            <p:nvSpPr>
              <p:cNvPr id="455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" name="Oval 1276"/>
              <p:cNvSpPr>
                <a:spLocks noChangeArrowheads="1"/>
              </p:cNvSpPr>
              <p:nvPr/>
            </p:nvSpPr>
            <p:spPr bwMode="auto">
              <a:xfrm rot="825044">
                <a:off x="6592987" y="2381647"/>
                <a:ext cx="51717" cy="5176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" name="Oval 1248"/>
            <p:cNvSpPr>
              <a:spLocks noChangeArrowheads="1"/>
            </p:cNvSpPr>
            <p:nvPr/>
          </p:nvSpPr>
          <p:spPr bwMode="auto">
            <a:xfrm rot="825044">
              <a:off x="2717532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0" name="Oval 1249"/>
            <p:cNvSpPr>
              <a:spLocks noChangeArrowheads="1"/>
            </p:cNvSpPr>
            <p:nvPr/>
          </p:nvSpPr>
          <p:spPr bwMode="auto">
            <a:xfrm rot="825044">
              <a:off x="2699141" y="165049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5" name="Oval 1254"/>
            <p:cNvSpPr>
              <a:spLocks noChangeArrowheads="1"/>
            </p:cNvSpPr>
            <p:nvPr/>
          </p:nvSpPr>
          <p:spPr bwMode="auto">
            <a:xfrm rot="825044">
              <a:off x="2735922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7" name="Oval 1257"/>
            <p:cNvSpPr>
              <a:spLocks noChangeArrowheads="1"/>
            </p:cNvSpPr>
            <p:nvPr/>
          </p:nvSpPr>
          <p:spPr bwMode="auto">
            <a:xfrm rot="825044">
              <a:off x="2801624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8" name="Oval 1258"/>
            <p:cNvSpPr>
              <a:spLocks noChangeArrowheads="1"/>
            </p:cNvSpPr>
            <p:nvPr/>
          </p:nvSpPr>
          <p:spPr bwMode="auto">
            <a:xfrm rot="825044">
              <a:off x="2783233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9" name="Oval 1259"/>
            <p:cNvSpPr>
              <a:spLocks noChangeArrowheads="1"/>
            </p:cNvSpPr>
            <p:nvPr/>
          </p:nvSpPr>
          <p:spPr bwMode="auto">
            <a:xfrm rot="825044">
              <a:off x="2764843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3" name="Oval 1263"/>
            <p:cNvSpPr>
              <a:spLocks noChangeArrowheads="1"/>
            </p:cNvSpPr>
            <p:nvPr/>
          </p:nvSpPr>
          <p:spPr bwMode="auto">
            <a:xfrm rot="825044">
              <a:off x="2820014" y="150060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5" name="Oval 1266"/>
            <p:cNvSpPr>
              <a:spLocks noChangeArrowheads="1"/>
            </p:cNvSpPr>
            <p:nvPr/>
          </p:nvSpPr>
          <p:spPr bwMode="auto">
            <a:xfrm rot="825044">
              <a:off x="288697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6" name="Oval 1267"/>
            <p:cNvSpPr>
              <a:spLocks noChangeArrowheads="1"/>
            </p:cNvSpPr>
            <p:nvPr/>
          </p:nvSpPr>
          <p:spPr bwMode="auto">
            <a:xfrm rot="825044">
              <a:off x="2868588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7" name="Oval 1268"/>
            <p:cNvSpPr>
              <a:spLocks noChangeArrowheads="1"/>
            </p:cNvSpPr>
            <p:nvPr/>
          </p:nvSpPr>
          <p:spPr bwMode="auto">
            <a:xfrm rot="825044">
              <a:off x="285019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1" name="Oval 1272"/>
            <p:cNvSpPr>
              <a:spLocks noChangeArrowheads="1"/>
            </p:cNvSpPr>
            <p:nvPr/>
          </p:nvSpPr>
          <p:spPr bwMode="auto">
            <a:xfrm rot="825044">
              <a:off x="2905369" y="1500608"/>
              <a:ext cx="51717" cy="51769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4" name="Oval 1276"/>
            <p:cNvSpPr>
              <a:spLocks noChangeArrowheads="1"/>
            </p:cNvSpPr>
            <p:nvPr/>
          </p:nvSpPr>
          <p:spPr bwMode="auto">
            <a:xfrm rot="825044">
              <a:off x="2952681" y="165133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5" name="Oval 1277"/>
            <p:cNvSpPr>
              <a:spLocks noChangeArrowheads="1"/>
            </p:cNvSpPr>
            <p:nvPr/>
          </p:nvSpPr>
          <p:spPr bwMode="auto">
            <a:xfrm rot="825044">
              <a:off x="2934291" y="172648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9" name="Oval 1281"/>
            <p:cNvSpPr>
              <a:spLocks noChangeArrowheads="1"/>
            </p:cNvSpPr>
            <p:nvPr/>
          </p:nvSpPr>
          <p:spPr bwMode="auto">
            <a:xfrm rot="825044">
              <a:off x="2989462" y="150102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1" name="Oval 1284"/>
            <p:cNvSpPr>
              <a:spLocks noChangeArrowheads="1"/>
            </p:cNvSpPr>
            <p:nvPr/>
          </p:nvSpPr>
          <p:spPr bwMode="auto">
            <a:xfrm rot="825044">
              <a:off x="3047596" y="15753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2" name="Oval 1285"/>
            <p:cNvSpPr>
              <a:spLocks noChangeArrowheads="1"/>
            </p:cNvSpPr>
            <p:nvPr/>
          </p:nvSpPr>
          <p:spPr bwMode="auto">
            <a:xfrm rot="825044">
              <a:off x="3029205" y="16504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3" name="Oval 1286"/>
            <p:cNvSpPr>
              <a:spLocks noChangeArrowheads="1"/>
            </p:cNvSpPr>
            <p:nvPr/>
          </p:nvSpPr>
          <p:spPr bwMode="auto">
            <a:xfrm rot="825044">
              <a:off x="3010815" y="172564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7" name="Oval 1290"/>
            <p:cNvSpPr>
              <a:spLocks noChangeArrowheads="1"/>
            </p:cNvSpPr>
            <p:nvPr/>
          </p:nvSpPr>
          <p:spPr bwMode="auto">
            <a:xfrm rot="825044">
              <a:off x="3065986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9" name="Oval 1293"/>
            <p:cNvSpPr>
              <a:spLocks noChangeArrowheads="1"/>
            </p:cNvSpPr>
            <p:nvPr/>
          </p:nvSpPr>
          <p:spPr bwMode="auto">
            <a:xfrm rot="825044">
              <a:off x="313168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0" name="Oval 1294"/>
            <p:cNvSpPr>
              <a:spLocks noChangeArrowheads="1"/>
            </p:cNvSpPr>
            <p:nvPr/>
          </p:nvSpPr>
          <p:spPr bwMode="auto">
            <a:xfrm rot="825044">
              <a:off x="3113298" y="16509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1" name="Oval 1295"/>
            <p:cNvSpPr>
              <a:spLocks noChangeArrowheads="1"/>
            </p:cNvSpPr>
            <p:nvPr/>
          </p:nvSpPr>
          <p:spPr bwMode="auto">
            <a:xfrm rot="825044">
              <a:off x="309490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75" name="474 Elipse"/>
          <p:cNvSpPr/>
          <p:nvPr/>
        </p:nvSpPr>
        <p:spPr>
          <a:xfrm>
            <a:off x="1286564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6" name="475 Elipse"/>
          <p:cNvSpPr/>
          <p:nvPr/>
        </p:nvSpPr>
        <p:spPr>
          <a:xfrm>
            <a:off x="1764597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7" name="476 Elipse"/>
          <p:cNvSpPr/>
          <p:nvPr/>
        </p:nvSpPr>
        <p:spPr>
          <a:xfrm>
            <a:off x="2227274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8" name="477 Elipse"/>
          <p:cNvSpPr/>
          <p:nvPr/>
        </p:nvSpPr>
        <p:spPr>
          <a:xfrm>
            <a:off x="2711121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9" name="478 Elipse"/>
          <p:cNvSpPr/>
          <p:nvPr/>
        </p:nvSpPr>
        <p:spPr>
          <a:xfrm>
            <a:off x="3170617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0" name="479 Elipse"/>
          <p:cNvSpPr/>
          <p:nvPr/>
        </p:nvSpPr>
        <p:spPr>
          <a:xfrm>
            <a:off x="3651962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5" name="484 Elipse"/>
          <p:cNvSpPr/>
          <p:nvPr/>
        </p:nvSpPr>
        <p:spPr>
          <a:xfrm>
            <a:off x="6322647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6" name="485 Elipse"/>
          <p:cNvSpPr/>
          <p:nvPr/>
        </p:nvSpPr>
        <p:spPr>
          <a:xfrm>
            <a:off x="6806129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7" name="486 Elipse"/>
          <p:cNvSpPr/>
          <p:nvPr/>
        </p:nvSpPr>
        <p:spPr>
          <a:xfrm>
            <a:off x="7266524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8" name="487 Elipse"/>
          <p:cNvSpPr/>
          <p:nvPr/>
        </p:nvSpPr>
        <p:spPr>
          <a:xfrm>
            <a:off x="7743241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6571265" y="1441770"/>
            <a:ext cx="1030139" cy="619424"/>
            <a:chOff x="6571265" y="1441770"/>
            <a:chExt cx="1030139" cy="619424"/>
          </a:xfrm>
        </p:grpSpPr>
        <p:sp>
          <p:nvSpPr>
            <p:cNvPr id="270" name="AutoShape 1210"/>
            <p:cNvSpPr>
              <a:spLocks noChangeArrowheads="1"/>
            </p:cNvSpPr>
            <p:nvPr/>
          </p:nvSpPr>
          <p:spPr bwMode="auto">
            <a:xfrm>
              <a:off x="6571265" y="1441770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1" name="Oval 1212"/>
            <p:cNvSpPr>
              <a:spLocks noChangeArrowheads="1"/>
            </p:cNvSpPr>
            <p:nvPr/>
          </p:nvSpPr>
          <p:spPr bwMode="auto">
            <a:xfrm rot="825044">
              <a:off x="6713638" y="161160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2" name="Oval 1217"/>
            <p:cNvSpPr>
              <a:spLocks noChangeArrowheads="1"/>
            </p:cNvSpPr>
            <p:nvPr/>
          </p:nvSpPr>
          <p:spPr bwMode="auto">
            <a:xfrm rot="825044">
              <a:off x="6621685" y="19873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3" name="Oval 1219"/>
            <p:cNvSpPr>
              <a:spLocks noChangeArrowheads="1"/>
            </p:cNvSpPr>
            <p:nvPr/>
          </p:nvSpPr>
          <p:spPr bwMode="auto">
            <a:xfrm rot="825044">
              <a:off x="6750419" y="146130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1223"/>
            <p:cNvSpPr>
              <a:spLocks noChangeArrowheads="1"/>
            </p:cNvSpPr>
            <p:nvPr/>
          </p:nvSpPr>
          <p:spPr bwMode="auto">
            <a:xfrm rot="825044">
              <a:off x="6760950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1226"/>
            <p:cNvSpPr>
              <a:spLocks noChangeArrowheads="1"/>
            </p:cNvSpPr>
            <p:nvPr/>
          </p:nvSpPr>
          <p:spPr bwMode="auto">
            <a:xfrm rot="825044">
              <a:off x="6705778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1228"/>
            <p:cNvSpPr>
              <a:spLocks noChangeArrowheads="1"/>
            </p:cNvSpPr>
            <p:nvPr/>
          </p:nvSpPr>
          <p:spPr bwMode="auto">
            <a:xfrm rot="825044">
              <a:off x="6834512" y="146214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1231"/>
            <p:cNvSpPr>
              <a:spLocks noChangeArrowheads="1"/>
            </p:cNvSpPr>
            <p:nvPr/>
          </p:nvSpPr>
          <p:spPr bwMode="auto">
            <a:xfrm rot="825044">
              <a:off x="6864274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1233"/>
            <p:cNvSpPr>
              <a:spLocks noChangeArrowheads="1"/>
            </p:cNvSpPr>
            <p:nvPr/>
          </p:nvSpPr>
          <p:spPr bwMode="auto">
            <a:xfrm rot="825044">
              <a:off x="6827493" y="18379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Oval 1234"/>
            <p:cNvSpPr>
              <a:spLocks noChangeArrowheads="1"/>
            </p:cNvSpPr>
            <p:nvPr/>
          </p:nvSpPr>
          <p:spPr bwMode="auto">
            <a:xfrm rot="825044">
              <a:off x="6809103" y="191305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1244"/>
            <p:cNvSpPr>
              <a:spLocks noChangeArrowheads="1"/>
            </p:cNvSpPr>
            <p:nvPr/>
          </p:nvSpPr>
          <p:spPr bwMode="auto">
            <a:xfrm rot="825044">
              <a:off x="6874805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1253"/>
            <p:cNvSpPr>
              <a:spLocks noChangeArrowheads="1"/>
            </p:cNvSpPr>
            <p:nvPr/>
          </p:nvSpPr>
          <p:spPr bwMode="auto">
            <a:xfrm rot="825044">
              <a:off x="6955955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1" name="Oval 1270"/>
            <p:cNvSpPr>
              <a:spLocks noChangeArrowheads="1"/>
            </p:cNvSpPr>
            <p:nvPr/>
          </p:nvSpPr>
          <p:spPr bwMode="auto">
            <a:xfrm rot="825044">
              <a:off x="714379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4" name="Oval 1279"/>
            <p:cNvSpPr>
              <a:spLocks noChangeArrowheads="1"/>
            </p:cNvSpPr>
            <p:nvPr/>
          </p:nvSpPr>
          <p:spPr bwMode="auto">
            <a:xfrm rot="825044">
              <a:off x="7227886" y="191389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9" name="Oval 1289"/>
            <p:cNvSpPr>
              <a:spLocks noChangeArrowheads="1"/>
            </p:cNvSpPr>
            <p:nvPr/>
          </p:nvSpPr>
          <p:spPr bwMode="auto">
            <a:xfrm rot="825044">
              <a:off x="7286019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9" name="Oval 1213"/>
            <p:cNvSpPr>
              <a:spLocks noChangeArrowheads="1"/>
            </p:cNvSpPr>
            <p:nvPr/>
          </p:nvSpPr>
          <p:spPr bwMode="auto">
            <a:xfrm rot="825044">
              <a:off x="6695247" y="168676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0" name="Oval 1214"/>
            <p:cNvSpPr>
              <a:spLocks noChangeArrowheads="1"/>
            </p:cNvSpPr>
            <p:nvPr/>
          </p:nvSpPr>
          <p:spPr bwMode="auto">
            <a:xfrm rot="825044">
              <a:off x="6676857" y="176191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1" name="Oval 1215"/>
            <p:cNvSpPr>
              <a:spLocks noChangeArrowheads="1"/>
            </p:cNvSpPr>
            <p:nvPr/>
          </p:nvSpPr>
          <p:spPr bwMode="auto">
            <a:xfrm rot="825044">
              <a:off x="6658466" y="1837064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2" name="Oval 1216"/>
            <p:cNvSpPr>
              <a:spLocks noChangeArrowheads="1"/>
            </p:cNvSpPr>
            <p:nvPr/>
          </p:nvSpPr>
          <p:spPr bwMode="auto">
            <a:xfrm rot="825044">
              <a:off x="6640076" y="191221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3" name="Oval 1218"/>
            <p:cNvSpPr>
              <a:spLocks noChangeArrowheads="1"/>
            </p:cNvSpPr>
            <p:nvPr/>
          </p:nvSpPr>
          <p:spPr bwMode="auto">
            <a:xfrm rot="825044">
              <a:off x="6732028" y="153645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4" name="Oval 1252"/>
            <p:cNvSpPr>
              <a:spLocks noChangeArrowheads="1"/>
            </p:cNvSpPr>
            <p:nvPr/>
          </p:nvSpPr>
          <p:spPr bwMode="auto">
            <a:xfrm rot="825044">
              <a:off x="6974346" y="191305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0" name="Oval 1222"/>
            <p:cNvSpPr>
              <a:spLocks noChangeArrowheads="1"/>
            </p:cNvSpPr>
            <p:nvPr/>
          </p:nvSpPr>
          <p:spPr bwMode="auto">
            <a:xfrm rot="825044">
              <a:off x="6779340" y="168760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1" name="Oval 1224"/>
            <p:cNvSpPr>
              <a:spLocks noChangeArrowheads="1"/>
            </p:cNvSpPr>
            <p:nvPr/>
          </p:nvSpPr>
          <p:spPr bwMode="auto">
            <a:xfrm rot="825044">
              <a:off x="6742559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3" name="Oval 1235"/>
            <p:cNvSpPr>
              <a:spLocks noChangeArrowheads="1"/>
            </p:cNvSpPr>
            <p:nvPr/>
          </p:nvSpPr>
          <p:spPr bwMode="auto">
            <a:xfrm rot="825044">
              <a:off x="6790712" y="198820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6" name="Oval 1243"/>
            <p:cNvSpPr>
              <a:spLocks noChangeArrowheads="1"/>
            </p:cNvSpPr>
            <p:nvPr/>
          </p:nvSpPr>
          <p:spPr bwMode="auto">
            <a:xfrm rot="825044">
              <a:off x="6893196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8" name="Oval 1261"/>
            <p:cNvSpPr>
              <a:spLocks noChangeArrowheads="1"/>
            </p:cNvSpPr>
            <p:nvPr/>
          </p:nvSpPr>
          <p:spPr bwMode="auto">
            <a:xfrm rot="825044">
              <a:off x="7058438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2" name="Oval 1280"/>
            <p:cNvSpPr>
              <a:spLocks noChangeArrowheads="1"/>
            </p:cNvSpPr>
            <p:nvPr/>
          </p:nvSpPr>
          <p:spPr bwMode="auto">
            <a:xfrm rot="825044">
              <a:off x="7209495" y="198904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3" name="Oval 1297"/>
            <p:cNvSpPr>
              <a:spLocks noChangeArrowheads="1"/>
            </p:cNvSpPr>
            <p:nvPr/>
          </p:nvSpPr>
          <p:spPr bwMode="auto">
            <a:xfrm rot="825044">
              <a:off x="738850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4" name="Oval 1298"/>
            <p:cNvSpPr>
              <a:spLocks noChangeArrowheads="1"/>
            </p:cNvSpPr>
            <p:nvPr/>
          </p:nvSpPr>
          <p:spPr bwMode="auto">
            <a:xfrm rot="825044">
              <a:off x="7370112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7" name="Oval 1221"/>
            <p:cNvSpPr>
              <a:spLocks noChangeArrowheads="1"/>
            </p:cNvSpPr>
            <p:nvPr/>
          </p:nvSpPr>
          <p:spPr bwMode="auto">
            <a:xfrm rot="825044">
              <a:off x="6797731" y="161245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8" name="Oval 1225"/>
            <p:cNvSpPr>
              <a:spLocks noChangeArrowheads="1"/>
            </p:cNvSpPr>
            <p:nvPr/>
          </p:nvSpPr>
          <p:spPr bwMode="auto">
            <a:xfrm rot="825044">
              <a:off x="6724169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9" name="Oval 1227"/>
            <p:cNvSpPr>
              <a:spLocks noChangeArrowheads="1"/>
            </p:cNvSpPr>
            <p:nvPr/>
          </p:nvSpPr>
          <p:spPr bwMode="auto">
            <a:xfrm rot="825044">
              <a:off x="6816121" y="153729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0" name="Oval 1232"/>
            <p:cNvSpPr>
              <a:spLocks noChangeArrowheads="1"/>
            </p:cNvSpPr>
            <p:nvPr/>
          </p:nvSpPr>
          <p:spPr bwMode="auto">
            <a:xfrm rot="825044">
              <a:off x="6845884" y="176275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7" name="Oval 1262"/>
            <p:cNvSpPr>
              <a:spLocks noChangeArrowheads="1"/>
            </p:cNvSpPr>
            <p:nvPr/>
          </p:nvSpPr>
          <p:spPr bwMode="auto">
            <a:xfrm rot="825044">
              <a:off x="7040047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2" name="Oval 1271"/>
            <p:cNvSpPr>
              <a:spLocks noChangeArrowheads="1"/>
            </p:cNvSpPr>
            <p:nvPr/>
          </p:nvSpPr>
          <p:spPr bwMode="auto">
            <a:xfrm rot="825044">
              <a:off x="7125402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5" name="Oval 1288"/>
            <p:cNvSpPr>
              <a:spLocks noChangeArrowheads="1"/>
            </p:cNvSpPr>
            <p:nvPr/>
          </p:nvSpPr>
          <p:spPr bwMode="auto">
            <a:xfrm rot="825044">
              <a:off x="7304410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4" name="AutoShape 1210"/>
            <p:cNvSpPr>
              <a:spLocks noChangeArrowheads="1"/>
            </p:cNvSpPr>
            <p:nvPr/>
          </p:nvSpPr>
          <p:spPr bwMode="auto">
            <a:xfrm>
              <a:off x="7162273" y="1522789"/>
              <a:ext cx="319045" cy="227306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1" name="Oval 1236"/>
            <p:cNvSpPr>
              <a:spLocks noChangeArrowheads="1"/>
            </p:cNvSpPr>
            <p:nvPr/>
          </p:nvSpPr>
          <p:spPr bwMode="auto">
            <a:xfrm rot="825044">
              <a:off x="6901055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1239"/>
            <p:cNvSpPr>
              <a:spLocks noChangeArrowheads="1"/>
            </p:cNvSpPr>
            <p:nvPr/>
          </p:nvSpPr>
          <p:spPr bwMode="auto">
            <a:xfrm rot="825044">
              <a:off x="6966758" y="161287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1240"/>
            <p:cNvSpPr>
              <a:spLocks noChangeArrowheads="1"/>
            </p:cNvSpPr>
            <p:nvPr/>
          </p:nvSpPr>
          <p:spPr bwMode="auto">
            <a:xfrm rot="825044">
              <a:off x="6948367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1246"/>
            <p:cNvSpPr>
              <a:spLocks noChangeArrowheads="1"/>
            </p:cNvSpPr>
            <p:nvPr/>
          </p:nvSpPr>
          <p:spPr bwMode="auto">
            <a:xfrm rot="825044">
              <a:off x="7003539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1260"/>
            <p:cNvSpPr>
              <a:spLocks noChangeArrowheads="1"/>
            </p:cNvSpPr>
            <p:nvPr/>
          </p:nvSpPr>
          <p:spPr bwMode="auto">
            <a:xfrm rot="825044">
              <a:off x="7076828" y="18383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2" name="Oval 1273"/>
            <p:cNvSpPr>
              <a:spLocks noChangeArrowheads="1"/>
            </p:cNvSpPr>
            <p:nvPr/>
          </p:nvSpPr>
          <p:spPr bwMode="auto">
            <a:xfrm rot="825044">
              <a:off x="725413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3" name="Oval 1278"/>
            <p:cNvSpPr>
              <a:spLocks noChangeArrowheads="1"/>
            </p:cNvSpPr>
            <p:nvPr/>
          </p:nvSpPr>
          <p:spPr bwMode="auto">
            <a:xfrm rot="825044">
              <a:off x="7246276" y="183874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6" name="Oval 1282"/>
            <p:cNvSpPr>
              <a:spLocks noChangeArrowheads="1"/>
            </p:cNvSpPr>
            <p:nvPr/>
          </p:nvSpPr>
          <p:spPr bwMode="auto">
            <a:xfrm rot="825044">
              <a:off x="7338229" y="146298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5" name="Oval 1255"/>
            <p:cNvSpPr>
              <a:spLocks noChangeArrowheads="1"/>
            </p:cNvSpPr>
            <p:nvPr/>
          </p:nvSpPr>
          <p:spPr bwMode="auto">
            <a:xfrm rot="825044">
              <a:off x="7084689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6" name="Oval 1264"/>
            <p:cNvSpPr>
              <a:spLocks noChangeArrowheads="1"/>
            </p:cNvSpPr>
            <p:nvPr/>
          </p:nvSpPr>
          <p:spPr bwMode="auto">
            <a:xfrm rot="825044">
              <a:off x="7168781" y="146256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2" name="Oval 1230"/>
            <p:cNvSpPr>
              <a:spLocks noChangeArrowheads="1"/>
            </p:cNvSpPr>
            <p:nvPr/>
          </p:nvSpPr>
          <p:spPr bwMode="auto">
            <a:xfrm rot="825044">
              <a:off x="6882665" y="161245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4" name="Oval 1237"/>
            <p:cNvSpPr>
              <a:spLocks noChangeArrowheads="1"/>
            </p:cNvSpPr>
            <p:nvPr/>
          </p:nvSpPr>
          <p:spPr bwMode="auto">
            <a:xfrm rot="825044">
              <a:off x="6919446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5" name="Oval 1241"/>
            <p:cNvSpPr>
              <a:spLocks noChangeArrowheads="1"/>
            </p:cNvSpPr>
            <p:nvPr/>
          </p:nvSpPr>
          <p:spPr bwMode="auto">
            <a:xfrm rot="825044">
              <a:off x="6929977" y="176317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7" name="Oval 1254"/>
            <p:cNvSpPr>
              <a:spLocks noChangeArrowheads="1"/>
            </p:cNvSpPr>
            <p:nvPr/>
          </p:nvSpPr>
          <p:spPr bwMode="auto">
            <a:xfrm rot="825044">
              <a:off x="7066298" y="153729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9" name="Oval 1267"/>
            <p:cNvSpPr>
              <a:spLocks noChangeArrowheads="1"/>
            </p:cNvSpPr>
            <p:nvPr/>
          </p:nvSpPr>
          <p:spPr bwMode="auto">
            <a:xfrm rot="825044">
              <a:off x="719896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0" name="Oval 1275"/>
            <p:cNvSpPr>
              <a:spLocks noChangeArrowheads="1"/>
            </p:cNvSpPr>
            <p:nvPr/>
          </p:nvSpPr>
          <p:spPr bwMode="auto">
            <a:xfrm rot="825044">
              <a:off x="7301448" y="161329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1" name="Oval 1276"/>
            <p:cNvSpPr>
              <a:spLocks noChangeArrowheads="1"/>
            </p:cNvSpPr>
            <p:nvPr/>
          </p:nvSpPr>
          <p:spPr bwMode="auto">
            <a:xfrm rot="825044">
              <a:off x="7283057" y="168844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3" name="Oval 1286"/>
            <p:cNvSpPr>
              <a:spLocks noChangeArrowheads="1"/>
            </p:cNvSpPr>
            <p:nvPr/>
          </p:nvSpPr>
          <p:spPr bwMode="auto">
            <a:xfrm rot="825044">
              <a:off x="7341191" y="176275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4" name="Oval 1287"/>
            <p:cNvSpPr>
              <a:spLocks noChangeArrowheads="1"/>
            </p:cNvSpPr>
            <p:nvPr/>
          </p:nvSpPr>
          <p:spPr bwMode="auto">
            <a:xfrm rot="825044">
              <a:off x="7322800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8" name="Oval 1293"/>
            <p:cNvSpPr>
              <a:spLocks noChangeArrowheads="1"/>
            </p:cNvSpPr>
            <p:nvPr/>
          </p:nvSpPr>
          <p:spPr bwMode="auto">
            <a:xfrm rot="825044">
              <a:off x="7462065" y="161287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9" name="Oval 1294"/>
            <p:cNvSpPr>
              <a:spLocks noChangeArrowheads="1"/>
            </p:cNvSpPr>
            <p:nvPr/>
          </p:nvSpPr>
          <p:spPr bwMode="auto">
            <a:xfrm rot="825044">
              <a:off x="744367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1" name="Oval 1242"/>
            <p:cNvSpPr>
              <a:spLocks noChangeArrowheads="1"/>
            </p:cNvSpPr>
            <p:nvPr/>
          </p:nvSpPr>
          <p:spPr bwMode="auto">
            <a:xfrm rot="825044">
              <a:off x="6911586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2" name="Oval 1245"/>
            <p:cNvSpPr>
              <a:spLocks noChangeArrowheads="1"/>
            </p:cNvSpPr>
            <p:nvPr/>
          </p:nvSpPr>
          <p:spPr bwMode="auto">
            <a:xfrm rot="825044">
              <a:off x="6985148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3" name="Oval 1249"/>
            <p:cNvSpPr>
              <a:spLocks noChangeArrowheads="1"/>
            </p:cNvSpPr>
            <p:nvPr/>
          </p:nvSpPr>
          <p:spPr bwMode="auto">
            <a:xfrm rot="825044">
              <a:off x="7029517" y="1687602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4" name="Oval 1251"/>
            <p:cNvSpPr>
              <a:spLocks noChangeArrowheads="1"/>
            </p:cNvSpPr>
            <p:nvPr/>
          </p:nvSpPr>
          <p:spPr bwMode="auto">
            <a:xfrm rot="825044">
              <a:off x="6992736" y="183790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5" name="Oval 1257"/>
            <p:cNvSpPr>
              <a:spLocks noChangeArrowheads="1"/>
            </p:cNvSpPr>
            <p:nvPr/>
          </p:nvSpPr>
          <p:spPr bwMode="auto">
            <a:xfrm rot="825044">
              <a:off x="7132000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6" name="Oval 1259"/>
            <p:cNvSpPr>
              <a:spLocks noChangeArrowheads="1"/>
            </p:cNvSpPr>
            <p:nvPr/>
          </p:nvSpPr>
          <p:spPr bwMode="auto">
            <a:xfrm rot="825044">
              <a:off x="7095219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8" name="Oval 1263"/>
            <p:cNvSpPr>
              <a:spLocks noChangeArrowheads="1"/>
            </p:cNvSpPr>
            <p:nvPr/>
          </p:nvSpPr>
          <p:spPr bwMode="auto">
            <a:xfrm rot="825044">
              <a:off x="7150390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9" name="Oval 1266"/>
            <p:cNvSpPr>
              <a:spLocks noChangeArrowheads="1"/>
            </p:cNvSpPr>
            <p:nvPr/>
          </p:nvSpPr>
          <p:spPr bwMode="auto">
            <a:xfrm rot="825044">
              <a:off x="7217355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0" name="Oval 1268"/>
            <p:cNvSpPr>
              <a:spLocks noChangeArrowheads="1"/>
            </p:cNvSpPr>
            <p:nvPr/>
          </p:nvSpPr>
          <p:spPr bwMode="auto">
            <a:xfrm rot="825044">
              <a:off x="7180574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1" name="Oval 1269"/>
            <p:cNvSpPr>
              <a:spLocks noChangeArrowheads="1"/>
            </p:cNvSpPr>
            <p:nvPr/>
          </p:nvSpPr>
          <p:spPr bwMode="auto">
            <a:xfrm rot="825044">
              <a:off x="716218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3" name="Oval 1272"/>
            <p:cNvSpPr>
              <a:spLocks noChangeArrowheads="1"/>
            </p:cNvSpPr>
            <p:nvPr/>
          </p:nvSpPr>
          <p:spPr bwMode="auto">
            <a:xfrm rot="825044">
              <a:off x="723574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4" name="Oval 1277"/>
            <p:cNvSpPr>
              <a:spLocks noChangeArrowheads="1"/>
            </p:cNvSpPr>
            <p:nvPr/>
          </p:nvSpPr>
          <p:spPr bwMode="auto">
            <a:xfrm rot="825044">
              <a:off x="7264667" y="1763594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6" name="Oval 1291"/>
            <p:cNvSpPr>
              <a:spLocks noChangeArrowheads="1"/>
            </p:cNvSpPr>
            <p:nvPr/>
          </p:nvSpPr>
          <p:spPr bwMode="auto">
            <a:xfrm rot="825044">
              <a:off x="7414753" y="1462147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7" name="Oval 1296"/>
            <p:cNvSpPr>
              <a:spLocks noChangeArrowheads="1"/>
            </p:cNvSpPr>
            <p:nvPr/>
          </p:nvSpPr>
          <p:spPr bwMode="auto">
            <a:xfrm rot="825044">
              <a:off x="740689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8" name="Oval 1299"/>
            <p:cNvSpPr>
              <a:spLocks noChangeArrowheads="1"/>
            </p:cNvSpPr>
            <p:nvPr/>
          </p:nvSpPr>
          <p:spPr bwMode="auto">
            <a:xfrm rot="825044">
              <a:off x="748045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6" name="Oval 1300"/>
            <p:cNvSpPr>
              <a:spLocks noChangeArrowheads="1"/>
            </p:cNvSpPr>
            <p:nvPr/>
          </p:nvSpPr>
          <p:spPr bwMode="auto">
            <a:xfrm rot="825044">
              <a:off x="749884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1248"/>
            <p:cNvSpPr>
              <a:spLocks noChangeArrowheads="1"/>
            </p:cNvSpPr>
            <p:nvPr/>
          </p:nvSpPr>
          <p:spPr bwMode="auto">
            <a:xfrm rot="825044">
              <a:off x="7047908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1250"/>
            <p:cNvSpPr>
              <a:spLocks noChangeArrowheads="1"/>
            </p:cNvSpPr>
            <p:nvPr/>
          </p:nvSpPr>
          <p:spPr bwMode="auto">
            <a:xfrm rot="825044">
              <a:off x="7011127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1258"/>
            <p:cNvSpPr>
              <a:spLocks noChangeArrowheads="1"/>
            </p:cNvSpPr>
            <p:nvPr/>
          </p:nvSpPr>
          <p:spPr bwMode="auto">
            <a:xfrm rot="825044">
              <a:off x="7113609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5" name="Oval 1281"/>
            <p:cNvSpPr>
              <a:spLocks noChangeArrowheads="1"/>
            </p:cNvSpPr>
            <p:nvPr/>
          </p:nvSpPr>
          <p:spPr bwMode="auto">
            <a:xfrm rot="825044">
              <a:off x="7319838" y="15381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7" name="Oval 1284"/>
            <p:cNvSpPr>
              <a:spLocks noChangeArrowheads="1"/>
            </p:cNvSpPr>
            <p:nvPr/>
          </p:nvSpPr>
          <p:spPr bwMode="auto">
            <a:xfrm rot="825044">
              <a:off x="7377972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8" name="Oval 1285"/>
            <p:cNvSpPr>
              <a:spLocks noChangeArrowheads="1"/>
            </p:cNvSpPr>
            <p:nvPr/>
          </p:nvSpPr>
          <p:spPr bwMode="auto">
            <a:xfrm rot="825044">
              <a:off x="7359581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0" name="Oval 1290"/>
            <p:cNvSpPr>
              <a:spLocks noChangeArrowheads="1"/>
            </p:cNvSpPr>
            <p:nvPr/>
          </p:nvSpPr>
          <p:spPr bwMode="auto">
            <a:xfrm rot="825044">
              <a:off x="7396362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2" name="Oval 1295"/>
            <p:cNvSpPr>
              <a:spLocks noChangeArrowheads="1"/>
            </p:cNvSpPr>
            <p:nvPr/>
          </p:nvSpPr>
          <p:spPr bwMode="auto">
            <a:xfrm rot="825044">
              <a:off x="7425284" y="176317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5" name="Oval 1276"/>
            <p:cNvSpPr>
              <a:spLocks noChangeArrowheads="1"/>
            </p:cNvSpPr>
            <p:nvPr/>
          </p:nvSpPr>
          <p:spPr bwMode="auto">
            <a:xfrm rot="825044">
              <a:off x="7301448" y="161354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0" name="Rectangle 27"/>
          <p:cNvSpPr>
            <a:spLocks noChangeArrowheads="1"/>
          </p:cNvSpPr>
          <p:nvPr/>
        </p:nvSpPr>
        <p:spPr bwMode="auto">
          <a:xfrm>
            <a:off x="4207985" y="2204864"/>
            <a:ext cx="1372127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2" name="Rectangle 27"/>
          <p:cNvSpPr>
            <a:spLocks noChangeArrowheads="1"/>
          </p:cNvSpPr>
          <p:nvPr/>
        </p:nvSpPr>
        <p:spPr bwMode="auto">
          <a:xfrm>
            <a:off x="3623144" y="3573016"/>
            <a:ext cx="2654689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significance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(JPEG2000-like)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3" name="AutoShape 1210"/>
          <p:cNvSpPr>
            <a:spLocks noChangeArrowheads="1"/>
          </p:cNvSpPr>
          <p:nvPr/>
        </p:nvSpPr>
        <p:spPr bwMode="auto">
          <a:xfrm>
            <a:off x="6662019" y="2710013"/>
            <a:ext cx="754691" cy="537685"/>
          </a:xfrm>
          <a:prstGeom prst="parallelogram">
            <a:avLst>
              <a:gd name="adj" fmla="val 25858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39" name="Oval 1218"/>
          <p:cNvSpPr>
            <a:spLocks noChangeArrowheads="1"/>
          </p:cNvSpPr>
          <p:nvPr/>
        </p:nvSpPr>
        <p:spPr bwMode="auto">
          <a:xfrm rot="825044">
            <a:off x="6780519" y="2923479"/>
            <a:ext cx="116017" cy="11613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40" name="Oval 1227"/>
          <p:cNvSpPr>
            <a:spLocks noChangeArrowheads="1"/>
          </p:cNvSpPr>
          <p:nvPr/>
        </p:nvSpPr>
        <p:spPr bwMode="auto">
          <a:xfrm rot="825044">
            <a:off x="6969166" y="2925366"/>
            <a:ext cx="116017" cy="116134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41" name="Line 80"/>
          <p:cNvSpPr>
            <a:spLocks noChangeShapeType="1"/>
          </p:cNvSpPr>
          <p:nvPr/>
        </p:nvSpPr>
        <p:spPr bwMode="auto">
          <a:xfrm>
            <a:off x="6884622" y="2978855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442" name="AutoShape 2"/>
          <p:cNvSpPr>
            <a:spLocks noChangeArrowheads="1"/>
          </p:cNvSpPr>
          <p:nvPr/>
        </p:nvSpPr>
        <p:spPr bwMode="auto">
          <a:xfrm>
            <a:off x="2337793" y="3035526"/>
            <a:ext cx="794047" cy="385089"/>
          </a:xfrm>
          <a:prstGeom prst="parallelogram">
            <a:avLst>
              <a:gd name="adj" fmla="val 36705"/>
            </a:avLst>
          </a:prstGeom>
          <a:solidFill>
            <a:schemeClr val="bg1">
              <a:lumMod val="85000"/>
            </a:schemeClr>
          </a:solidFill>
          <a:ln w="635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443" name="442 Grupo"/>
          <p:cNvGrpSpPr/>
          <p:nvPr/>
        </p:nvGrpSpPr>
        <p:grpSpPr>
          <a:xfrm>
            <a:off x="2684161" y="3085761"/>
            <a:ext cx="86459" cy="166178"/>
            <a:chOff x="2186584" y="3114406"/>
            <a:chExt cx="86459" cy="166178"/>
          </a:xfrm>
          <a:solidFill>
            <a:srgbClr val="FFFFCC"/>
          </a:solidFill>
        </p:grpSpPr>
        <p:sp>
          <p:nvSpPr>
            <p:cNvPr id="444" name="AutoShape 40"/>
            <p:cNvSpPr>
              <a:spLocks noChangeArrowheads="1"/>
            </p:cNvSpPr>
            <p:nvPr/>
          </p:nvSpPr>
          <p:spPr bwMode="auto">
            <a:xfrm>
              <a:off x="2186584" y="3181833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45" name="AutoShape 41"/>
            <p:cNvSpPr>
              <a:spLocks noChangeArrowheads="1"/>
            </p:cNvSpPr>
            <p:nvPr/>
          </p:nvSpPr>
          <p:spPr bwMode="auto">
            <a:xfrm>
              <a:off x="2186584" y="3114406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446" name="445 Grupo"/>
          <p:cNvGrpSpPr/>
          <p:nvPr/>
        </p:nvGrpSpPr>
        <p:grpSpPr>
          <a:xfrm>
            <a:off x="2467748" y="3081521"/>
            <a:ext cx="86459" cy="166177"/>
            <a:chOff x="1970171" y="3110166"/>
            <a:chExt cx="86459" cy="166177"/>
          </a:xfrm>
        </p:grpSpPr>
        <p:sp>
          <p:nvSpPr>
            <p:cNvPr id="447" name="AutoShape 71"/>
            <p:cNvSpPr>
              <a:spLocks noChangeArrowheads="1"/>
            </p:cNvSpPr>
            <p:nvPr/>
          </p:nvSpPr>
          <p:spPr bwMode="auto">
            <a:xfrm>
              <a:off x="1970171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48" name="AutoShape 72"/>
            <p:cNvSpPr>
              <a:spLocks noChangeArrowheads="1"/>
            </p:cNvSpPr>
            <p:nvPr/>
          </p:nvSpPr>
          <p:spPr bwMode="auto">
            <a:xfrm>
              <a:off x="1970171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449" name="Line 80"/>
          <p:cNvSpPr>
            <a:spLocks noChangeShapeType="1"/>
          </p:cNvSpPr>
          <p:nvPr/>
        </p:nvSpPr>
        <p:spPr bwMode="auto">
          <a:xfrm>
            <a:off x="2563733" y="3094804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301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05" name="304 Pentágono"/>
          <p:cNvSpPr/>
          <p:nvPr/>
        </p:nvSpPr>
        <p:spPr>
          <a:xfrm>
            <a:off x="324" y="6613524"/>
            <a:ext cx="322527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23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4093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 MODELS EVALUATED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7" name="Rectangle 27"/>
          <p:cNvSpPr>
            <a:spLocks noChangeArrowheads="1"/>
          </p:cNvSpPr>
          <p:nvPr/>
        </p:nvSpPr>
        <p:spPr bwMode="auto">
          <a:xfrm>
            <a:off x="2024758" y="1125090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MAGNITUDES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8" name="Rectangle 27"/>
          <p:cNvSpPr>
            <a:spLocks noChangeArrowheads="1"/>
          </p:cNvSpPr>
          <p:nvPr/>
        </p:nvSpPr>
        <p:spPr bwMode="auto">
          <a:xfrm>
            <a:off x="6317858" y="1124744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8" name="AutoShape 205"/>
          <p:cNvSpPr>
            <a:spLocks noChangeArrowheads="1"/>
          </p:cNvSpPr>
          <p:nvPr/>
        </p:nvSpPr>
        <p:spPr bwMode="auto">
          <a:xfrm>
            <a:off x="1085499" y="4032024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39" name="538 Elipse"/>
          <p:cNvSpPr/>
          <p:nvPr/>
        </p:nvSpPr>
        <p:spPr>
          <a:xfrm>
            <a:off x="1173714" y="4066061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0" name="539 Elipse"/>
          <p:cNvSpPr/>
          <p:nvPr/>
        </p:nvSpPr>
        <p:spPr>
          <a:xfrm>
            <a:off x="1158423" y="4232770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1" name="540 Elipse"/>
          <p:cNvSpPr/>
          <p:nvPr/>
        </p:nvSpPr>
        <p:spPr>
          <a:xfrm>
            <a:off x="1129959" y="4409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2" name="541 Elipse"/>
          <p:cNvSpPr/>
          <p:nvPr/>
        </p:nvSpPr>
        <p:spPr>
          <a:xfrm>
            <a:off x="1422486" y="4060494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3" name="542 Elipse"/>
          <p:cNvSpPr/>
          <p:nvPr/>
        </p:nvSpPr>
        <p:spPr>
          <a:xfrm>
            <a:off x="1407196" y="4227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4" name="543 Elipse"/>
          <p:cNvSpPr/>
          <p:nvPr/>
        </p:nvSpPr>
        <p:spPr>
          <a:xfrm>
            <a:off x="1378731" y="440363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5" name="544 Elipse"/>
          <p:cNvSpPr/>
          <p:nvPr/>
        </p:nvSpPr>
        <p:spPr>
          <a:xfrm>
            <a:off x="1252913" y="4409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6" name="545 Elipse"/>
          <p:cNvSpPr/>
          <p:nvPr/>
        </p:nvSpPr>
        <p:spPr>
          <a:xfrm>
            <a:off x="1301530" y="4060494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7" name="AutoShape 205"/>
          <p:cNvSpPr>
            <a:spLocks noChangeArrowheads="1"/>
          </p:cNvSpPr>
          <p:nvPr/>
        </p:nvSpPr>
        <p:spPr bwMode="auto">
          <a:xfrm>
            <a:off x="1564180" y="4032024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48" name="547 Elipse"/>
          <p:cNvSpPr/>
          <p:nvPr/>
        </p:nvSpPr>
        <p:spPr>
          <a:xfrm>
            <a:off x="1652396" y="4066061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9" name="548 Elipse"/>
          <p:cNvSpPr/>
          <p:nvPr/>
        </p:nvSpPr>
        <p:spPr>
          <a:xfrm>
            <a:off x="1637104" y="4232770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0" name="549 Elipse"/>
          <p:cNvSpPr/>
          <p:nvPr/>
        </p:nvSpPr>
        <p:spPr>
          <a:xfrm>
            <a:off x="1608641" y="4409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1" name="550 Elipse"/>
          <p:cNvSpPr/>
          <p:nvPr/>
        </p:nvSpPr>
        <p:spPr>
          <a:xfrm>
            <a:off x="1901168" y="4060494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2" name="551 Elipse"/>
          <p:cNvSpPr/>
          <p:nvPr/>
        </p:nvSpPr>
        <p:spPr>
          <a:xfrm>
            <a:off x="1885877" y="4227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3" name="552 Elipse"/>
          <p:cNvSpPr/>
          <p:nvPr/>
        </p:nvSpPr>
        <p:spPr>
          <a:xfrm>
            <a:off x="1857414" y="440363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4" name="553 Elipse"/>
          <p:cNvSpPr/>
          <p:nvPr/>
        </p:nvSpPr>
        <p:spPr>
          <a:xfrm>
            <a:off x="1731594" y="4409202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5" name="554 Elipse"/>
          <p:cNvSpPr/>
          <p:nvPr/>
        </p:nvSpPr>
        <p:spPr>
          <a:xfrm>
            <a:off x="1780211" y="4060494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6" name="AutoShape 205"/>
          <p:cNvSpPr>
            <a:spLocks noChangeArrowheads="1"/>
          </p:cNvSpPr>
          <p:nvPr/>
        </p:nvSpPr>
        <p:spPr bwMode="auto">
          <a:xfrm>
            <a:off x="2027412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57" name="556 Elipse"/>
          <p:cNvSpPr/>
          <p:nvPr/>
        </p:nvSpPr>
        <p:spPr>
          <a:xfrm>
            <a:off x="2115626" y="4073676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8" name="557 Elipse"/>
          <p:cNvSpPr/>
          <p:nvPr/>
        </p:nvSpPr>
        <p:spPr>
          <a:xfrm>
            <a:off x="2100336" y="4240385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9" name="558 Elipse"/>
          <p:cNvSpPr/>
          <p:nvPr/>
        </p:nvSpPr>
        <p:spPr>
          <a:xfrm>
            <a:off x="2071872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0" name="559 Elipse"/>
          <p:cNvSpPr/>
          <p:nvPr/>
        </p:nvSpPr>
        <p:spPr>
          <a:xfrm>
            <a:off x="2364399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1" name="560 Elipse"/>
          <p:cNvSpPr/>
          <p:nvPr/>
        </p:nvSpPr>
        <p:spPr>
          <a:xfrm>
            <a:off x="2349107" y="4234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2" name="561 Elipse"/>
          <p:cNvSpPr/>
          <p:nvPr/>
        </p:nvSpPr>
        <p:spPr>
          <a:xfrm>
            <a:off x="2320644" y="4411248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3" name="562 Elipse"/>
          <p:cNvSpPr/>
          <p:nvPr/>
        </p:nvSpPr>
        <p:spPr>
          <a:xfrm>
            <a:off x="2194826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4" name="563 Elipse"/>
          <p:cNvSpPr/>
          <p:nvPr/>
        </p:nvSpPr>
        <p:spPr>
          <a:xfrm>
            <a:off x="2243441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5" name="AutoShape 205"/>
          <p:cNvSpPr>
            <a:spLocks noChangeArrowheads="1"/>
          </p:cNvSpPr>
          <p:nvPr/>
        </p:nvSpPr>
        <p:spPr bwMode="auto">
          <a:xfrm>
            <a:off x="2506093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66" name="565 Elipse"/>
          <p:cNvSpPr/>
          <p:nvPr/>
        </p:nvSpPr>
        <p:spPr>
          <a:xfrm>
            <a:off x="2594308" y="4073676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7" name="566 Elipse"/>
          <p:cNvSpPr/>
          <p:nvPr/>
        </p:nvSpPr>
        <p:spPr>
          <a:xfrm>
            <a:off x="2579017" y="4240385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8" name="567 Elipse"/>
          <p:cNvSpPr/>
          <p:nvPr/>
        </p:nvSpPr>
        <p:spPr>
          <a:xfrm>
            <a:off x="2550553" y="4416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9" name="568 Elipse"/>
          <p:cNvSpPr/>
          <p:nvPr/>
        </p:nvSpPr>
        <p:spPr>
          <a:xfrm>
            <a:off x="2843080" y="406810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0" name="569 Elipse"/>
          <p:cNvSpPr/>
          <p:nvPr/>
        </p:nvSpPr>
        <p:spPr>
          <a:xfrm>
            <a:off x="2827790" y="4234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1" name="570 Elipse"/>
          <p:cNvSpPr/>
          <p:nvPr/>
        </p:nvSpPr>
        <p:spPr>
          <a:xfrm>
            <a:off x="2799325" y="4411248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2" name="571 Elipse"/>
          <p:cNvSpPr/>
          <p:nvPr/>
        </p:nvSpPr>
        <p:spPr>
          <a:xfrm>
            <a:off x="2673507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3" name="572 Elipse"/>
          <p:cNvSpPr/>
          <p:nvPr/>
        </p:nvSpPr>
        <p:spPr>
          <a:xfrm>
            <a:off x="2722124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4" name="AutoShape 205"/>
          <p:cNvSpPr>
            <a:spLocks noChangeArrowheads="1"/>
          </p:cNvSpPr>
          <p:nvPr/>
        </p:nvSpPr>
        <p:spPr bwMode="auto">
          <a:xfrm>
            <a:off x="2977049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75" name="574 Elipse"/>
          <p:cNvSpPr/>
          <p:nvPr/>
        </p:nvSpPr>
        <p:spPr>
          <a:xfrm>
            <a:off x="3065265" y="4073676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6" name="575 Elipse"/>
          <p:cNvSpPr/>
          <p:nvPr/>
        </p:nvSpPr>
        <p:spPr>
          <a:xfrm>
            <a:off x="3049973" y="4240385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7" name="576 Elipse"/>
          <p:cNvSpPr/>
          <p:nvPr/>
        </p:nvSpPr>
        <p:spPr>
          <a:xfrm>
            <a:off x="3021510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8" name="577 Elipse"/>
          <p:cNvSpPr/>
          <p:nvPr/>
        </p:nvSpPr>
        <p:spPr>
          <a:xfrm>
            <a:off x="3314036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9" name="578 Elipse"/>
          <p:cNvSpPr/>
          <p:nvPr/>
        </p:nvSpPr>
        <p:spPr>
          <a:xfrm>
            <a:off x="3298745" y="4234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0" name="579 Elipse"/>
          <p:cNvSpPr/>
          <p:nvPr/>
        </p:nvSpPr>
        <p:spPr>
          <a:xfrm>
            <a:off x="3270281" y="4411248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1" name="580 Elipse"/>
          <p:cNvSpPr/>
          <p:nvPr/>
        </p:nvSpPr>
        <p:spPr>
          <a:xfrm>
            <a:off x="3144463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2" name="581 Elipse"/>
          <p:cNvSpPr/>
          <p:nvPr/>
        </p:nvSpPr>
        <p:spPr>
          <a:xfrm>
            <a:off x="3193080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3" name="AutoShape 205"/>
          <p:cNvSpPr>
            <a:spLocks noChangeArrowheads="1"/>
          </p:cNvSpPr>
          <p:nvPr/>
        </p:nvSpPr>
        <p:spPr bwMode="auto">
          <a:xfrm>
            <a:off x="3455731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84" name="583 Elipse"/>
          <p:cNvSpPr/>
          <p:nvPr/>
        </p:nvSpPr>
        <p:spPr>
          <a:xfrm>
            <a:off x="3543946" y="4073676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5" name="584 Elipse"/>
          <p:cNvSpPr/>
          <p:nvPr/>
        </p:nvSpPr>
        <p:spPr>
          <a:xfrm>
            <a:off x="3528654" y="4240385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6" name="585 Elipse"/>
          <p:cNvSpPr/>
          <p:nvPr/>
        </p:nvSpPr>
        <p:spPr>
          <a:xfrm>
            <a:off x="3500191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7" name="586 Elipse"/>
          <p:cNvSpPr/>
          <p:nvPr/>
        </p:nvSpPr>
        <p:spPr>
          <a:xfrm>
            <a:off x="3792717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8" name="587 Elipse"/>
          <p:cNvSpPr/>
          <p:nvPr/>
        </p:nvSpPr>
        <p:spPr>
          <a:xfrm>
            <a:off x="3777427" y="4234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9" name="588 Elipse"/>
          <p:cNvSpPr/>
          <p:nvPr/>
        </p:nvSpPr>
        <p:spPr>
          <a:xfrm>
            <a:off x="3748964" y="4411248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0" name="589 Elipse"/>
          <p:cNvSpPr/>
          <p:nvPr/>
        </p:nvSpPr>
        <p:spPr>
          <a:xfrm>
            <a:off x="3623145" y="4416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1" name="590 Elipse"/>
          <p:cNvSpPr/>
          <p:nvPr/>
        </p:nvSpPr>
        <p:spPr>
          <a:xfrm>
            <a:off x="3671762" y="406810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2753920" y="2316076"/>
            <a:ext cx="4356627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619 Conector recto"/>
          <p:cNvCxnSpPr/>
          <p:nvPr/>
        </p:nvCxnSpPr>
        <p:spPr>
          <a:xfrm>
            <a:off x="2799325" y="3687351"/>
            <a:ext cx="4290482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5 Grupo"/>
          <p:cNvGrpSpPr/>
          <p:nvPr/>
        </p:nvGrpSpPr>
        <p:grpSpPr>
          <a:xfrm>
            <a:off x="1331640" y="5301208"/>
            <a:ext cx="794047" cy="794047"/>
            <a:chOff x="1331640" y="5445224"/>
            <a:chExt cx="794047" cy="794047"/>
          </a:xfrm>
        </p:grpSpPr>
        <p:sp>
          <p:nvSpPr>
            <p:cNvPr id="771" name="AutoShape 2"/>
            <p:cNvSpPr>
              <a:spLocks noChangeArrowheads="1"/>
            </p:cNvSpPr>
            <p:nvPr/>
          </p:nvSpPr>
          <p:spPr bwMode="auto">
            <a:xfrm>
              <a:off x="1331640" y="5854182"/>
              <a:ext cx="794047" cy="385089"/>
            </a:xfrm>
            <a:prstGeom prst="parallelogram">
              <a:avLst>
                <a:gd name="adj" fmla="val 36705"/>
              </a:avLst>
            </a:prstGeom>
            <a:solidFill>
              <a:schemeClr val="bg1">
                <a:lumMod val="85000"/>
              </a:schemeClr>
            </a:solidFill>
            <a:ln w="6350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772" name="771 Grupo"/>
            <p:cNvGrpSpPr/>
            <p:nvPr/>
          </p:nvGrpSpPr>
          <p:grpSpPr>
            <a:xfrm>
              <a:off x="1981411" y="5445224"/>
              <a:ext cx="86459" cy="504966"/>
              <a:chOff x="2489987" y="2655213"/>
              <a:chExt cx="86459" cy="504966"/>
            </a:xfrm>
          </p:grpSpPr>
          <p:sp>
            <p:nvSpPr>
              <p:cNvPr id="813" name="AutoShape 4"/>
              <p:cNvSpPr>
                <a:spLocks noChangeArrowheads="1"/>
              </p:cNvSpPr>
              <p:nvPr/>
            </p:nvSpPr>
            <p:spPr bwMode="auto">
              <a:xfrm>
                <a:off x="2489987" y="3061520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4" name="AutoShape 5"/>
              <p:cNvSpPr>
                <a:spLocks noChangeArrowheads="1"/>
              </p:cNvSpPr>
              <p:nvPr/>
            </p:nvSpPr>
            <p:spPr bwMode="auto">
              <a:xfrm>
                <a:off x="2489987" y="299415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5" name="AutoShape 6"/>
              <p:cNvSpPr>
                <a:spLocks noChangeArrowheads="1"/>
              </p:cNvSpPr>
              <p:nvPr/>
            </p:nvSpPr>
            <p:spPr bwMode="auto">
              <a:xfrm>
                <a:off x="2489987" y="2925731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6" name="AutoShape 7"/>
              <p:cNvSpPr>
                <a:spLocks noChangeArrowheads="1"/>
              </p:cNvSpPr>
              <p:nvPr/>
            </p:nvSpPr>
            <p:spPr bwMode="auto">
              <a:xfrm>
                <a:off x="2489987" y="285836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7" name="AutoShape 8"/>
              <p:cNvSpPr>
                <a:spLocks noChangeArrowheads="1"/>
              </p:cNvSpPr>
              <p:nvPr/>
            </p:nvSpPr>
            <p:spPr bwMode="auto">
              <a:xfrm>
                <a:off x="2489987" y="2790472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8" name="AutoShape 9"/>
              <p:cNvSpPr>
                <a:spLocks noChangeArrowheads="1"/>
              </p:cNvSpPr>
              <p:nvPr/>
            </p:nvSpPr>
            <p:spPr bwMode="auto">
              <a:xfrm>
                <a:off x="2489987" y="2723108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9" name="AutoShape 10"/>
              <p:cNvSpPr>
                <a:spLocks noChangeArrowheads="1"/>
              </p:cNvSpPr>
              <p:nvPr/>
            </p:nvSpPr>
            <p:spPr bwMode="auto">
              <a:xfrm>
                <a:off x="2489987" y="2655213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sp>
          <p:nvSpPr>
            <p:cNvPr id="773" name="AutoShape 13"/>
            <p:cNvSpPr>
              <a:spLocks noChangeArrowheads="1"/>
            </p:cNvSpPr>
            <p:nvPr/>
          </p:nvSpPr>
          <p:spPr bwMode="auto">
            <a:xfrm>
              <a:off x="1740599" y="5847287"/>
              <a:ext cx="86459" cy="98659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774" name="773 Grupo"/>
            <p:cNvGrpSpPr/>
            <p:nvPr/>
          </p:nvGrpSpPr>
          <p:grpSpPr>
            <a:xfrm>
              <a:off x="1918821" y="5900177"/>
              <a:ext cx="86459" cy="166177"/>
              <a:chOff x="2427397" y="3110166"/>
              <a:chExt cx="86459" cy="166177"/>
            </a:xfrm>
          </p:grpSpPr>
          <p:sp>
            <p:nvSpPr>
              <p:cNvPr id="811" name="AutoShape 22"/>
              <p:cNvSpPr>
                <a:spLocks noChangeArrowheads="1"/>
              </p:cNvSpPr>
              <p:nvPr/>
            </p:nvSpPr>
            <p:spPr bwMode="auto">
              <a:xfrm>
                <a:off x="2427397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2" name="AutoShape 23"/>
              <p:cNvSpPr>
                <a:spLocks noChangeArrowheads="1"/>
              </p:cNvSpPr>
              <p:nvPr/>
            </p:nvSpPr>
            <p:spPr bwMode="auto">
              <a:xfrm>
                <a:off x="2427397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775" name="774 Grupo"/>
            <p:cNvGrpSpPr/>
            <p:nvPr/>
          </p:nvGrpSpPr>
          <p:grpSpPr>
            <a:xfrm>
              <a:off x="1822814" y="5908534"/>
              <a:ext cx="86459" cy="302091"/>
              <a:chOff x="2331390" y="3118523"/>
              <a:chExt cx="86459" cy="302091"/>
            </a:xfrm>
          </p:grpSpPr>
          <p:sp>
            <p:nvSpPr>
              <p:cNvPr id="807" name="AutoShape 31"/>
              <p:cNvSpPr>
                <a:spLocks noChangeArrowheads="1"/>
              </p:cNvSpPr>
              <p:nvPr/>
            </p:nvSpPr>
            <p:spPr bwMode="auto">
              <a:xfrm>
                <a:off x="2331390" y="3321864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8" name="AutoShape 32"/>
              <p:cNvSpPr>
                <a:spLocks noChangeArrowheads="1"/>
              </p:cNvSpPr>
              <p:nvPr/>
            </p:nvSpPr>
            <p:spPr bwMode="auto">
              <a:xfrm>
                <a:off x="2331390" y="3254437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9" name="AutoShape 33"/>
              <p:cNvSpPr>
                <a:spLocks noChangeArrowheads="1"/>
              </p:cNvSpPr>
              <p:nvPr/>
            </p:nvSpPr>
            <p:spPr bwMode="auto">
              <a:xfrm>
                <a:off x="2331390" y="3185949"/>
                <a:ext cx="86459" cy="99281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0" name="AutoShape 34"/>
              <p:cNvSpPr>
                <a:spLocks noChangeArrowheads="1"/>
              </p:cNvSpPr>
              <p:nvPr/>
            </p:nvSpPr>
            <p:spPr bwMode="auto">
              <a:xfrm>
                <a:off x="2331390" y="3118523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776" name="775 Grupo"/>
            <p:cNvGrpSpPr/>
            <p:nvPr/>
          </p:nvGrpSpPr>
          <p:grpSpPr>
            <a:xfrm>
              <a:off x="1678008" y="5497204"/>
              <a:ext cx="86459" cy="573391"/>
              <a:chOff x="2186584" y="2707193"/>
              <a:chExt cx="86459" cy="573391"/>
            </a:xfrm>
          </p:grpSpPr>
          <p:sp>
            <p:nvSpPr>
              <p:cNvPr id="799" name="AutoShape 40"/>
              <p:cNvSpPr>
                <a:spLocks noChangeArrowheads="1"/>
              </p:cNvSpPr>
              <p:nvPr/>
            </p:nvSpPr>
            <p:spPr bwMode="auto">
              <a:xfrm>
                <a:off x="2186584" y="318183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0" name="AutoShape 41"/>
              <p:cNvSpPr>
                <a:spLocks noChangeArrowheads="1"/>
              </p:cNvSpPr>
              <p:nvPr/>
            </p:nvSpPr>
            <p:spPr bwMode="auto">
              <a:xfrm>
                <a:off x="2186584" y="3114406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1" name="AutoShape 42"/>
              <p:cNvSpPr>
                <a:spLocks noChangeArrowheads="1"/>
              </p:cNvSpPr>
              <p:nvPr/>
            </p:nvSpPr>
            <p:spPr bwMode="auto">
              <a:xfrm>
                <a:off x="2186584" y="304591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2" name="AutoShape 43"/>
              <p:cNvSpPr>
                <a:spLocks noChangeArrowheads="1"/>
              </p:cNvSpPr>
              <p:nvPr/>
            </p:nvSpPr>
            <p:spPr bwMode="auto">
              <a:xfrm>
                <a:off x="2186584" y="2978491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3" name="AutoShape 44"/>
              <p:cNvSpPr>
                <a:spLocks noChangeArrowheads="1"/>
              </p:cNvSpPr>
              <p:nvPr/>
            </p:nvSpPr>
            <p:spPr bwMode="auto">
              <a:xfrm>
                <a:off x="2186584" y="2910534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4" name="AutoShape 45"/>
              <p:cNvSpPr>
                <a:spLocks noChangeArrowheads="1"/>
              </p:cNvSpPr>
              <p:nvPr/>
            </p:nvSpPr>
            <p:spPr bwMode="auto">
              <a:xfrm>
                <a:off x="2186584" y="284310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5" name="AutoShape 46"/>
              <p:cNvSpPr>
                <a:spLocks noChangeArrowheads="1"/>
              </p:cNvSpPr>
              <p:nvPr/>
            </p:nvSpPr>
            <p:spPr bwMode="auto">
              <a:xfrm>
                <a:off x="2186584" y="2775150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6" name="AutoShape 47"/>
              <p:cNvSpPr>
                <a:spLocks noChangeArrowheads="1"/>
              </p:cNvSpPr>
              <p:nvPr/>
            </p:nvSpPr>
            <p:spPr bwMode="auto">
              <a:xfrm>
                <a:off x="2186584" y="270719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777" name="776 Grupo"/>
            <p:cNvGrpSpPr/>
            <p:nvPr/>
          </p:nvGrpSpPr>
          <p:grpSpPr>
            <a:xfrm>
              <a:off x="1630269" y="5840577"/>
              <a:ext cx="86459" cy="370049"/>
              <a:chOff x="2511112" y="3021921"/>
              <a:chExt cx="86459" cy="370049"/>
            </a:xfrm>
          </p:grpSpPr>
          <p:sp>
            <p:nvSpPr>
              <p:cNvPr id="794" name="AutoShape 49"/>
              <p:cNvSpPr>
                <a:spLocks noChangeArrowheads="1"/>
              </p:cNvSpPr>
              <p:nvPr/>
            </p:nvSpPr>
            <p:spPr bwMode="auto">
              <a:xfrm>
                <a:off x="2511112" y="3293219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5" name="AutoShape 50"/>
              <p:cNvSpPr>
                <a:spLocks noChangeArrowheads="1"/>
              </p:cNvSpPr>
              <p:nvPr/>
            </p:nvSpPr>
            <p:spPr bwMode="auto">
              <a:xfrm>
                <a:off x="2511112" y="3225793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6" name="AutoShape 51"/>
              <p:cNvSpPr>
                <a:spLocks noChangeArrowheads="1"/>
              </p:cNvSpPr>
              <p:nvPr/>
            </p:nvSpPr>
            <p:spPr bwMode="auto">
              <a:xfrm>
                <a:off x="2511112" y="3157305"/>
                <a:ext cx="86459" cy="9928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7" name="AutoShape 52"/>
              <p:cNvSpPr>
                <a:spLocks noChangeArrowheads="1"/>
              </p:cNvSpPr>
              <p:nvPr/>
            </p:nvSpPr>
            <p:spPr bwMode="auto">
              <a:xfrm>
                <a:off x="2511112" y="3089878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8" name="AutoShape 53"/>
              <p:cNvSpPr>
                <a:spLocks noChangeArrowheads="1"/>
              </p:cNvSpPr>
              <p:nvPr/>
            </p:nvSpPr>
            <p:spPr bwMode="auto">
              <a:xfrm>
                <a:off x="2511112" y="3021921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778" name="777 Grupo"/>
            <p:cNvGrpSpPr/>
            <p:nvPr/>
          </p:nvGrpSpPr>
          <p:grpSpPr>
            <a:xfrm>
              <a:off x="1524185" y="5619736"/>
              <a:ext cx="86459" cy="301813"/>
              <a:chOff x="2032761" y="2829725"/>
              <a:chExt cx="86459" cy="301813"/>
            </a:xfrm>
          </p:grpSpPr>
          <p:sp>
            <p:nvSpPr>
              <p:cNvPr id="790" name="AutoShape 62"/>
              <p:cNvSpPr>
                <a:spLocks noChangeArrowheads="1"/>
              </p:cNvSpPr>
              <p:nvPr/>
            </p:nvSpPr>
            <p:spPr bwMode="auto">
              <a:xfrm>
                <a:off x="2032761" y="3032879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1" name="AutoShape 63"/>
              <p:cNvSpPr>
                <a:spLocks noChangeArrowheads="1"/>
              </p:cNvSpPr>
              <p:nvPr/>
            </p:nvSpPr>
            <p:spPr bwMode="auto">
              <a:xfrm>
                <a:off x="2032761" y="2965514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2" name="AutoShape 64"/>
              <p:cNvSpPr>
                <a:spLocks noChangeArrowheads="1"/>
              </p:cNvSpPr>
              <p:nvPr/>
            </p:nvSpPr>
            <p:spPr bwMode="auto">
              <a:xfrm>
                <a:off x="2032761" y="2897089"/>
                <a:ext cx="86459" cy="99190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3" name="AutoShape 65"/>
              <p:cNvSpPr>
                <a:spLocks noChangeArrowheads="1"/>
              </p:cNvSpPr>
              <p:nvPr/>
            </p:nvSpPr>
            <p:spPr bwMode="auto">
              <a:xfrm>
                <a:off x="2032761" y="2829725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779" name="778 Grupo"/>
            <p:cNvGrpSpPr/>
            <p:nvPr/>
          </p:nvGrpSpPr>
          <p:grpSpPr>
            <a:xfrm>
              <a:off x="1461595" y="5900177"/>
              <a:ext cx="86459" cy="166177"/>
              <a:chOff x="1970171" y="3110166"/>
              <a:chExt cx="86459" cy="166177"/>
            </a:xfrm>
          </p:grpSpPr>
          <p:sp>
            <p:nvSpPr>
              <p:cNvPr id="788" name="AutoShape 71"/>
              <p:cNvSpPr>
                <a:spLocks noChangeArrowheads="1"/>
              </p:cNvSpPr>
              <p:nvPr/>
            </p:nvSpPr>
            <p:spPr bwMode="auto">
              <a:xfrm>
                <a:off x="1970171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89" name="AutoShape 72"/>
              <p:cNvSpPr>
                <a:spLocks noChangeArrowheads="1"/>
              </p:cNvSpPr>
              <p:nvPr/>
            </p:nvSpPr>
            <p:spPr bwMode="auto">
              <a:xfrm>
                <a:off x="1970171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780" name="779 Grupo"/>
            <p:cNvGrpSpPr/>
            <p:nvPr/>
          </p:nvGrpSpPr>
          <p:grpSpPr>
            <a:xfrm>
              <a:off x="1403778" y="5705194"/>
              <a:ext cx="86459" cy="505432"/>
              <a:chOff x="1912354" y="2915183"/>
              <a:chExt cx="86459" cy="505432"/>
            </a:xfrm>
          </p:grpSpPr>
          <p:sp>
            <p:nvSpPr>
              <p:cNvPr id="781" name="AutoShape 80"/>
              <p:cNvSpPr>
                <a:spLocks noChangeArrowheads="1"/>
              </p:cNvSpPr>
              <p:nvPr/>
            </p:nvSpPr>
            <p:spPr bwMode="auto">
              <a:xfrm>
                <a:off x="1912354" y="3321865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82" name="AutoShape 81"/>
              <p:cNvSpPr>
                <a:spLocks noChangeArrowheads="1"/>
              </p:cNvSpPr>
              <p:nvPr/>
            </p:nvSpPr>
            <p:spPr bwMode="auto">
              <a:xfrm>
                <a:off x="1912354" y="3254438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83" name="AutoShape 82"/>
              <p:cNvSpPr>
                <a:spLocks noChangeArrowheads="1"/>
              </p:cNvSpPr>
              <p:nvPr/>
            </p:nvSpPr>
            <p:spPr bwMode="auto">
              <a:xfrm>
                <a:off x="1912354" y="318595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84" name="AutoShape 83"/>
              <p:cNvSpPr>
                <a:spLocks noChangeArrowheads="1"/>
              </p:cNvSpPr>
              <p:nvPr/>
            </p:nvSpPr>
            <p:spPr bwMode="auto">
              <a:xfrm>
                <a:off x="1912354" y="3118524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85" name="AutoShape 84"/>
              <p:cNvSpPr>
                <a:spLocks noChangeArrowheads="1"/>
              </p:cNvSpPr>
              <p:nvPr/>
            </p:nvSpPr>
            <p:spPr bwMode="auto">
              <a:xfrm>
                <a:off x="1912354" y="3050567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86" name="AutoShape 85"/>
              <p:cNvSpPr>
                <a:spLocks noChangeArrowheads="1"/>
              </p:cNvSpPr>
              <p:nvPr/>
            </p:nvSpPr>
            <p:spPr bwMode="auto">
              <a:xfrm>
                <a:off x="1912354" y="298314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87" name="AutoShape 86"/>
              <p:cNvSpPr>
                <a:spLocks noChangeArrowheads="1"/>
              </p:cNvSpPr>
              <p:nvPr/>
            </p:nvSpPr>
            <p:spPr bwMode="auto">
              <a:xfrm>
                <a:off x="1912354" y="2915183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</p:grpSp>
      <p:grpSp>
        <p:nvGrpSpPr>
          <p:cNvPr id="4" name="3 Grupo"/>
          <p:cNvGrpSpPr/>
          <p:nvPr/>
        </p:nvGrpSpPr>
        <p:grpSpPr>
          <a:xfrm>
            <a:off x="6126416" y="4032024"/>
            <a:ext cx="1891550" cy="486187"/>
            <a:chOff x="6126416" y="4032024"/>
            <a:chExt cx="1891550" cy="486187"/>
          </a:xfrm>
        </p:grpSpPr>
        <p:sp>
          <p:nvSpPr>
            <p:cNvPr id="887" name="AutoShape 205"/>
            <p:cNvSpPr>
              <a:spLocks noChangeArrowheads="1"/>
            </p:cNvSpPr>
            <p:nvPr/>
          </p:nvSpPr>
          <p:spPr bwMode="auto">
            <a:xfrm>
              <a:off x="6126416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889" name="888 Elipse"/>
            <p:cNvSpPr/>
            <p:nvPr/>
          </p:nvSpPr>
          <p:spPr>
            <a:xfrm>
              <a:off x="6199340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2" name="891 Elipse"/>
            <p:cNvSpPr/>
            <p:nvPr/>
          </p:nvSpPr>
          <p:spPr>
            <a:xfrm>
              <a:off x="6448113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4" name="893 Elipse"/>
            <p:cNvSpPr/>
            <p:nvPr/>
          </p:nvSpPr>
          <p:spPr>
            <a:xfrm>
              <a:off x="6293830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5" name="894 Elipse"/>
            <p:cNvSpPr/>
            <p:nvPr/>
          </p:nvSpPr>
          <p:spPr>
            <a:xfrm>
              <a:off x="6342447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6" name="AutoShape 205"/>
            <p:cNvSpPr>
              <a:spLocks noChangeArrowheads="1"/>
            </p:cNvSpPr>
            <p:nvPr/>
          </p:nvSpPr>
          <p:spPr bwMode="auto">
            <a:xfrm>
              <a:off x="6605097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898" name="897 Elipse"/>
            <p:cNvSpPr/>
            <p:nvPr/>
          </p:nvSpPr>
          <p:spPr>
            <a:xfrm>
              <a:off x="6678021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1" name="900 Elipse"/>
            <p:cNvSpPr/>
            <p:nvPr/>
          </p:nvSpPr>
          <p:spPr>
            <a:xfrm>
              <a:off x="6926794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3" name="902 Elipse"/>
            <p:cNvSpPr/>
            <p:nvPr/>
          </p:nvSpPr>
          <p:spPr>
            <a:xfrm>
              <a:off x="6772511" y="4409202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4" name="903 Elipse"/>
            <p:cNvSpPr/>
            <p:nvPr/>
          </p:nvSpPr>
          <p:spPr>
            <a:xfrm>
              <a:off x="6821128" y="4060494"/>
              <a:ext cx="78493" cy="78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5" name="AutoShape 205"/>
            <p:cNvSpPr>
              <a:spLocks noChangeArrowheads="1"/>
            </p:cNvSpPr>
            <p:nvPr/>
          </p:nvSpPr>
          <p:spPr bwMode="auto">
            <a:xfrm>
              <a:off x="7068329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07" name="906 Elipse"/>
            <p:cNvSpPr/>
            <p:nvPr/>
          </p:nvSpPr>
          <p:spPr>
            <a:xfrm>
              <a:off x="7141253" y="4240385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0" name="909 Elipse"/>
            <p:cNvSpPr/>
            <p:nvPr/>
          </p:nvSpPr>
          <p:spPr>
            <a:xfrm>
              <a:off x="7390024" y="4234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2" name="911 Elipse"/>
            <p:cNvSpPr/>
            <p:nvPr/>
          </p:nvSpPr>
          <p:spPr>
            <a:xfrm>
              <a:off x="7235743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3" name="912 Elipse"/>
            <p:cNvSpPr/>
            <p:nvPr/>
          </p:nvSpPr>
          <p:spPr>
            <a:xfrm>
              <a:off x="7284358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4" name="AutoShape 205"/>
            <p:cNvSpPr>
              <a:spLocks noChangeArrowheads="1"/>
            </p:cNvSpPr>
            <p:nvPr/>
          </p:nvSpPr>
          <p:spPr bwMode="auto">
            <a:xfrm>
              <a:off x="7547010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16" name="915 Elipse"/>
            <p:cNvSpPr/>
            <p:nvPr/>
          </p:nvSpPr>
          <p:spPr>
            <a:xfrm>
              <a:off x="7619934" y="4240385"/>
              <a:ext cx="78493" cy="78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9" name="918 Elipse"/>
            <p:cNvSpPr/>
            <p:nvPr/>
          </p:nvSpPr>
          <p:spPr>
            <a:xfrm>
              <a:off x="7868707" y="4234817"/>
              <a:ext cx="78493" cy="78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1" name="920 Elipse"/>
            <p:cNvSpPr/>
            <p:nvPr/>
          </p:nvSpPr>
          <p:spPr>
            <a:xfrm>
              <a:off x="7714424" y="4416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2" name="921 Elipse"/>
            <p:cNvSpPr/>
            <p:nvPr/>
          </p:nvSpPr>
          <p:spPr>
            <a:xfrm>
              <a:off x="7763041" y="406810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240889" y="1404659"/>
            <a:ext cx="1030139" cy="619424"/>
            <a:chOff x="2240889" y="1404659"/>
            <a:chExt cx="1030139" cy="619424"/>
          </a:xfrm>
        </p:grpSpPr>
        <p:sp>
          <p:nvSpPr>
            <p:cNvPr id="356" name="AutoShape 1210"/>
            <p:cNvSpPr>
              <a:spLocks noChangeArrowheads="1"/>
            </p:cNvSpPr>
            <p:nvPr/>
          </p:nvSpPr>
          <p:spPr bwMode="auto">
            <a:xfrm>
              <a:off x="2240889" y="1404659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7" name="Oval 1212"/>
            <p:cNvSpPr>
              <a:spLocks noChangeArrowheads="1"/>
            </p:cNvSpPr>
            <p:nvPr/>
          </p:nvSpPr>
          <p:spPr bwMode="auto">
            <a:xfrm rot="825044">
              <a:off x="2383262" y="157449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8" name="Oval 1213"/>
            <p:cNvSpPr>
              <a:spLocks noChangeArrowheads="1"/>
            </p:cNvSpPr>
            <p:nvPr/>
          </p:nvSpPr>
          <p:spPr bwMode="auto">
            <a:xfrm rot="825044">
              <a:off x="2364871" y="164965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9" name="Oval 1214"/>
            <p:cNvSpPr>
              <a:spLocks noChangeArrowheads="1"/>
            </p:cNvSpPr>
            <p:nvPr/>
          </p:nvSpPr>
          <p:spPr bwMode="auto">
            <a:xfrm rot="825044">
              <a:off x="2346481" y="172480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0" name="Oval 1215"/>
            <p:cNvSpPr>
              <a:spLocks noChangeArrowheads="1"/>
            </p:cNvSpPr>
            <p:nvPr/>
          </p:nvSpPr>
          <p:spPr bwMode="auto">
            <a:xfrm rot="825044">
              <a:off x="2328090" y="1799953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1" name="Oval 1216"/>
            <p:cNvSpPr>
              <a:spLocks noChangeArrowheads="1"/>
            </p:cNvSpPr>
            <p:nvPr/>
          </p:nvSpPr>
          <p:spPr bwMode="auto">
            <a:xfrm rot="825044">
              <a:off x="2309700" y="187510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2" name="Oval 1217"/>
            <p:cNvSpPr>
              <a:spLocks noChangeArrowheads="1"/>
            </p:cNvSpPr>
            <p:nvPr/>
          </p:nvSpPr>
          <p:spPr bwMode="auto">
            <a:xfrm rot="825044">
              <a:off x="2291309" y="19502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3" name="Oval 1218"/>
            <p:cNvSpPr>
              <a:spLocks noChangeArrowheads="1"/>
            </p:cNvSpPr>
            <p:nvPr/>
          </p:nvSpPr>
          <p:spPr bwMode="auto">
            <a:xfrm rot="825044">
              <a:off x="2401652" y="14993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4" name="Oval 1219"/>
            <p:cNvSpPr>
              <a:spLocks noChangeArrowheads="1"/>
            </p:cNvSpPr>
            <p:nvPr/>
          </p:nvSpPr>
          <p:spPr bwMode="auto">
            <a:xfrm rot="825044">
              <a:off x="2420043" y="142419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5" name="Oval 1221"/>
            <p:cNvSpPr>
              <a:spLocks noChangeArrowheads="1"/>
            </p:cNvSpPr>
            <p:nvPr/>
          </p:nvSpPr>
          <p:spPr bwMode="auto">
            <a:xfrm rot="825044">
              <a:off x="2467355" y="15753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6" name="Oval 1222"/>
            <p:cNvSpPr>
              <a:spLocks noChangeArrowheads="1"/>
            </p:cNvSpPr>
            <p:nvPr/>
          </p:nvSpPr>
          <p:spPr bwMode="auto">
            <a:xfrm rot="825044">
              <a:off x="2448964" y="16504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7" name="Oval 1223"/>
            <p:cNvSpPr>
              <a:spLocks noChangeArrowheads="1"/>
            </p:cNvSpPr>
            <p:nvPr/>
          </p:nvSpPr>
          <p:spPr bwMode="auto">
            <a:xfrm rot="825044">
              <a:off x="2430574" y="17256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8" name="Oval 1224"/>
            <p:cNvSpPr>
              <a:spLocks noChangeArrowheads="1"/>
            </p:cNvSpPr>
            <p:nvPr/>
          </p:nvSpPr>
          <p:spPr bwMode="auto">
            <a:xfrm rot="825044">
              <a:off x="2412183" y="1800794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9" name="Oval 1225"/>
            <p:cNvSpPr>
              <a:spLocks noChangeArrowheads="1"/>
            </p:cNvSpPr>
            <p:nvPr/>
          </p:nvSpPr>
          <p:spPr bwMode="auto">
            <a:xfrm rot="825044">
              <a:off x="2393793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0" name="Oval 1226"/>
            <p:cNvSpPr>
              <a:spLocks noChangeArrowheads="1"/>
            </p:cNvSpPr>
            <p:nvPr/>
          </p:nvSpPr>
          <p:spPr bwMode="auto">
            <a:xfrm rot="825044">
              <a:off x="2375402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1" name="Oval 1227"/>
            <p:cNvSpPr>
              <a:spLocks noChangeArrowheads="1"/>
            </p:cNvSpPr>
            <p:nvPr/>
          </p:nvSpPr>
          <p:spPr bwMode="auto">
            <a:xfrm rot="825044">
              <a:off x="2485745" y="150018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2" name="Oval 1228"/>
            <p:cNvSpPr>
              <a:spLocks noChangeArrowheads="1"/>
            </p:cNvSpPr>
            <p:nvPr/>
          </p:nvSpPr>
          <p:spPr bwMode="auto">
            <a:xfrm rot="825044">
              <a:off x="2504136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3" name="Oval 1230"/>
            <p:cNvSpPr>
              <a:spLocks noChangeArrowheads="1"/>
            </p:cNvSpPr>
            <p:nvPr/>
          </p:nvSpPr>
          <p:spPr bwMode="auto">
            <a:xfrm rot="825044">
              <a:off x="2552289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4" name="Oval 1231"/>
            <p:cNvSpPr>
              <a:spLocks noChangeArrowheads="1"/>
            </p:cNvSpPr>
            <p:nvPr/>
          </p:nvSpPr>
          <p:spPr bwMode="auto">
            <a:xfrm rot="825044">
              <a:off x="2533898" y="165049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5" name="Oval 1232"/>
            <p:cNvSpPr>
              <a:spLocks noChangeArrowheads="1"/>
            </p:cNvSpPr>
            <p:nvPr/>
          </p:nvSpPr>
          <p:spPr bwMode="auto">
            <a:xfrm rot="825044">
              <a:off x="2515508" y="172564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6" name="Oval 1233"/>
            <p:cNvSpPr>
              <a:spLocks noChangeArrowheads="1"/>
            </p:cNvSpPr>
            <p:nvPr/>
          </p:nvSpPr>
          <p:spPr bwMode="auto">
            <a:xfrm rot="825044">
              <a:off x="2497117" y="1800794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7" name="Oval 1234"/>
            <p:cNvSpPr>
              <a:spLocks noChangeArrowheads="1"/>
            </p:cNvSpPr>
            <p:nvPr/>
          </p:nvSpPr>
          <p:spPr bwMode="auto">
            <a:xfrm rot="825044">
              <a:off x="2478727" y="187594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8" name="Oval 1235"/>
            <p:cNvSpPr>
              <a:spLocks noChangeArrowheads="1"/>
            </p:cNvSpPr>
            <p:nvPr/>
          </p:nvSpPr>
          <p:spPr bwMode="auto">
            <a:xfrm rot="825044">
              <a:off x="2460336" y="195109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9" name="Oval 1236"/>
            <p:cNvSpPr>
              <a:spLocks noChangeArrowheads="1"/>
            </p:cNvSpPr>
            <p:nvPr/>
          </p:nvSpPr>
          <p:spPr bwMode="auto">
            <a:xfrm rot="825044">
              <a:off x="2570679" y="150018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0" name="Oval 1237"/>
            <p:cNvSpPr>
              <a:spLocks noChangeArrowheads="1"/>
            </p:cNvSpPr>
            <p:nvPr/>
          </p:nvSpPr>
          <p:spPr bwMode="auto">
            <a:xfrm rot="825044">
              <a:off x="2589070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1" name="Oval 1239"/>
            <p:cNvSpPr>
              <a:spLocks noChangeArrowheads="1"/>
            </p:cNvSpPr>
            <p:nvPr/>
          </p:nvSpPr>
          <p:spPr bwMode="auto">
            <a:xfrm rot="825044">
              <a:off x="2636382" y="157575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2" name="Oval 1240"/>
            <p:cNvSpPr>
              <a:spLocks noChangeArrowheads="1"/>
            </p:cNvSpPr>
            <p:nvPr/>
          </p:nvSpPr>
          <p:spPr bwMode="auto">
            <a:xfrm rot="825044">
              <a:off x="2617991" y="165091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3" name="Oval 1241"/>
            <p:cNvSpPr>
              <a:spLocks noChangeArrowheads="1"/>
            </p:cNvSpPr>
            <p:nvPr/>
          </p:nvSpPr>
          <p:spPr bwMode="auto">
            <a:xfrm rot="825044">
              <a:off x="2599601" y="172606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4" name="Oval 1242"/>
            <p:cNvSpPr>
              <a:spLocks noChangeArrowheads="1"/>
            </p:cNvSpPr>
            <p:nvPr/>
          </p:nvSpPr>
          <p:spPr bwMode="auto">
            <a:xfrm rot="825044">
              <a:off x="2581210" y="1801214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5" name="Oval 1243"/>
            <p:cNvSpPr>
              <a:spLocks noChangeArrowheads="1"/>
            </p:cNvSpPr>
            <p:nvPr/>
          </p:nvSpPr>
          <p:spPr bwMode="auto">
            <a:xfrm rot="825044">
              <a:off x="2562820" y="187636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6" name="Oval 1244"/>
            <p:cNvSpPr>
              <a:spLocks noChangeArrowheads="1"/>
            </p:cNvSpPr>
            <p:nvPr/>
          </p:nvSpPr>
          <p:spPr bwMode="auto">
            <a:xfrm rot="825044">
              <a:off x="2544429" y="195151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7" name="Oval 1245"/>
            <p:cNvSpPr>
              <a:spLocks noChangeArrowheads="1"/>
            </p:cNvSpPr>
            <p:nvPr/>
          </p:nvSpPr>
          <p:spPr bwMode="auto">
            <a:xfrm rot="825044">
              <a:off x="2654772" y="15006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8" name="Oval 1246"/>
            <p:cNvSpPr>
              <a:spLocks noChangeArrowheads="1"/>
            </p:cNvSpPr>
            <p:nvPr/>
          </p:nvSpPr>
          <p:spPr bwMode="auto">
            <a:xfrm rot="825044">
              <a:off x="2673163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1" name="Oval 1250"/>
            <p:cNvSpPr>
              <a:spLocks noChangeArrowheads="1"/>
            </p:cNvSpPr>
            <p:nvPr/>
          </p:nvSpPr>
          <p:spPr bwMode="auto">
            <a:xfrm rot="825044">
              <a:off x="2680751" y="172564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2" name="Oval 1251"/>
            <p:cNvSpPr>
              <a:spLocks noChangeArrowheads="1"/>
            </p:cNvSpPr>
            <p:nvPr/>
          </p:nvSpPr>
          <p:spPr bwMode="auto">
            <a:xfrm rot="825044">
              <a:off x="2662360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3" name="Oval 1252"/>
            <p:cNvSpPr>
              <a:spLocks noChangeArrowheads="1"/>
            </p:cNvSpPr>
            <p:nvPr/>
          </p:nvSpPr>
          <p:spPr bwMode="auto">
            <a:xfrm rot="825044">
              <a:off x="2643970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4" name="Oval 1253"/>
            <p:cNvSpPr>
              <a:spLocks noChangeArrowheads="1"/>
            </p:cNvSpPr>
            <p:nvPr/>
          </p:nvSpPr>
          <p:spPr bwMode="auto">
            <a:xfrm rot="825044">
              <a:off x="2625579" y="1951097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6" name="Oval 1255"/>
            <p:cNvSpPr>
              <a:spLocks noChangeArrowheads="1"/>
            </p:cNvSpPr>
            <p:nvPr/>
          </p:nvSpPr>
          <p:spPr bwMode="auto">
            <a:xfrm rot="825044">
              <a:off x="2754313" y="142503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0" name="Oval 1260"/>
            <p:cNvSpPr>
              <a:spLocks noChangeArrowheads="1"/>
            </p:cNvSpPr>
            <p:nvPr/>
          </p:nvSpPr>
          <p:spPr bwMode="auto">
            <a:xfrm rot="825044">
              <a:off x="2746452" y="180121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1" name="Oval 1261"/>
            <p:cNvSpPr>
              <a:spLocks noChangeArrowheads="1"/>
            </p:cNvSpPr>
            <p:nvPr/>
          </p:nvSpPr>
          <p:spPr bwMode="auto">
            <a:xfrm rot="825044">
              <a:off x="2728062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2" name="Oval 1262"/>
            <p:cNvSpPr>
              <a:spLocks noChangeArrowheads="1"/>
            </p:cNvSpPr>
            <p:nvPr/>
          </p:nvSpPr>
          <p:spPr bwMode="auto">
            <a:xfrm rot="825044">
              <a:off x="2709671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4" name="Oval 1264"/>
            <p:cNvSpPr>
              <a:spLocks noChangeArrowheads="1"/>
            </p:cNvSpPr>
            <p:nvPr/>
          </p:nvSpPr>
          <p:spPr bwMode="auto">
            <a:xfrm rot="825044">
              <a:off x="2838405" y="142545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8" name="Oval 1269"/>
            <p:cNvSpPr>
              <a:spLocks noChangeArrowheads="1"/>
            </p:cNvSpPr>
            <p:nvPr/>
          </p:nvSpPr>
          <p:spPr bwMode="auto">
            <a:xfrm rot="825044">
              <a:off x="283180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9" name="Oval 1270"/>
            <p:cNvSpPr>
              <a:spLocks noChangeArrowheads="1"/>
            </p:cNvSpPr>
            <p:nvPr/>
          </p:nvSpPr>
          <p:spPr bwMode="auto">
            <a:xfrm rot="825044">
              <a:off x="2813417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0" name="Oval 1271"/>
            <p:cNvSpPr>
              <a:spLocks noChangeArrowheads="1"/>
            </p:cNvSpPr>
            <p:nvPr/>
          </p:nvSpPr>
          <p:spPr bwMode="auto">
            <a:xfrm rot="825044">
              <a:off x="279502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2" name="Oval 1273"/>
            <p:cNvSpPr>
              <a:spLocks noChangeArrowheads="1"/>
            </p:cNvSpPr>
            <p:nvPr/>
          </p:nvSpPr>
          <p:spPr bwMode="auto">
            <a:xfrm rot="825044">
              <a:off x="2923760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6" name="Oval 1278"/>
            <p:cNvSpPr>
              <a:spLocks noChangeArrowheads="1"/>
            </p:cNvSpPr>
            <p:nvPr/>
          </p:nvSpPr>
          <p:spPr bwMode="auto">
            <a:xfrm rot="825044">
              <a:off x="2915900" y="180163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7" name="Oval 1279"/>
            <p:cNvSpPr>
              <a:spLocks noChangeArrowheads="1"/>
            </p:cNvSpPr>
            <p:nvPr/>
          </p:nvSpPr>
          <p:spPr bwMode="auto">
            <a:xfrm rot="825044">
              <a:off x="2897510" y="1876786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8" name="Oval 1280"/>
            <p:cNvSpPr>
              <a:spLocks noChangeArrowheads="1"/>
            </p:cNvSpPr>
            <p:nvPr/>
          </p:nvSpPr>
          <p:spPr bwMode="auto">
            <a:xfrm rot="825044">
              <a:off x="2879119" y="195193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0" name="Oval 1282"/>
            <p:cNvSpPr>
              <a:spLocks noChangeArrowheads="1"/>
            </p:cNvSpPr>
            <p:nvPr/>
          </p:nvSpPr>
          <p:spPr bwMode="auto">
            <a:xfrm rot="825044">
              <a:off x="3007853" y="14258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4" name="Oval 1287"/>
            <p:cNvSpPr>
              <a:spLocks noChangeArrowheads="1"/>
            </p:cNvSpPr>
            <p:nvPr/>
          </p:nvSpPr>
          <p:spPr bwMode="auto">
            <a:xfrm rot="825044">
              <a:off x="2992424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5" name="Oval 1288"/>
            <p:cNvSpPr>
              <a:spLocks noChangeArrowheads="1"/>
            </p:cNvSpPr>
            <p:nvPr/>
          </p:nvSpPr>
          <p:spPr bwMode="auto">
            <a:xfrm rot="825044">
              <a:off x="2974034" y="187594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6" name="Oval 1289"/>
            <p:cNvSpPr>
              <a:spLocks noChangeArrowheads="1"/>
            </p:cNvSpPr>
            <p:nvPr/>
          </p:nvSpPr>
          <p:spPr bwMode="auto">
            <a:xfrm rot="825044">
              <a:off x="2955643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8" name="Oval 1291"/>
            <p:cNvSpPr>
              <a:spLocks noChangeArrowheads="1"/>
            </p:cNvSpPr>
            <p:nvPr/>
          </p:nvSpPr>
          <p:spPr bwMode="auto">
            <a:xfrm rot="825044">
              <a:off x="3084377" y="142503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2" name="Oval 1296"/>
            <p:cNvSpPr>
              <a:spLocks noChangeArrowheads="1"/>
            </p:cNvSpPr>
            <p:nvPr/>
          </p:nvSpPr>
          <p:spPr bwMode="auto">
            <a:xfrm rot="825044">
              <a:off x="307651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3" name="Oval 1297"/>
            <p:cNvSpPr>
              <a:spLocks noChangeArrowheads="1"/>
            </p:cNvSpPr>
            <p:nvPr/>
          </p:nvSpPr>
          <p:spPr bwMode="auto">
            <a:xfrm rot="825044">
              <a:off x="3058127" y="187636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4" name="Oval 1298"/>
            <p:cNvSpPr>
              <a:spLocks noChangeArrowheads="1"/>
            </p:cNvSpPr>
            <p:nvPr/>
          </p:nvSpPr>
          <p:spPr bwMode="auto">
            <a:xfrm rot="825044">
              <a:off x="303973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5" name="Oval 1299"/>
            <p:cNvSpPr>
              <a:spLocks noChangeArrowheads="1"/>
            </p:cNvSpPr>
            <p:nvPr/>
          </p:nvSpPr>
          <p:spPr bwMode="auto">
            <a:xfrm rot="825044">
              <a:off x="3150079" y="15006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6" name="Oval 1300"/>
            <p:cNvSpPr>
              <a:spLocks noChangeArrowheads="1"/>
            </p:cNvSpPr>
            <p:nvPr/>
          </p:nvSpPr>
          <p:spPr bwMode="auto">
            <a:xfrm rot="825044">
              <a:off x="3168470" y="14254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51" name="450 Grupo"/>
            <p:cNvGrpSpPr/>
            <p:nvPr/>
          </p:nvGrpSpPr>
          <p:grpSpPr>
            <a:xfrm>
              <a:off x="2831519" y="1494277"/>
              <a:ext cx="319045" cy="227306"/>
              <a:chOff x="6452036" y="2298144"/>
              <a:chExt cx="319045" cy="227306"/>
            </a:xfrm>
          </p:grpSpPr>
          <p:sp>
            <p:nvSpPr>
              <p:cNvPr id="455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" name="Oval 1276"/>
              <p:cNvSpPr>
                <a:spLocks noChangeArrowheads="1"/>
              </p:cNvSpPr>
              <p:nvPr/>
            </p:nvSpPr>
            <p:spPr bwMode="auto">
              <a:xfrm rot="825044">
                <a:off x="6592987" y="2381647"/>
                <a:ext cx="51717" cy="5176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" name="Oval 1248"/>
            <p:cNvSpPr>
              <a:spLocks noChangeArrowheads="1"/>
            </p:cNvSpPr>
            <p:nvPr/>
          </p:nvSpPr>
          <p:spPr bwMode="auto">
            <a:xfrm rot="825044">
              <a:off x="2717532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0" name="Oval 1249"/>
            <p:cNvSpPr>
              <a:spLocks noChangeArrowheads="1"/>
            </p:cNvSpPr>
            <p:nvPr/>
          </p:nvSpPr>
          <p:spPr bwMode="auto">
            <a:xfrm rot="825044">
              <a:off x="2699141" y="165049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5" name="Oval 1254"/>
            <p:cNvSpPr>
              <a:spLocks noChangeArrowheads="1"/>
            </p:cNvSpPr>
            <p:nvPr/>
          </p:nvSpPr>
          <p:spPr bwMode="auto">
            <a:xfrm rot="825044">
              <a:off x="2735922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7" name="Oval 1257"/>
            <p:cNvSpPr>
              <a:spLocks noChangeArrowheads="1"/>
            </p:cNvSpPr>
            <p:nvPr/>
          </p:nvSpPr>
          <p:spPr bwMode="auto">
            <a:xfrm rot="825044">
              <a:off x="2801624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8" name="Oval 1258"/>
            <p:cNvSpPr>
              <a:spLocks noChangeArrowheads="1"/>
            </p:cNvSpPr>
            <p:nvPr/>
          </p:nvSpPr>
          <p:spPr bwMode="auto">
            <a:xfrm rot="825044">
              <a:off x="2783233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9" name="Oval 1259"/>
            <p:cNvSpPr>
              <a:spLocks noChangeArrowheads="1"/>
            </p:cNvSpPr>
            <p:nvPr/>
          </p:nvSpPr>
          <p:spPr bwMode="auto">
            <a:xfrm rot="825044">
              <a:off x="2764843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3" name="Oval 1263"/>
            <p:cNvSpPr>
              <a:spLocks noChangeArrowheads="1"/>
            </p:cNvSpPr>
            <p:nvPr/>
          </p:nvSpPr>
          <p:spPr bwMode="auto">
            <a:xfrm rot="825044">
              <a:off x="2820014" y="150060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5" name="Oval 1266"/>
            <p:cNvSpPr>
              <a:spLocks noChangeArrowheads="1"/>
            </p:cNvSpPr>
            <p:nvPr/>
          </p:nvSpPr>
          <p:spPr bwMode="auto">
            <a:xfrm rot="825044">
              <a:off x="288697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6" name="Oval 1267"/>
            <p:cNvSpPr>
              <a:spLocks noChangeArrowheads="1"/>
            </p:cNvSpPr>
            <p:nvPr/>
          </p:nvSpPr>
          <p:spPr bwMode="auto">
            <a:xfrm rot="825044">
              <a:off x="2868588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7" name="Oval 1268"/>
            <p:cNvSpPr>
              <a:spLocks noChangeArrowheads="1"/>
            </p:cNvSpPr>
            <p:nvPr/>
          </p:nvSpPr>
          <p:spPr bwMode="auto">
            <a:xfrm rot="825044">
              <a:off x="285019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1" name="Oval 1272"/>
            <p:cNvSpPr>
              <a:spLocks noChangeArrowheads="1"/>
            </p:cNvSpPr>
            <p:nvPr/>
          </p:nvSpPr>
          <p:spPr bwMode="auto">
            <a:xfrm rot="825044">
              <a:off x="2905369" y="1500608"/>
              <a:ext cx="51717" cy="51769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4" name="Oval 1276"/>
            <p:cNvSpPr>
              <a:spLocks noChangeArrowheads="1"/>
            </p:cNvSpPr>
            <p:nvPr/>
          </p:nvSpPr>
          <p:spPr bwMode="auto">
            <a:xfrm rot="825044">
              <a:off x="2952681" y="165133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5" name="Oval 1277"/>
            <p:cNvSpPr>
              <a:spLocks noChangeArrowheads="1"/>
            </p:cNvSpPr>
            <p:nvPr/>
          </p:nvSpPr>
          <p:spPr bwMode="auto">
            <a:xfrm rot="825044">
              <a:off x="2934291" y="172648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9" name="Oval 1281"/>
            <p:cNvSpPr>
              <a:spLocks noChangeArrowheads="1"/>
            </p:cNvSpPr>
            <p:nvPr/>
          </p:nvSpPr>
          <p:spPr bwMode="auto">
            <a:xfrm rot="825044">
              <a:off x="2989462" y="150102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1" name="Oval 1284"/>
            <p:cNvSpPr>
              <a:spLocks noChangeArrowheads="1"/>
            </p:cNvSpPr>
            <p:nvPr/>
          </p:nvSpPr>
          <p:spPr bwMode="auto">
            <a:xfrm rot="825044">
              <a:off x="3047596" y="15753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2" name="Oval 1285"/>
            <p:cNvSpPr>
              <a:spLocks noChangeArrowheads="1"/>
            </p:cNvSpPr>
            <p:nvPr/>
          </p:nvSpPr>
          <p:spPr bwMode="auto">
            <a:xfrm rot="825044">
              <a:off x="3029205" y="16504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3" name="Oval 1286"/>
            <p:cNvSpPr>
              <a:spLocks noChangeArrowheads="1"/>
            </p:cNvSpPr>
            <p:nvPr/>
          </p:nvSpPr>
          <p:spPr bwMode="auto">
            <a:xfrm rot="825044">
              <a:off x="3010815" y="172564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7" name="Oval 1290"/>
            <p:cNvSpPr>
              <a:spLocks noChangeArrowheads="1"/>
            </p:cNvSpPr>
            <p:nvPr/>
          </p:nvSpPr>
          <p:spPr bwMode="auto">
            <a:xfrm rot="825044">
              <a:off x="3065986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9" name="Oval 1293"/>
            <p:cNvSpPr>
              <a:spLocks noChangeArrowheads="1"/>
            </p:cNvSpPr>
            <p:nvPr/>
          </p:nvSpPr>
          <p:spPr bwMode="auto">
            <a:xfrm rot="825044">
              <a:off x="313168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0" name="Oval 1294"/>
            <p:cNvSpPr>
              <a:spLocks noChangeArrowheads="1"/>
            </p:cNvSpPr>
            <p:nvPr/>
          </p:nvSpPr>
          <p:spPr bwMode="auto">
            <a:xfrm rot="825044">
              <a:off x="3113298" y="16509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1" name="Oval 1295"/>
            <p:cNvSpPr>
              <a:spLocks noChangeArrowheads="1"/>
            </p:cNvSpPr>
            <p:nvPr/>
          </p:nvSpPr>
          <p:spPr bwMode="auto">
            <a:xfrm rot="825044">
              <a:off x="309490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75" name="474 Elipse"/>
          <p:cNvSpPr/>
          <p:nvPr/>
        </p:nvSpPr>
        <p:spPr>
          <a:xfrm>
            <a:off x="1286564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6" name="475 Elipse"/>
          <p:cNvSpPr/>
          <p:nvPr/>
        </p:nvSpPr>
        <p:spPr>
          <a:xfrm>
            <a:off x="1764597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7" name="476 Elipse"/>
          <p:cNvSpPr/>
          <p:nvPr/>
        </p:nvSpPr>
        <p:spPr>
          <a:xfrm>
            <a:off x="2227274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8" name="477 Elipse"/>
          <p:cNvSpPr/>
          <p:nvPr/>
        </p:nvSpPr>
        <p:spPr>
          <a:xfrm>
            <a:off x="2711121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9" name="478 Elipse"/>
          <p:cNvSpPr/>
          <p:nvPr/>
        </p:nvSpPr>
        <p:spPr>
          <a:xfrm>
            <a:off x="3170617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0" name="479 Elipse"/>
          <p:cNvSpPr/>
          <p:nvPr/>
        </p:nvSpPr>
        <p:spPr>
          <a:xfrm>
            <a:off x="3651962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5" name="484 Elipse"/>
          <p:cNvSpPr/>
          <p:nvPr/>
        </p:nvSpPr>
        <p:spPr>
          <a:xfrm>
            <a:off x="6322647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6" name="485 Elipse"/>
          <p:cNvSpPr/>
          <p:nvPr/>
        </p:nvSpPr>
        <p:spPr>
          <a:xfrm>
            <a:off x="6806129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7" name="486 Elipse"/>
          <p:cNvSpPr/>
          <p:nvPr/>
        </p:nvSpPr>
        <p:spPr>
          <a:xfrm>
            <a:off x="7266524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8" name="487 Elipse"/>
          <p:cNvSpPr/>
          <p:nvPr/>
        </p:nvSpPr>
        <p:spPr>
          <a:xfrm>
            <a:off x="7743241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6571265" y="1441770"/>
            <a:ext cx="1030139" cy="619424"/>
            <a:chOff x="6571265" y="1441770"/>
            <a:chExt cx="1030139" cy="619424"/>
          </a:xfrm>
        </p:grpSpPr>
        <p:sp>
          <p:nvSpPr>
            <p:cNvPr id="270" name="AutoShape 1210"/>
            <p:cNvSpPr>
              <a:spLocks noChangeArrowheads="1"/>
            </p:cNvSpPr>
            <p:nvPr/>
          </p:nvSpPr>
          <p:spPr bwMode="auto">
            <a:xfrm>
              <a:off x="6571265" y="1441770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1" name="Oval 1212"/>
            <p:cNvSpPr>
              <a:spLocks noChangeArrowheads="1"/>
            </p:cNvSpPr>
            <p:nvPr/>
          </p:nvSpPr>
          <p:spPr bwMode="auto">
            <a:xfrm rot="825044">
              <a:off x="6713638" y="161160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2" name="Oval 1217"/>
            <p:cNvSpPr>
              <a:spLocks noChangeArrowheads="1"/>
            </p:cNvSpPr>
            <p:nvPr/>
          </p:nvSpPr>
          <p:spPr bwMode="auto">
            <a:xfrm rot="825044">
              <a:off x="6621685" y="19873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3" name="Oval 1219"/>
            <p:cNvSpPr>
              <a:spLocks noChangeArrowheads="1"/>
            </p:cNvSpPr>
            <p:nvPr/>
          </p:nvSpPr>
          <p:spPr bwMode="auto">
            <a:xfrm rot="825044">
              <a:off x="6750419" y="146130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1223"/>
            <p:cNvSpPr>
              <a:spLocks noChangeArrowheads="1"/>
            </p:cNvSpPr>
            <p:nvPr/>
          </p:nvSpPr>
          <p:spPr bwMode="auto">
            <a:xfrm rot="825044">
              <a:off x="6760950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1226"/>
            <p:cNvSpPr>
              <a:spLocks noChangeArrowheads="1"/>
            </p:cNvSpPr>
            <p:nvPr/>
          </p:nvSpPr>
          <p:spPr bwMode="auto">
            <a:xfrm rot="825044">
              <a:off x="6705778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1228"/>
            <p:cNvSpPr>
              <a:spLocks noChangeArrowheads="1"/>
            </p:cNvSpPr>
            <p:nvPr/>
          </p:nvSpPr>
          <p:spPr bwMode="auto">
            <a:xfrm rot="825044">
              <a:off x="6834512" y="146214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1231"/>
            <p:cNvSpPr>
              <a:spLocks noChangeArrowheads="1"/>
            </p:cNvSpPr>
            <p:nvPr/>
          </p:nvSpPr>
          <p:spPr bwMode="auto">
            <a:xfrm rot="825044">
              <a:off x="6864274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1233"/>
            <p:cNvSpPr>
              <a:spLocks noChangeArrowheads="1"/>
            </p:cNvSpPr>
            <p:nvPr/>
          </p:nvSpPr>
          <p:spPr bwMode="auto">
            <a:xfrm rot="825044">
              <a:off x="6827493" y="18379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Oval 1234"/>
            <p:cNvSpPr>
              <a:spLocks noChangeArrowheads="1"/>
            </p:cNvSpPr>
            <p:nvPr/>
          </p:nvSpPr>
          <p:spPr bwMode="auto">
            <a:xfrm rot="825044">
              <a:off x="6809103" y="191305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1244"/>
            <p:cNvSpPr>
              <a:spLocks noChangeArrowheads="1"/>
            </p:cNvSpPr>
            <p:nvPr/>
          </p:nvSpPr>
          <p:spPr bwMode="auto">
            <a:xfrm rot="825044">
              <a:off x="6874805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1253"/>
            <p:cNvSpPr>
              <a:spLocks noChangeArrowheads="1"/>
            </p:cNvSpPr>
            <p:nvPr/>
          </p:nvSpPr>
          <p:spPr bwMode="auto">
            <a:xfrm rot="825044">
              <a:off x="6955955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1" name="Oval 1270"/>
            <p:cNvSpPr>
              <a:spLocks noChangeArrowheads="1"/>
            </p:cNvSpPr>
            <p:nvPr/>
          </p:nvSpPr>
          <p:spPr bwMode="auto">
            <a:xfrm rot="825044">
              <a:off x="714379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4" name="Oval 1279"/>
            <p:cNvSpPr>
              <a:spLocks noChangeArrowheads="1"/>
            </p:cNvSpPr>
            <p:nvPr/>
          </p:nvSpPr>
          <p:spPr bwMode="auto">
            <a:xfrm rot="825044">
              <a:off x="7227886" y="191389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9" name="Oval 1289"/>
            <p:cNvSpPr>
              <a:spLocks noChangeArrowheads="1"/>
            </p:cNvSpPr>
            <p:nvPr/>
          </p:nvSpPr>
          <p:spPr bwMode="auto">
            <a:xfrm rot="825044">
              <a:off x="7286019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9" name="Oval 1213"/>
            <p:cNvSpPr>
              <a:spLocks noChangeArrowheads="1"/>
            </p:cNvSpPr>
            <p:nvPr/>
          </p:nvSpPr>
          <p:spPr bwMode="auto">
            <a:xfrm rot="825044">
              <a:off x="6695247" y="168676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0" name="Oval 1214"/>
            <p:cNvSpPr>
              <a:spLocks noChangeArrowheads="1"/>
            </p:cNvSpPr>
            <p:nvPr/>
          </p:nvSpPr>
          <p:spPr bwMode="auto">
            <a:xfrm rot="825044">
              <a:off x="6676857" y="176191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1" name="Oval 1215"/>
            <p:cNvSpPr>
              <a:spLocks noChangeArrowheads="1"/>
            </p:cNvSpPr>
            <p:nvPr/>
          </p:nvSpPr>
          <p:spPr bwMode="auto">
            <a:xfrm rot="825044">
              <a:off x="6658466" y="1837064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2" name="Oval 1216"/>
            <p:cNvSpPr>
              <a:spLocks noChangeArrowheads="1"/>
            </p:cNvSpPr>
            <p:nvPr/>
          </p:nvSpPr>
          <p:spPr bwMode="auto">
            <a:xfrm rot="825044">
              <a:off x="6640076" y="191221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3" name="Oval 1218"/>
            <p:cNvSpPr>
              <a:spLocks noChangeArrowheads="1"/>
            </p:cNvSpPr>
            <p:nvPr/>
          </p:nvSpPr>
          <p:spPr bwMode="auto">
            <a:xfrm rot="825044">
              <a:off x="6732028" y="153645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4" name="Oval 1252"/>
            <p:cNvSpPr>
              <a:spLocks noChangeArrowheads="1"/>
            </p:cNvSpPr>
            <p:nvPr/>
          </p:nvSpPr>
          <p:spPr bwMode="auto">
            <a:xfrm rot="825044">
              <a:off x="6974346" y="191305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0" name="Oval 1222"/>
            <p:cNvSpPr>
              <a:spLocks noChangeArrowheads="1"/>
            </p:cNvSpPr>
            <p:nvPr/>
          </p:nvSpPr>
          <p:spPr bwMode="auto">
            <a:xfrm rot="825044">
              <a:off x="6779340" y="168760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1" name="Oval 1224"/>
            <p:cNvSpPr>
              <a:spLocks noChangeArrowheads="1"/>
            </p:cNvSpPr>
            <p:nvPr/>
          </p:nvSpPr>
          <p:spPr bwMode="auto">
            <a:xfrm rot="825044">
              <a:off x="6742559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3" name="Oval 1235"/>
            <p:cNvSpPr>
              <a:spLocks noChangeArrowheads="1"/>
            </p:cNvSpPr>
            <p:nvPr/>
          </p:nvSpPr>
          <p:spPr bwMode="auto">
            <a:xfrm rot="825044">
              <a:off x="6790712" y="198820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6" name="Oval 1243"/>
            <p:cNvSpPr>
              <a:spLocks noChangeArrowheads="1"/>
            </p:cNvSpPr>
            <p:nvPr/>
          </p:nvSpPr>
          <p:spPr bwMode="auto">
            <a:xfrm rot="825044">
              <a:off x="6893196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8" name="Oval 1261"/>
            <p:cNvSpPr>
              <a:spLocks noChangeArrowheads="1"/>
            </p:cNvSpPr>
            <p:nvPr/>
          </p:nvSpPr>
          <p:spPr bwMode="auto">
            <a:xfrm rot="825044">
              <a:off x="7058438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2" name="Oval 1280"/>
            <p:cNvSpPr>
              <a:spLocks noChangeArrowheads="1"/>
            </p:cNvSpPr>
            <p:nvPr/>
          </p:nvSpPr>
          <p:spPr bwMode="auto">
            <a:xfrm rot="825044">
              <a:off x="7209495" y="198904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3" name="Oval 1297"/>
            <p:cNvSpPr>
              <a:spLocks noChangeArrowheads="1"/>
            </p:cNvSpPr>
            <p:nvPr/>
          </p:nvSpPr>
          <p:spPr bwMode="auto">
            <a:xfrm rot="825044">
              <a:off x="738850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4" name="Oval 1298"/>
            <p:cNvSpPr>
              <a:spLocks noChangeArrowheads="1"/>
            </p:cNvSpPr>
            <p:nvPr/>
          </p:nvSpPr>
          <p:spPr bwMode="auto">
            <a:xfrm rot="825044">
              <a:off x="7370112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7" name="Oval 1221"/>
            <p:cNvSpPr>
              <a:spLocks noChangeArrowheads="1"/>
            </p:cNvSpPr>
            <p:nvPr/>
          </p:nvSpPr>
          <p:spPr bwMode="auto">
            <a:xfrm rot="825044">
              <a:off x="6797731" y="161245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8" name="Oval 1225"/>
            <p:cNvSpPr>
              <a:spLocks noChangeArrowheads="1"/>
            </p:cNvSpPr>
            <p:nvPr/>
          </p:nvSpPr>
          <p:spPr bwMode="auto">
            <a:xfrm rot="825044">
              <a:off x="6724169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9" name="Oval 1227"/>
            <p:cNvSpPr>
              <a:spLocks noChangeArrowheads="1"/>
            </p:cNvSpPr>
            <p:nvPr/>
          </p:nvSpPr>
          <p:spPr bwMode="auto">
            <a:xfrm rot="825044">
              <a:off x="6816121" y="153729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0" name="Oval 1232"/>
            <p:cNvSpPr>
              <a:spLocks noChangeArrowheads="1"/>
            </p:cNvSpPr>
            <p:nvPr/>
          </p:nvSpPr>
          <p:spPr bwMode="auto">
            <a:xfrm rot="825044">
              <a:off x="6845884" y="176275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7" name="Oval 1262"/>
            <p:cNvSpPr>
              <a:spLocks noChangeArrowheads="1"/>
            </p:cNvSpPr>
            <p:nvPr/>
          </p:nvSpPr>
          <p:spPr bwMode="auto">
            <a:xfrm rot="825044">
              <a:off x="7040047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2" name="Oval 1271"/>
            <p:cNvSpPr>
              <a:spLocks noChangeArrowheads="1"/>
            </p:cNvSpPr>
            <p:nvPr/>
          </p:nvSpPr>
          <p:spPr bwMode="auto">
            <a:xfrm rot="825044">
              <a:off x="7125402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5" name="Oval 1288"/>
            <p:cNvSpPr>
              <a:spLocks noChangeArrowheads="1"/>
            </p:cNvSpPr>
            <p:nvPr/>
          </p:nvSpPr>
          <p:spPr bwMode="auto">
            <a:xfrm rot="825044">
              <a:off x="7304410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4" name="AutoShape 1210"/>
            <p:cNvSpPr>
              <a:spLocks noChangeArrowheads="1"/>
            </p:cNvSpPr>
            <p:nvPr/>
          </p:nvSpPr>
          <p:spPr bwMode="auto">
            <a:xfrm>
              <a:off x="7162273" y="1522789"/>
              <a:ext cx="319045" cy="227306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1" name="Oval 1236"/>
            <p:cNvSpPr>
              <a:spLocks noChangeArrowheads="1"/>
            </p:cNvSpPr>
            <p:nvPr/>
          </p:nvSpPr>
          <p:spPr bwMode="auto">
            <a:xfrm rot="825044">
              <a:off x="6901055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1239"/>
            <p:cNvSpPr>
              <a:spLocks noChangeArrowheads="1"/>
            </p:cNvSpPr>
            <p:nvPr/>
          </p:nvSpPr>
          <p:spPr bwMode="auto">
            <a:xfrm rot="825044">
              <a:off x="6966758" y="161287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1240"/>
            <p:cNvSpPr>
              <a:spLocks noChangeArrowheads="1"/>
            </p:cNvSpPr>
            <p:nvPr/>
          </p:nvSpPr>
          <p:spPr bwMode="auto">
            <a:xfrm rot="825044">
              <a:off x="6948367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1246"/>
            <p:cNvSpPr>
              <a:spLocks noChangeArrowheads="1"/>
            </p:cNvSpPr>
            <p:nvPr/>
          </p:nvSpPr>
          <p:spPr bwMode="auto">
            <a:xfrm rot="825044">
              <a:off x="7003539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1260"/>
            <p:cNvSpPr>
              <a:spLocks noChangeArrowheads="1"/>
            </p:cNvSpPr>
            <p:nvPr/>
          </p:nvSpPr>
          <p:spPr bwMode="auto">
            <a:xfrm rot="825044">
              <a:off x="7076828" y="18383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2" name="Oval 1273"/>
            <p:cNvSpPr>
              <a:spLocks noChangeArrowheads="1"/>
            </p:cNvSpPr>
            <p:nvPr/>
          </p:nvSpPr>
          <p:spPr bwMode="auto">
            <a:xfrm rot="825044">
              <a:off x="725413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3" name="Oval 1278"/>
            <p:cNvSpPr>
              <a:spLocks noChangeArrowheads="1"/>
            </p:cNvSpPr>
            <p:nvPr/>
          </p:nvSpPr>
          <p:spPr bwMode="auto">
            <a:xfrm rot="825044">
              <a:off x="7246276" y="183874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6" name="Oval 1282"/>
            <p:cNvSpPr>
              <a:spLocks noChangeArrowheads="1"/>
            </p:cNvSpPr>
            <p:nvPr/>
          </p:nvSpPr>
          <p:spPr bwMode="auto">
            <a:xfrm rot="825044">
              <a:off x="7338229" y="146298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5" name="Oval 1255"/>
            <p:cNvSpPr>
              <a:spLocks noChangeArrowheads="1"/>
            </p:cNvSpPr>
            <p:nvPr/>
          </p:nvSpPr>
          <p:spPr bwMode="auto">
            <a:xfrm rot="825044">
              <a:off x="7084689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6" name="Oval 1264"/>
            <p:cNvSpPr>
              <a:spLocks noChangeArrowheads="1"/>
            </p:cNvSpPr>
            <p:nvPr/>
          </p:nvSpPr>
          <p:spPr bwMode="auto">
            <a:xfrm rot="825044">
              <a:off x="7168781" y="146256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2" name="Oval 1230"/>
            <p:cNvSpPr>
              <a:spLocks noChangeArrowheads="1"/>
            </p:cNvSpPr>
            <p:nvPr/>
          </p:nvSpPr>
          <p:spPr bwMode="auto">
            <a:xfrm rot="825044">
              <a:off x="6882665" y="161245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4" name="Oval 1237"/>
            <p:cNvSpPr>
              <a:spLocks noChangeArrowheads="1"/>
            </p:cNvSpPr>
            <p:nvPr/>
          </p:nvSpPr>
          <p:spPr bwMode="auto">
            <a:xfrm rot="825044">
              <a:off x="6919446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5" name="Oval 1241"/>
            <p:cNvSpPr>
              <a:spLocks noChangeArrowheads="1"/>
            </p:cNvSpPr>
            <p:nvPr/>
          </p:nvSpPr>
          <p:spPr bwMode="auto">
            <a:xfrm rot="825044">
              <a:off x="6929977" y="176317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7" name="Oval 1254"/>
            <p:cNvSpPr>
              <a:spLocks noChangeArrowheads="1"/>
            </p:cNvSpPr>
            <p:nvPr/>
          </p:nvSpPr>
          <p:spPr bwMode="auto">
            <a:xfrm rot="825044">
              <a:off x="7066298" y="153729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9" name="Oval 1267"/>
            <p:cNvSpPr>
              <a:spLocks noChangeArrowheads="1"/>
            </p:cNvSpPr>
            <p:nvPr/>
          </p:nvSpPr>
          <p:spPr bwMode="auto">
            <a:xfrm rot="825044">
              <a:off x="719896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0" name="Oval 1275"/>
            <p:cNvSpPr>
              <a:spLocks noChangeArrowheads="1"/>
            </p:cNvSpPr>
            <p:nvPr/>
          </p:nvSpPr>
          <p:spPr bwMode="auto">
            <a:xfrm rot="825044">
              <a:off x="7301448" y="161329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1" name="Oval 1276"/>
            <p:cNvSpPr>
              <a:spLocks noChangeArrowheads="1"/>
            </p:cNvSpPr>
            <p:nvPr/>
          </p:nvSpPr>
          <p:spPr bwMode="auto">
            <a:xfrm rot="825044">
              <a:off x="7283057" y="168844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3" name="Oval 1286"/>
            <p:cNvSpPr>
              <a:spLocks noChangeArrowheads="1"/>
            </p:cNvSpPr>
            <p:nvPr/>
          </p:nvSpPr>
          <p:spPr bwMode="auto">
            <a:xfrm rot="825044">
              <a:off x="7341191" y="176275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4" name="Oval 1287"/>
            <p:cNvSpPr>
              <a:spLocks noChangeArrowheads="1"/>
            </p:cNvSpPr>
            <p:nvPr/>
          </p:nvSpPr>
          <p:spPr bwMode="auto">
            <a:xfrm rot="825044">
              <a:off x="7322800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8" name="Oval 1293"/>
            <p:cNvSpPr>
              <a:spLocks noChangeArrowheads="1"/>
            </p:cNvSpPr>
            <p:nvPr/>
          </p:nvSpPr>
          <p:spPr bwMode="auto">
            <a:xfrm rot="825044">
              <a:off x="7462065" y="161287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9" name="Oval 1294"/>
            <p:cNvSpPr>
              <a:spLocks noChangeArrowheads="1"/>
            </p:cNvSpPr>
            <p:nvPr/>
          </p:nvSpPr>
          <p:spPr bwMode="auto">
            <a:xfrm rot="825044">
              <a:off x="744367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1" name="Oval 1242"/>
            <p:cNvSpPr>
              <a:spLocks noChangeArrowheads="1"/>
            </p:cNvSpPr>
            <p:nvPr/>
          </p:nvSpPr>
          <p:spPr bwMode="auto">
            <a:xfrm rot="825044">
              <a:off x="6911586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2" name="Oval 1245"/>
            <p:cNvSpPr>
              <a:spLocks noChangeArrowheads="1"/>
            </p:cNvSpPr>
            <p:nvPr/>
          </p:nvSpPr>
          <p:spPr bwMode="auto">
            <a:xfrm rot="825044">
              <a:off x="6985148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3" name="Oval 1249"/>
            <p:cNvSpPr>
              <a:spLocks noChangeArrowheads="1"/>
            </p:cNvSpPr>
            <p:nvPr/>
          </p:nvSpPr>
          <p:spPr bwMode="auto">
            <a:xfrm rot="825044">
              <a:off x="7029517" y="1687602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4" name="Oval 1251"/>
            <p:cNvSpPr>
              <a:spLocks noChangeArrowheads="1"/>
            </p:cNvSpPr>
            <p:nvPr/>
          </p:nvSpPr>
          <p:spPr bwMode="auto">
            <a:xfrm rot="825044">
              <a:off x="6992736" y="183790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5" name="Oval 1257"/>
            <p:cNvSpPr>
              <a:spLocks noChangeArrowheads="1"/>
            </p:cNvSpPr>
            <p:nvPr/>
          </p:nvSpPr>
          <p:spPr bwMode="auto">
            <a:xfrm rot="825044">
              <a:off x="7132000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6" name="Oval 1259"/>
            <p:cNvSpPr>
              <a:spLocks noChangeArrowheads="1"/>
            </p:cNvSpPr>
            <p:nvPr/>
          </p:nvSpPr>
          <p:spPr bwMode="auto">
            <a:xfrm rot="825044">
              <a:off x="7095219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8" name="Oval 1263"/>
            <p:cNvSpPr>
              <a:spLocks noChangeArrowheads="1"/>
            </p:cNvSpPr>
            <p:nvPr/>
          </p:nvSpPr>
          <p:spPr bwMode="auto">
            <a:xfrm rot="825044">
              <a:off x="7150390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9" name="Oval 1266"/>
            <p:cNvSpPr>
              <a:spLocks noChangeArrowheads="1"/>
            </p:cNvSpPr>
            <p:nvPr/>
          </p:nvSpPr>
          <p:spPr bwMode="auto">
            <a:xfrm rot="825044">
              <a:off x="7217355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0" name="Oval 1268"/>
            <p:cNvSpPr>
              <a:spLocks noChangeArrowheads="1"/>
            </p:cNvSpPr>
            <p:nvPr/>
          </p:nvSpPr>
          <p:spPr bwMode="auto">
            <a:xfrm rot="825044">
              <a:off x="7180574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1" name="Oval 1269"/>
            <p:cNvSpPr>
              <a:spLocks noChangeArrowheads="1"/>
            </p:cNvSpPr>
            <p:nvPr/>
          </p:nvSpPr>
          <p:spPr bwMode="auto">
            <a:xfrm rot="825044">
              <a:off x="716218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3" name="Oval 1272"/>
            <p:cNvSpPr>
              <a:spLocks noChangeArrowheads="1"/>
            </p:cNvSpPr>
            <p:nvPr/>
          </p:nvSpPr>
          <p:spPr bwMode="auto">
            <a:xfrm rot="825044">
              <a:off x="723574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4" name="Oval 1277"/>
            <p:cNvSpPr>
              <a:spLocks noChangeArrowheads="1"/>
            </p:cNvSpPr>
            <p:nvPr/>
          </p:nvSpPr>
          <p:spPr bwMode="auto">
            <a:xfrm rot="825044">
              <a:off x="7264667" y="1763594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6" name="Oval 1291"/>
            <p:cNvSpPr>
              <a:spLocks noChangeArrowheads="1"/>
            </p:cNvSpPr>
            <p:nvPr/>
          </p:nvSpPr>
          <p:spPr bwMode="auto">
            <a:xfrm rot="825044">
              <a:off x="7414753" y="1462147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7" name="Oval 1296"/>
            <p:cNvSpPr>
              <a:spLocks noChangeArrowheads="1"/>
            </p:cNvSpPr>
            <p:nvPr/>
          </p:nvSpPr>
          <p:spPr bwMode="auto">
            <a:xfrm rot="825044">
              <a:off x="740689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8" name="Oval 1299"/>
            <p:cNvSpPr>
              <a:spLocks noChangeArrowheads="1"/>
            </p:cNvSpPr>
            <p:nvPr/>
          </p:nvSpPr>
          <p:spPr bwMode="auto">
            <a:xfrm rot="825044">
              <a:off x="748045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6" name="Oval 1300"/>
            <p:cNvSpPr>
              <a:spLocks noChangeArrowheads="1"/>
            </p:cNvSpPr>
            <p:nvPr/>
          </p:nvSpPr>
          <p:spPr bwMode="auto">
            <a:xfrm rot="825044">
              <a:off x="749884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1248"/>
            <p:cNvSpPr>
              <a:spLocks noChangeArrowheads="1"/>
            </p:cNvSpPr>
            <p:nvPr/>
          </p:nvSpPr>
          <p:spPr bwMode="auto">
            <a:xfrm rot="825044">
              <a:off x="7047908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1250"/>
            <p:cNvSpPr>
              <a:spLocks noChangeArrowheads="1"/>
            </p:cNvSpPr>
            <p:nvPr/>
          </p:nvSpPr>
          <p:spPr bwMode="auto">
            <a:xfrm rot="825044">
              <a:off x="7011127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1258"/>
            <p:cNvSpPr>
              <a:spLocks noChangeArrowheads="1"/>
            </p:cNvSpPr>
            <p:nvPr/>
          </p:nvSpPr>
          <p:spPr bwMode="auto">
            <a:xfrm rot="825044">
              <a:off x="7113609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5" name="Oval 1281"/>
            <p:cNvSpPr>
              <a:spLocks noChangeArrowheads="1"/>
            </p:cNvSpPr>
            <p:nvPr/>
          </p:nvSpPr>
          <p:spPr bwMode="auto">
            <a:xfrm rot="825044">
              <a:off x="7319838" y="15381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7" name="Oval 1284"/>
            <p:cNvSpPr>
              <a:spLocks noChangeArrowheads="1"/>
            </p:cNvSpPr>
            <p:nvPr/>
          </p:nvSpPr>
          <p:spPr bwMode="auto">
            <a:xfrm rot="825044">
              <a:off x="7377972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8" name="Oval 1285"/>
            <p:cNvSpPr>
              <a:spLocks noChangeArrowheads="1"/>
            </p:cNvSpPr>
            <p:nvPr/>
          </p:nvSpPr>
          <p:spPr bwMode="auto">
            <a:xfrm rot="825044">
              <a:off x="7359581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0" name="Oval 1290"/>
            <p:cNvSpPr>
              <a:spLocks noChangeArrowheads="1"/>
            </p:cNvSpPr>
            <p:nvPr/>
          </p:nvSpPr>
          <p:spPr bwMode="auto">
            <a:xfrm rot="825044">
              <a:off x="7396362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2" name="Oval 1295"/>
            <p:cNvSpPr>
              <a:spLocks noChangeArrowheads="1"/>
            </p:cNvSpPr>
            <p:nvPr/>
          </p:nvSpPr>
          <p:spPr bwMode="auto">
            <a:xfrm rot="825044">
              <a:off x="7425284" y="176317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5" name="Oval 1276"/>
            <p:cNvSpPr>
              <a:spLocks noChangeArrowheads="1"/>
            </p:cNvSpPr>
            <p:nvPr/>
          </p:nvSpPr>
          <p:spPr bwMode="auto">
            <a:xfrm rot="825044">
              <a:off x="7301448" y="161354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0" name="Rectangle 27"/>
          <p:cNvSpPr>
            <a:spLocks noChangeArrowheads="1"/>
          </p:cNvSpPr>
          <p:nvPr/>
        </p:nvSpPr>
        <p:spPr bwMode="auto">
          <a:xfrm>
            <a:off x="4207985" y="2204864"/>
            <a:ext cx="1372127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2" name="Rectangle 27"/>
          <p:cNvSpPr>
            <a:spLocks noChangeArrowheads="1"/>
          </p:cNvSpPr>
          <p:nvPr/>
        </p:nvSpPr>
        <p:spPr bwMode="auto">
          <a:xfrm>
            <a:off x="3623144" y="3573016"/>
            <a:ext cx="2654689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significance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(JPEG2000-like)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770620" y="4942878"/>
            <a:ext cx="4368847" cy="214314"/>
            <a:chOff x="2770620" y="4942878"/>
            <a:chExt cx="4368847" cy="214314"/>
          </a:xfrm>
        </p:grpSpPr>
        <p:cxnSp>
          <p:nvCxnSpPr>
            <p:cNvPr id="625" name="624 Conector recto"/>
            <p:cNvCxnSpPr/>
            <p:nvPr/>
          </p:nvCxnSpPr>
          <p:spPr>
            <a:xfrm>
              <a:off x="2770620" y="5057696"/>
              <a:ext cx="4368847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Rectangle 27"/>
            <p:cNvSpPr>
              <a:spLocks noChangeArrowheads="1"/>
            </p:cNvSpPr>
            <p:nvPr/>
          </p:nvSpPr>
          <p:spPr bwMode="auto">
            <a:xfrm>
              <a:off x="4283967" y="4942878"/>
              <a:ext cx="1296145" cy="214314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</a:t>
              </a: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ocal </a:t>
              </a:r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average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3" name="AutoShape 1210"/>
          <p:cNvSpPr>
            <a:spLocks noChangeArrowheads="1"/>
          </p:cNvSpPr>
          <p:nvPr/>
        </p:nvSpPr>
        <p:spPr bwMode="auto">
          <a:xfrm>
            <a:off x="6662019" y="2710013"/>
            <a:ext cx="754691" cy="537685"/>
          </a:xfrm>
          <a:prstGeom prst="parallelogram">
            <a:avLst>
              <a:gd name="adj" fmla="val 25858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39" name="Oval 1218"/>
          <p:cNvSpPr>
            <a:spLocks noChangeArrowheads="1"/>
          </p:cNvSpPr>
          <p:nvPr/>
        </p:nvSpPr>
        <p:spPr bwMode="auto">
          <a:xfrm rot="825044">
            <a:off x="6780519" y="2923479"/>
            <a:ext cx="116017" cy="11613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40" name="Oval 1227"/>
          <p:cNvSpPr>
            <a:spLocks noChangeArrowheads="1"/>
          </p:cNvSpPr>
          <p:nvPr/>
        </p:nvSpPr>
        <p:spPr bwMode="auto">
          <a:xfrm rot="825044">
            <a:off x="6969166" y="2925366"/>
            <a:ext cx="116017" cy="116134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41" name="Line 80"/>
          <p:cNvSpPr>
            <a:spLocks noChangeShapeType="1"/>
          </p:cNvSpPr>
          <p:nvPr/>
        </p:nvSpPr>
        <p:spPr bwMode="auto">
          <a:xfrm>
            <a:off x="6884622" y="2978855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442" name="AutoShape 2"/>
          <p:cNvSpPr>
            <a:spLocks noChangeArrowheads="1"/>
          </p:cNvSpPr>
          <p:nvPr/>
        </p:nvSpPr>
        <p:spPr bwMode="auto">
          <a:xfrm>
            <a:off x="2337793" y="3035526"/>
            <a:ext cx="794047" cy="385089"/>
          </a:xfrm>
          <a:prstGeom prst="parallelogram">
            <a:avLst>
              <a:gd name="adj" fmla="val 36705"/>
            </a:avLst>
          </a:prstGeom>
          <a:solidFill>
            <a:schemeClr val="bg1">
              <a:lumMod val="85000"/>
            </a:schemeClr>
          </a:solidFill>
          <a:ln w="635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443" name="442 Grupo"/>
          <p:cNvGrpSpPr/>
          <p:nvPr/>
        </p:nvGrpSpPr>
        <p:grpSpPr>
          <a:xfrm>
            <a:off x="2684161" y="3085761"/>
            <a:ext cx="86459" cy="166178"/>
            <a:chOff x="2186584" y="3114406"/>
            <a:chExt cx="86459" cy="166178"/>
          </a:xfrm>
          <a:solidFill>
            <a:srgbClr val="FFFFCC"/>
          </a:solidFill>
        </p:grpSpPr>
        <p:sp>
          <p:nvSpPr>
            <p:cNvPr id="444" name="AutoShape 40"/>
            <p:cNvSpPr>
              <a:spLocks noChangeArrowheads="1"/>
            </p:cNvSpPr>
            <p:nvPr/>
          </p:nvSpPr>
          <p:spPr bwMode="auto">
            <a:xfrm>
              <a:off x="2186584" y="3181833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45" name="AutoShape 41"/>
            <p:cNvSpPr>
              <a:spLocks noChangeArrowheads="1"/>
            </p:cNvSpPr>
            <p:nvPr/>
          </p:nvSpPr>
          <p:spPr bwMode="auto">
            <a:xfrm>
              <a:off x="2186584" y="3114406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446" name="445 Grupo"/>
          <p:cNvGrpSpPr/>
          <p:nvPr/>
        </p:nvGrpSpPr>
        <p:grpSpPr>
          <a:xfrm>
            <a:off x="2467748" y="3081521"/>
            <a:ext cx="86459" cy="166177"/>
            <a:chOff x="1970171" y="3110166"/>
            <a:chExt cx="86459" cy="166177"/>
          </a:xfrm>
        </p:grpSpPr>
        <p:sp>
          <p:nvSpPr>
            <p:cNvPr id="447" name="AutoShape 71"/>
            <p:cNvSpPr>
              <a:spLocks noChangeArrowheads="1"/>
            </p:cNvSpPr>
            <p:nvPr/>
          </p:nvSpPr>
          <p:spPr bwMode="auto">
            <a:xfrm>
              <a:off x="1970171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48" name="AutoShape 72"/>
            <p:cNvSpPr>
              <a:spLocks noChangeArrowheads="1"/>
            </p:cNvSpPr>
            <p:nvPr/>
          </p:nvSpPr>
          <p:spPr bwMode="auto">
            <a:xfrm>
              <a:off x="1970171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449" name="Line 80"/>
          <p:cNvSpPr>
            <a:spLocks noChangeShapeType="1"/>
          </p:cNvSpPr>
          <p:nvPr/>
        </p:nvSpPr>
        <p:spPr bwMode="auto">
          <a:xfrm>
            <a:off x="2563733" y="3094804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355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37" name="336 Pentágono"/>
          <p:cNvSpPr/>
          <p:nvPr/>
        </p:nvSpPr>
        <p:spPr>
          <a:xfrm>
            <a:off x="324" y="6613524"/>
            <a:ext cx="3606823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23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4093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 MODELS EVALUATED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7" name="Rectangle 27"/>
          <p:cNvSpPr>
            <a:spLocks noChangeArrowheads="1"/>
          </p:cNvSpPr>
          <p:nvPr/>
        </p:nvSpPr>
        <p:spPr bwMode="auto">
          <a:xfrm>
            <a:off x="2024758" y="1125090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MAGNITUDES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8" name="Rectangle 27"/>
          <p:cNvSpPr>
            <a:spLocks noChangeArrowheads="1"/>
          </p:cNvSpPr>
          <p:nvPr/>
        </p:nvSpPr>
        <p:spPr bwMode="auto">
          <a:xfrm>
            <a:off x="6317858" y="1124744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8" name="AutoShape 205"/>
          <p:cNvSpPr>
            <a:spLocks noChangeArrowheads="1"/>
          </p:cNvSpPr>
          <p:nvPr/>
        </p:nvSpPr>
        <p:spPr bwMode="auto">
          <a:xfrm>
            <a:off x="1085499" y="4032024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39" name="538 Elipse"/>
          <p:cNvSpPr/>
          <p:nvPr/>
        </p:nvSpPr>
        <p:spPr>
          <a:xfrm>
            <a:off x="1173714" y="4066061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0" name="539 Elipse"/>
          <p:cNvSpPr/>
          <p:nvPr/>
        </p:nvSpPr>
        <p:spPr>
          <a:xfrm>
            <a:off x="1158423" y="4232770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1" name="540 Elipse"/>
          <p:cNvSpPr/>
          <p:nvPr/>
        </p:nvSpPr>
        <p:spPr>
          <a:xfrm>
            <a:off x="1129959" y="4409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2" name="541 Elipse"/>
          <p:cNvSpPr/>
          <p:nvPr/>
        </p:nvSpPr>
        <p:spPr>
          <a:xfrm>
            <a:off x="1422486" y="4060494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3" name="542 Elipse"/>
          <p:cNvSpPr/>
          <p:nvPr/>
        </p:nvSpPr>
        <p:spPr>
          <a:xfrm>
            <a:off x="1407196" y="4227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4" name="543 Elipse"/>
          <p:cNvSpPr/>
          <p:nvPr/>
        </p:nvSpPr>
        <p:spPr>
          <a:xfrm>
            <a:off x="1378731" y="440363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5" name="544 Elipse"/>
          <p:cNvSpPr/>
          <p:nvPr/>
        </p:nvSpPr>
        <p:spPr>
          <a:xfrm>
            <a:off x="1252913" y="4409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6" name="545 Elipse"/>
          <p:cNvSpPr/>
          <p:nvPr/>
        </p:nvSpPr>
        <p:spPr>
          <a:xfrm>
            <a:off x="1301530" y="4060494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7" name="AutoShape 205"/>
          <p:cNvSpPr>
            <a:spLocks noChangeArrowheads="1"/>
          </p:cNvSpPr>
          <p:nvPr/>
        </p:nvSpPr>
        <p:spPr bwMode="auto">
          <a:xfrm>
            <a:off x="1564180" y="4032024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48" name="547 Elipse"/>
          <p:cNvSpPr/>
          <p:nvPr/>
        </p:nvSpPr>
        <p:spPr>
          <a:xfrm>
            <a:off x="1652396" y="4066061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9" name="548 Elipse"/>
          <p:cNvSpPr/>
          <p:nvPr/>
        </p:nvSpPr>
        <p:spPr>
          <a:xfrm>
            <a:off x="1637104" y="4232770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0" name="549 Elipse"/>
          <p:cNvSpPr/>
          <p:nvPr/>
        </p:nvSpPr>
        <p:spPr>
          <a:xfrm>
            <a:off x="1608641" y="4409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1" name="550 Elipse"/>
          <p:cNvSpPr/>
          <p:nvPr/>
        </p:nvSpPr>
        <p:spPr>
          <a:xfrm>
            <a:off x="1901168" y="4060494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2" name="551 Elipse"/>
          <p:cNvSpPr/>
          <p:nvPr/>
        </p:nvSpPr>
        <p:spPr>
          <a:xfrm>
            <a:off x="1885877" y="4227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3" name="552 Elipse"/>
          <p:cNvSpPr/>
          <p:nvPr/>
        </p:nvSpPr>
        <p:spPr>
          <a:xfrm>
            <a:off x="1857414" y="440363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4" name="553 Elipse"/>
          <p:cNvSpPr/>
          <p:nvPr/>
        </p:nvSpPr>
        <p:spPr>
          <a:xfrm>
            <a:off x="1731594" y="4409202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5" name="554 Elipse"/>
          <p:cNvSpPr/>
          <p:nvPr/>
        </p:nvSpPr>
        <p:spPr>
          <a:xfrm>
            <a:off x="1780211" y="4060494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6" name="AutoShape 205"/>
          <p:cNvSpPr>
            <a:spLocks noChangeArrowheads="1"/>
          </p:cNvSpPr>
          <p:nvPr/>
        </p:nvSpPr>
        <p:spPr bwMode="auto">
          <a:xfrm>
            <a:off x="2027412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57" name="556 Elipse"/>
          <p:cNvSpPr/>
          <p:nvPr/>
        </p:nvSpPr>
        <p:spPr>
          <a:xfrm>
            <a:off x="2115626" y="4073676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8" name="557 Elipse"/>
          <p:cNvSpPr/>
          <p:nvPr/>
        </p:nvSpPr>
        <p:spPr>
          <a:xfrm>
            <a:off x="2100336" y="4240385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9" name="558 Elipse"/>
          <p:cNvSpPr/>
          <p:nvPr/>
        </p:nvSpPr>
        <p:spPr>
          <a:xfrm>
            <a:off x="2071872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0" name="559 Elipse"/>
          <p:cNvSpPr/>
          <p:nvPr/>
        </p:nvSpPr>
        <p:spPr>
          <a:xfrm>
            <a:off x="2364399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1" name="560 Elipse"/>
          <p:cNvSpPr/>
          <p:nvPr/>
        </p:nvSpPr>
        <p:spPr>
          <a:xfrm>
            <a:off x="2349107" y="4234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2" name="561 Elipse"/>
          <p:cNvSpPr/>
          <p:nvPr/>
        </p:nvSpPr>
        <p:spPr>
          <a:xfrm>
            <a:off x="2320644" y="4411248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3" name="562 Elipse"/>
          <p:cNvSpPr/>
          <p:nvPr/>
        </p:nvSpPr>
        <p:spPr>
          <a:xfrm>
            <a:off x="2194826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4" name="563 Elipse"/>
          <p:cNvSpPr/>
          <p:nvPr/>
        </p:nvSpPr>
        <p:spPr>
          <a:xfrm>
            <a:off x="2243441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5" name="AutoShape 205"/>
          <p:cNvSpPr>
            <a:spLocks noChangeArrowheads="1"/>
          </p:cNvSpPr>
          <p:nvPr/>
        </p:nvSpPr>
        <p:spPr bwMode="auto">
          <a:xfrm>
            <a:off x="2506093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66" name="565 Elipse"/>
          <p:cNvSpPr/>
          <p:nvPr/>
        </p:nvSpPr>
        <p:spPr>
          <a:xfrm>
            <a:off x="2594308" y="4073676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7" name="566 Elipse"/>
          <p:cNvSpPr/>
          <p:nvPr/>
        </p:nvSpPr>
        <p:spPr>
          <a:xfrm>
            <a:off x="2579017" y="4240385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8" name="567 Elipse"/>
          <p:cNvSpPr/>
          <p:nvPr/>
        </p:nvSpPr>
        <p:spPr>
          <a:xfrm>
            <a:off x="2550553" y="4416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9" name="568 Elipse"/>
          <p:cNvSpPr/>
          <p:nvPr/>
        </p:nvSpPr>
        <p:spPr>
          <a:xfrm>
            <a:off x="2843080" y="406810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0" name="569 Elipse"/>
          <p:cNvSpPr/>
          <p:nvPr/>
        </p:nvSpPr>
        <p:spPr>
          <a:xfrm>
            <a:off x="2827790" y="4234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1" name="570 Elipse"/>
          <p:cNvSpPr/>
          <p:nvPr/>
        </p:nvSpPr>
        <p:spPr>
          <a:xfrm>
            <a:off x="2799325" y="4411248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2" name="571 Elipse"/>
          <p:cNvSpPr/>
          <p:nvPr/>
        </p:nvSpPr>
        <p:spPr>
          <a:xfrm>
            <a:off x="2673507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3" name="572 Elipse"/>
          <p:cNvSpPr/>
          <p:nvPr/>
        </p:nvSpPr>
        <p:spPr>
          <a:xfrm>
            <a:off x="2722124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4" name="AutoShape 205"/>
          <p:cNvSpPr>
            <a:spLocks noChangeArrowheads="1"/>
          </p:cNvSpPr>
          <p:nvPr/>
        </p:nvSpPr>
        <p:spPr bwMode="auto">
          <a:xfrm>
            <a:off x="2977049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75" name="574 Elipse"/>
          <p:cNvSpPr/>
          <p:nvPr/>
        </p:nvSpPr>
        <p:spPr>
          <a:xfrm>
            <a:off x="3065265" y="4073676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6" name="575 Elipse"/>
          <p:cNvSpPr/>
          <p:nvPr/>
        </p:nvSpPr>
        <p:spPr>
          <a:xfrm>
            <a:off x="3049973" y="4240385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7" name="576 Elipse"/>
          <p:cNvSpPr/>
          <p:nvPr/>
        </p:nvSpPr>
        <p:spPr>
          <a:xfrm>
            <a:off x="3021510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8" name="577 Elipse"/>
          <p:cNvSpPr/>
          <p:nvPr/>
        </p:nvSpPr>
        <p:spPr>
          <a:xfrm>
            <a:off x="3314036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9" name="578 Elipse"/>
          <p:cNvSpPr/>
          <p:nvPr/>
        </p:nvSpPr>
        <p:spPr>
          <a:xfrm>
            <a:off x="3298745" y="4234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0" name="579 Elipse"/>
          <p:cNvSpPr/>
          <p:nvPr/>
        </p:nvSpPr>
        <p:spPr>
          <a:xfrm>
            <a:off x="3270281" y="4411248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1" name="580 Elipse"/>
          <p:cNvSpPr/>
          <p:nvPr/>
        </p:nvSpPr>
        <p:spPr>
          <a:xfrm>
            <a:off x="3144463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2" name="581 Elipse"/>
          <p:cNvSpPr/>
          <p:nvPr/>
        </p:nvSpPr>
        <p:spPr>
          <a:xfrm>
            <a:off x="3193080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3" name="AutoShape 205"/>
          <p:cNvSpPr>
            <a:spLocks noChangeArrowheads="1"/>
          </p:cNvSpPr>
          <p:nvPr/>
        </p:nvSpPr>
        <p:spPr bwMode="auto">
          <a:xfrm>
            <a:off x="3455731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84" name="583 Elipse"/>
          <p:cNvSpPr/>
          <p:nvPr/>
        </p:nvSpPr>
        <p:spPr>
          <a:xfrm>
            <a:off x="3543946" y="4073676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5" name="584 Elipse"/>
          <p:cNvSpPr/>
          <p:nvPr/>
        </p:nvSpPr>
        <p:spPr>
          <a:xfrm>
            <a:off x="3528654" y="4240385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6" name="585 Elipse"/>
          <p:cNvSpPr/>
          <p:nvPr/>
        </p:nvSpPr>
        <p:spPr>
          <a:xfrm>
            <a:off x="3500191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7" name="586 Elipse"/>
          <p:cNvSpPr/>
          <p:nvPr/>
        </p:nvSpPr>
        <p:spPr>
          <a:xfrm>
            <a:off x="3792717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8" name="587 Elipse"/>
          <p:cNvSpPr/>
          <p:nvPr/>
        </p:nvSpPr>
        <p:spPr>
          <a:xfrm>
            <a:off x="3777427" y="4234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9" name="588 Elipse"/>
          <p:cNvSpPr/>
          <p:nvPr/>
        </p:nvSpPr>
        <p:spPr>
          <a:xfrm>
            <a:off x="3748964" y="4411248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0" name="589 Elipse"/>
          <p:cNvSpPr/>
          <p:nvPr/>
        </p:nvSpPr>
        <p:spPr>
          <a:xfrm>
            <a:off x="3623145" y="4416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1" name="590 Elipse"/>
          <p:cNvSpPr/>
          <p:nvPr/>
        </p:nvSpPr>
        <p:spPr>
          <a:xfrm>
            <a:off x="3671762" y="406810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2753920" y="2316076"/>
            <a:ext cx="4356627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619 Conector recto"/>
          <p:cNvCxnSpPr/>
          <p:nvPr/>
        </p:nvCxnSpPr>
        <p:spPr>
          <a:xfrm>
            <a:off x="2799325" y="3687351"/>
            <a:ext cx="4290482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624 Conector recto"/>
          <p:cNvCxnSpPr/>
          <p:nvPr/>
        </p:nvCxnSpPr>
        <p:spPr>
          <a:xfrm>
            <a:off x="2770620" y="5057696"/>
            <a:ext cx="4368847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1" name="AutoShape 2"/>
          <p:cNvSpPr>
            <a:spLocks noChangeArrowheads="1"/>
          </p:cNvSpPr>
          <p:nvPr/>
        </p:nvSpPr>
        <p:spPr bwMode="auto">
          <a:xfrm>
            <a:off x="1331640" y="5710166"/>
            <a:ext cx="794047" cy="385089"/>
          </a:xfrm>
          <a:prstGeom prst="parallelogram">
            <a:avLst>
              <a:gd name="adj" fmla="val 36705"/>
            </a:avLst>
          </a:prstGeom>
          <a:solidFill>
            <a:schemeClr val="bg1">
              <a:lumMod val="85000"/>
            </a:schemeClr>
          </a:solidFill>
          <a:ln w="635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772" name="771 Grupo"/>
          <p:cNvGrpSpPr/>
          <p:nvPr/>
        </p:nvGrpSpPr>
        <p:grpSpPr>
          <a:xfrm>
            <a:off x="1981411" y="5301208"/>
            <a:ext cx="86459" cy="504966"/>
            <a:chOff x="2489987" y="2655213"/>
            <a:chExt cx="86459" cy="504966"/>
          </a:xfrm>
        </p:grpSpPr>
        <p:sp>
          <p:nvSpPr>
            <p:cNvPr id="813" name="AutoShape 4"/>
            <p:cNvSpPr>
              <a:spLocks noChangeArrowheads="1"/>
            </p:cNvSpPr>
            <p:nvPr/>
          </p:nvSpPr>
          <p:spPr bwMode="auto">
            <a:xfrm>
              <a:off x="2489987" y="3061520"/>
              <a:ext cx="86459" cy="98659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14" name="AutoShape 5"/>
            <p:cNvSpPr>
              <a:spLocks noChangeArrowheads="1"/>
            </p:cNvSpPr>
            <p:nvPr/>
          </p:nvSpPr>
          <p:spPr bwMode="auto">
            <a:xfrm>
              <a:off x="2489987" y="2994156"/>
              <a:ext cx="86459" cy="98659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15" name="AutoShape 6"/>
            <p:cNvSpPr>
              <a:spLocks noChangeArrowheads="1"/>
            </p:cNvSpPr>
            <p:nvPr/>
          </p:nvSpPr>
          <p:spPr bwMode="auto">
            <a:xfrm>
              <a:off x="2489987" y="2925731"/>
              <a:ext cx="86459" cy="9919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16" name="AutoShape 7"/>
            <p:cNvSpPr>
              <a:spLocks noChangeArrowheads="1"/>
            </p:cNvSpPr>
            <p:nvPr/>
          </p:nvSpPr>
          <p:spPr bwMode="auto">
            <a:xfrm>
              <a:off x="2489987" y="2858366"/>
              <a:ext cx="86459" cy="98659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17" name="AutoShape 8"/>
            <p:cNvSpPr>
              <a:spLocks noChangeArrowheads="1"/>
            </p:cNvSpPr>
            <p:nvPr/>
          </p:nvSpPr>
          <p:spPr bwMode="auto">
            <a:xfrm>
              <a:off x="2489987" y="2790472"/>
              <a:ext cx="86459" cy="98659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18" name="AutoShape 9"/>
            <p:cNvSpPr>
              <a:spLocks noChangeArrowheads="1"/>
            </p:cNvSpPr>
            <p:nvPr/>
          </p:nvSpPr>
          <p:spPr bwMode="auto">
            <a:xfrm>
              <a:off x="2489987" y="2723108"/>
              <a:ext cx="86459" cy="9919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19" name="AutoShape 10"/>
            <p:cNvSpPr>
              <a:spLocks noChangeArrowheads="1"/>
            </p:cNvSpPr>
            <p:nvPr/>
          </p:nvSpPr>
          <p:spPr bwMode="auto">
            <a:xfrm>
              <a:off x="2489987" y="2655213"/>
              <a:ext cx="86459" cy="98659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773" name="AutoShape 13"/>
          <p:cNvSpPr>
            <a:spLocks noChangeArrowheads="1"/>
          </p:cNvSpPr>
          <p:nvPr/>
        </p:nvSpPr>
        <p:spPr bwMode="auto">
          <a:xfrm>
            <a:off x="1740599" y="5703271"/>
            <a:ext cx="86459" cy="98659"/>
          </a:xfrm>
          <a:prstGeom prst="flowChartMagneticDisk">
            <a:avLst/>
          </a:prstGeom>
          <a:solidFill>
            <a:srgbClr val="FFFFCC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774" name="773 Grupo"/>
          <p:cNvGrpSpPr/>
          <p:nvPr/>
        </p:nvGrpSpPr>
        <p:grpSpPr>
          <a:xfrm>
            <a:off x="1918821" y="5756161"/>
            <a:ext cx="86459" cy="166177"/>
            <a:chOff x="2427397" y="3110166"/>
            <a:chExt cx="86459" cy="166177"/>
          </a:xfrm>
        </p:grpSpPr>
        <p:sp>
          <p:nvSpPr>
            <p:cNvPr id="811" name="AutoShape 22"/>
            <p:cNvSpPr>
              <a:spLocks noChangeArrowheads="1"/>
            </p:cNvSpPr>
            <p:nvPr/>
          </p:nvSpPr>
          <p:spPr bwMode="auto">
            <a:xfrm>
              <a:off x="2427397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12" name="AutoShape 23"/>
            <p:cNvSpPr>
              <a:spLocks noChangeArrowheads="1"/>
            </p:cNvSpPr>
            <p:nvPr/>
          </p:nvSpPr>
          <p:spPr bwMode="auto">
            <a:xfrm>
              <a:off x="2427397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775" name="774 Grupo"/>
          <p:cNvGrpSpPr/>
          <p:nvPr/>
        </p:nvGrpSpPr>
        <p:grpSpPr>
          <a:xfrm>
            <a:off x="1822814" y="5764518"/>
            <a:ext cx="86459" cy="302091"/>
            <a:chOff x="2331390" y="3118523"/>
            <a:chExt cx="86459" cy="302091"/>
          </a:xfrm>
        </p:grpSpPr>
        <p:sp>
          <p:nvSpPr>
            <p:cNvPr id="807" name="AutoShape 31"/>
            <p:cNvSpPr>
              <a:spLocks noChangeArrowheads="1"/>
            </p:cNvSpPr>
            <p:nvPr/>
          </p:nvSpPr>
          <p:spPr bwMode="auto">
            <a:xfrm>
              <a:off x="2331390" y="3321864"/>
              <a:ext cx="86459" cy="98750"/>
            </a:xfrm>
            <a:prstGeom prst="flowChartMagneticDisk">
              <a:avLst/>
            </a:prstGeom>
            <a:solidFill>
              <a:srgbClr val="9966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08" name="AutoShape 32"/>
            <p:cNvSpPr>
              <a:spLocks noChangeArrowheads="1"/>
            </p:cNvSpPr>
            <p:nvPr/>
          </p:nvSpPr>
          <p:spPr bwMode="auto">
            <a:xfrm>
              <a:off x="2331390" y="3254437"/>
              <a:ext cx="86459" cy="98750"/>
            </a:xfrm>
            <a:prstGeom prst="flowChartMagneticDisk">
              <a:avLst/>
            </a:prstGeom>
            <a:solidFill>
              <a:srgbClr val="9966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09" name="AutoShape 33"/>
            <p:cNvSpPr>
              <a:spLocks noChangeArrowheads="1"/>
            </p:cNvSpPr>
            <p:nvPr/>
          </p:nvSpPr>
          <p:spPr bwMode="auto">
            <a:xfrm>
              <a:off x="2331390" y="3185949"/>
              <a:ext cx="86459" cy="99281"/>
            </a:xfrm>
            <a:prstGeom prst="flowChartMagneticDisk">
              <a:avLst/>
            </a:prstGeom>
            <a:solidFill>
              <a:srgbClr val="9966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10" name="AutoShape 34"/>
            <p:cNvSpPr>
              <a:spLocks noChangeArrowheads="1"/>
            </p:cNvSpPr>
            <p:nvPr/>
          </p:nvSpPr>
          <p:spPr bwMode="auto">
            <a:xfrm>
              <a:off x="2331390" y="3118523"/>
              <a:ext cx="86459" cy="98750"/>
            </a:xfrm>
            <a:prstGeom prst="flowChartMagneticDisk">
              <a:avLst/>
            </a:prstGeom>
            <a:solidFill>
              <a:srgbClr val="9966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776" name="775 Grupo"/>
          <p:cNvGrpSpPr/>
          <p:nvPr/>
        </p:nvGrpSpPr>
        <p:grpSpPr>
          <a:xfrm>
            <a:off x="1678008" y="5353188"/>
            <a:ext cx="86459" cy="573391"/>
            <a:chOff x="2186584" y="2707193"/>
            <a:chExt cx="86459" cy="573391"/>
          </a:xfrm>
        </p:grpSpPr>
        <p:sp>
          <p:nvSpPr>
            <p:cNvPr id="799" name="AutoShape 40"/>
            <p:cNvSpPr>
              <a:spLocks noChangeArrowheads="1"/>
            </p:cNvSpPr>
            <p:nvPr/>
          </p:nvSpPr>
          <p:spPr bwMode="auto">
            <a:xfrm>
              <a:off x="2186584" y="3181833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00" name="AutoShape 41"/>
            <p:cNvSpPr>
              <a:spLocks noChangeArrowheads="1"/>
            </p:cNvSpPr>
            <p:nvPr/>
          </p:nvSpPr>
          <p:spPr bwMode="auto">
            <a:xfrm>
              <a:off x="2186584" y="3114406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01" name="AutoShape 42"/>
            <p:cNvSpPr>
              <a:spLocks noChangeArrowheads="1"/>
            </p:cNvSpPr>
            <p:nvPr/>
          </p:nvSpPr>
          <p:spPr bwMode="auto">
            <a:xfrm>
              <a:off x="2186584" y="3045918"/>
              <a:ext cx="86459" cy="9928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02" name="AutoShape 43"/>
            <p:cNvSpPr>
              <a:spLocks noChangeArrowheads="1"/>
            </p:cNvSpPr>
            <p:nvPr/>
          </p:nvSpPr>
          <p:spPr bwMode="auto">
            <a:xfrm>
              <a:off x="2186584" y="2978491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03" name="AutoShape 44"/>
            <p:cNvSpPr>
              <a:spLocks noChangeArrowheads="1"/>
            </p:cNvSpPr>
            <p:nvPr/>
          </p:nvSpPr>
          <p:spPr bwMode="auto">
            <a:xfrm>
              <a:off x="2186584" y="2910534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04" name="AutoShape 45"/>
            <p:cNvSpPr>
              <a:spLocks noChangeArrowheads="1"/>
            </p:cNvSpPr>
            <p:nvPr/>
          </p:nvSpPr>
          <p:spPr bwMode="auto">
            <a:xfrm>
              <a:off x="2186584" y="2843108"/>
              <a:ext cx="86459" cy="9928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05" name="AutoShape 46"/>
            <p:cNvSpPr>
              <a:spLocks noChangeArrowheads="1"/>
            </p:cNvSpPr>
            <p:nvPr/>
          </p:nvSpPr>
          <p:spPr bwMode="auto">
            <a:xfrm>
              <a:off x="2186584" y="2775150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806" name="AutoShape 47"/>
            <p:cNvSpPr>
              <a:spLocks noChangeArrowheads="1"/>
            </p:cNvSpPr>
            <p:nvPr/>
          </p:nvSpPr>
          <p:spPr bwMode="auto">
            <a:xfrm>
              <a:off x="2186584" y="2707193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777" name="776 Grupo"/>
          <p:cNvGrpSpPr/>
          <p:nvPr/>
        </p:nvGrpSpPr>
        <p:grpSpPr>
          <a:xfrm>
            <a:off x="1630269" y="5696561"/>
            <a:ext cx="86459" cy="370049"/>
            <a:chOff x="2511112" y="3021921"/>
            <a:chExt cx="86459" cy="370049"/>
          </a:xfrm>
        </p:grpSpPr>
        <p:sp>
          <p:nvSpPr>
            <p:cNvPr id="794" name="AutoShape 49"/>
            <p:cNvSpPr>
              <a:spLocks noChangeArrowheads="1"/>
            </p:cNvSpPr>
            <p:nvPr/>
          </p:nvSpPr>
          <p:spPr bwMode="auto">
            <a:xfrm>
              <a:off x="2511112" y="3293219"/>
              <a:ext cx="86459" cy="98751"/>
            </a:xfrm>
            <a:prstGeom prst="flowChartMagneticDisk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95" name="AutoShape 50"/>
            <p:cNvSpPr>
              <a:spLocks noChangeArrowheads="1"/>
            </p:cNvSpPr>
            <p:nvPr/>
          </p:nvSpPr>
          <p:spPr bwMode="auto">
            <a:xfrm>
              <a:off x="2511112" y="3225793"/>
              <a:ext cx="86459" cy="98751"/>
            </a:xfrm>
            <a:prstGeom prst="flowChartMagneticDisk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96" name="AutoShape 51"/>
            <p:cNvSpPr>
              <a:spLocks noChangeArrowheads="1"/>
            </p:cNvSpPr>
            <p:nvPr/>
          </p:nvSpPr>
          <p:spPr bwMode="auto">
            <a:xfrm>
              <a:off x="2511112" y="3157305"/>
              <a:ext cx="86459" cy="99281"/>
            </a:xfrm>
            <a:prstGeom prst="flowChartMagneticDisk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97" name="AutoShape 52"/>
            <p:cNvSpPr>
              <a:spLocks noChangeArrowheads="1"/>
            </p:cNvSpPr>
            <p:nvPr/>
          </p:nvSpPr>
          <p:spPr bwMode="auto">
            <a:xfrm>
              <a:off x="2511112" y="3089878"/>
              <a:ext cx="86459" cy="98751"/>
            </a:xfrm>
            <a:prstGeom prst="flowChartMagneticDisk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98" name="AutoShape 53"/>
            <p:cNvSpPr>
              <a:spLocks noChangeArrowheads="1"/>
            </p:cNvSpPr>
            <p:nvPr/>
          </p:nvSpPr>
          <p:spPr bwMode="auto">
            <a:xfrm>
              <a:off x="2511112" y="3021921"/>
              <a:ext cx="86459" cy="98751"/>
            </a:xfrm>
            <a:prstGeom prst="flowChartMagneticDisk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778" name="777 Grupo"/>
          <p:cNvGrpSpPr/>
          <p:nvPr/>
        </p:nvGrpSpPr>
        <p:grpSpPr>
          <a:xfrm>
            <a:off x="1524185" y="5475720"/>
            <a:ext cx="86459" cy="301813"/>
            <a:chOff x="2032761" y="2829725"/>
            <a:chExt cx="86459" cy="301813"/>
          </a:xfrm>
        </p:grpSpPr>
        <p:sp>
          <p:nvSpPr>
            <p:cNvPr id="790" name="AutoShape 62"/>
            <p:cNvSpPr>
              <a:spLocks noChangeArrowheads="1"/>
            </p:cNvSpPr>
            <p:nvPr/>
          </p:nvSpPr>
          <p:spPr bwMode="auto">
            <a:xfrm>
              <a:off x="2032761" y="3032879"/>
              <a:ext cx="86459" cy="98659"/>
            </a:xfrm>
            <a:prstGeom prst="flowChartMagneticDisk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91" name="AutoShape 63"/>
            <p:cNvSpPr>
              <a:spLocks noChangeArrowheads="1"/>
            </p:cNvSpPr>
            <p:nvPr/>
          </p:nvSpPr>
          <p:spPr bwMode="auto">
            <a:xfrm>
              <a:off x="2032761" y="2965514"/>
              <a:ext cx="86459" cy="98659"/>
            </a:xfrm>
            <a:prstGeom prst="flowChartMagneticDisk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92" name="AutoShape 64"/>
            <p:cNvSpPr>
              <a:spLocks noChangeArrowheads="1"/>
            </p:cNvSpPr>
            <p:nvPr/>
          </p:nvSpPr>
          <p:spPr bwMode="auto">
            <a:xfrm>
              <a:off x="2032761" y="2897089"/>
              <a:ext cx="86459" cy="99190"/>
            </a:xfrm>
            <a:prstGeom prst="flowChartMagneticDisk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93" name="AutoShape 65"/>
            <p:cNvSpPr>
              <a:spLocks noChangeArrowheads="1"/>
            </p:cNvSpPr>
            <p:nvPr/>
          </p:nvSpPr>
          <p:spPr bwMode="auto">
            <a:xfrm>
              <a:off x="2032761" y="2829725"/>
              <a:ext cx="86459" cy="98659"/>
            </a:xfrm>
            <a:prstGeom prst="flowChartMagneticDisk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779" name="778 Grupo"/>
          <p:cNvGrpSpPr/>
          <p:nvPr/>
        </p:nvGrpSpPr>
        <p:grpSpPr>
          <a:xfrm>
            <a:off x="1461595" y="5756161"/>
            <a:ext cx="86459" cy="166177"/>
            <a:chOff x="1970171" y="3110166"/>
            <a:chExt cx="86459" cy="166177"/>
          </a:xfrm>
        </p:grpSpPr>
        <p:sp>
          <p:nvSpPr>
            <p:cNvPr id="788" name="AutoShape 71"/>
            <p:cNvSpPr>
              <a:spLocks noChangeArrowheads="1"/>
            </p:cNvSpPr>
            <p:nvPr/>
          </p:nvSpPr>
          <p:spPr bwMode="auto">
            <a:xfrm>
              <a:off x="1970171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89" name="AutoShape 72"/>
            <p:cNvSpPr>
              <a:spLocks noChangeArrowheads="1"/>
            </p:cNvSpPr>
            <p:nvPr/>
          </p:nvSpPr>
          <p:spPr bwMode="auto">
            <a:xfrm>
              <a:off x="1970171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780" name="779 Grupo"/>
          <p:cNvGrpSpPr/>
          <p:nvPr/>
        </p:nvGrpSpPr>
        <p:grpSpPr>
          <a:xfrm>
            <a:off x="1403778" y="5561178"/>
            <a:ext cx="86459" cy="505432"/>
            <a:chOff x="1912354" y="2915183"/>
            <a:chExt cx="86459" cy="505432"/>
          </a:xfrm>
        </p:grpSpPr>
        <p:sp>
          <p:nvSpPr>
            <p:cNvPr id="781" name="AutoShape 80"/>
            <p:cNvSpPr>
              <a:spLocks noChangeArrowheads="1"/>
            </p:cNvSpPr>
            <p:nvPr/>
          </p:nvSpPr>
          <p:spPr bwMode="auto">
            <a:xfrm>
              <a:off x="1912354" y="3321865"/>
              <a:ext cx="86459" cy="9875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82" name="AutoShape 81"/>
            <p:cNvSpPr>
              <a:spLocks noChangeArrowheads="1"/>
            </p:cNvSpPr>
            <p:nvPr/>
          </p:nvSpPr>
          <p:spPr bwMode="auto">
            <a:xfrm>
              <a:off x="1912354" y="3254438"/>
              <a:ext cx="86459" cy="9875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83" name="AutoShape 82"/>
            <p:cNvSpPr>
              <a:spLocks noChangeArrowheads="1"/>
            </p:cNvSpPr>
            <p:nvPr/>
          </p:nvSpPr>
          <p:spPr bwMode="auto">
            <a:xfrm>
              <a:off x="1912354" y="3185950"/>
              <a:ext cx="86459" cy="99281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84" name="AutoShape 83"/>
            <p:cNvSpPr>
              <a:spLocks noChangeArrowheads="1"/>
            </p:cNvSpPr>
            <p:nvPr/>
          </p:nvSpPr>
          <p:spPr bwMode="auto">
            <a:xfrm>
              <a:off x="1912354" y="3118524"/>
              <a:ext cx="86459" cy="9875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85" name="AutoShape 84"/>
            <p:cNvSpPr>
              <a:spLocks noChangeArrowheads="1"/>
            </p:cNvSpPr>
            <p:nvPr/>
          </p:nvSpPr>
          <p:spPr bwMode="auto">
            <a:xfrm>
              <a:off x="1912354" y="3050567"/>
              <a:ext cx="86459" cy="9875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86" name="AutoShape 85"/>
            <p:cNvSpPr>
              <a:spLocks noChangeArrowheads="1"/>
            </p:cNvSpPr>
            <p:nvPr/>
          </p:nvSpPr>
          <p:spPr bwMode="auto">
            <a:xfrm>
              <a:off x="1912354" y="2983140"/>
              <a:ext cx="86459" cy="99281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787" name="AutoShape 86"/>
            <p:cNvSpPr>
              <a:spLocks noChangeArrowheads="1"/>
            </p:cNvSpPr>
            <p:nvPr/>
          </p:nvSpPr>
          <p:spPr bwMode="auto">
            <a:xfrm>
              <a:off x="1912354" y="2915183"/>
              <a:ext cx="86459" cy="9875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6126416" y="4032024"/>
            <a:ext cx="1891550" cy="486187"/>
            <a:chOff x="6126416" y="4032024"/>
            <a:chExt cx="1891550" cy="486187"/>
          </a:xfrm>
        </p:grpSpPr>
        <p:sp>
          <p:nvSpPr>
            <p:cNvPr id="887" name="AutoShape 205"/>
            <p:cNvSpPr>
              <a:spLocks noChangeArrowheads="1"/>
            </p:cNvSpPr>
            <p:nvPr/>
          </p:nvSpPr>
          <p:spPr bwMode="auto">
            <a:xfrm>
              <a:off x="6126416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889" name="888 Elipse"/>
            <p:cNvSpPr/>
            <p:nvPr/>
          </p:nvSpPr>
          <p:spPr>
            <a:xfrm>
              <a:off x="6199340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2" name="891 Elipse"/>
            <p:cNvSpPr/>
            <p:nvPr/>
          </p:nvSpPr>
          <p:spPr>
            <a:xfrm>
              <a:off x="6448113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4" name="893 Elipse"/>
            <p:cNvSpPr/>
            <p:nvPr/>
          </p:nvSpPr>
          <p:spPr>
            <a:xfrm>
              <a:off x="6293830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5" name="894 Elipse"/>
            <p:cNvSpPr/>
            <p:nvPr/>
          </p:nvSpPr>
          <p:spPr>
            <a:xfrm>
              <a:off x="6342447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6" name="AutoShape 205"/>
            <p:cNvSpPr>
              <a:spLocks noChangeArrowheads="1"/>
            </p:cNvSpPr>
            <p:nvPr/>
          </p:nvSpPr>
          <p:spPr bwMode="auto">
            <a:xfrm>
              <a:off x="6605097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898" name="897 Elipse"/>
            <p:cNvSpPr/>
            <p:nvPr/>
          </p:nvSpPr>
          <p:spPr>
            <a:xfrm>
              <a:off x="6678021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1" name="900 Elipse"/>
            <p:cNvSpPr/>
            <p:nvPr/>
          </p:nvSpPr>
          <p:spPr>
            <a:xfrm>
              <a:off x="6926794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3" name="902 Elipse"/>
            <p:cNvSpPr/>
            <p:nvPr/>
          </p:nvSpPr>
          <p:spPr>
            <a:xfrm>
              <a:off x="6772511" y="4409202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4" name="903 Elipse"/>
            <p:cNvSpPr/>
            <p:nvPr/>
          </p:nvSpPr>
          <p:spPr>
            <a:xfrm>
              <a:off x="6821128" y="4060494"/>
              <a:ext cx="78493" cy="78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5" name="AutoShape 205"/>
            <p:cNvSpPr>
              <a:spLocks noChangeArrowheads="1"/>
            </p:cNvSpPr>
            <p:nvPr/>
          </p:nvSpPr>
          <p:spPr bwMode="auto">
            <a:xfrm>
              <a:off x="7068329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07" name="906 Elipse"/>
            <p:cNvSpPr/>
            <p:nvPr/>
          </p:nvSpPr>
          <p:spPr>
            <a:xfrm>
              <a:off x="7141253" y="4240385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0" name="909 Elipse"/>
            <p:cNvSpPr/>
            <p:nvPr/>
          </p:nvSpPr>
          <p:spPr>
            <a:xfrm>
              <a:off x="7390024" y="4234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2" name="911 Elipse"/>
            <p:cNvSpPr/>
            <p:nvPr/>
          </p:nvSpPr>
          <p:spPr>
            <a:xfrm>
              <a:off x="7235743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3" name="912 Elipse"/>
            <p:cNvSpPr/>
            <p:nvPr/>
          </p:nvSpPr>
          <p:spPr>
            <a:xfrm>
              <a:off x="7284358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4" name="AutoShape 205"/>
            <p:cNvSpPr>
              <a:spLocks noChangeArrowheads="1"/>
            </p:cNvSpPr>
            <p:nvPr/>
          </p:nvSpPr>
          <p:spPr bwMode="auto">
            <a:xfrm>
              <a:off x="7547010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16" name="915 Elipse"/>
            <p:cNvSpPr/>
            <p:nvPr/>
          </p:nvSpPr>
          <p:spPr>
            <a:xfrm>
              <a:off x="7619934" y="4240385"/>
              <a:ext cx="78493" cy="78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9" name="918 Elipse"/>
            <p:cNvSpPr/>
            <p:nvPr/>
          </p:nvSpPr>
          <p:spPr>
            <a:xfrm>
              <a:off x="7868707" y="4234817"/>
              <a:ext cx="78493" cy="78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1" name="920 Elipse"/>
            <p:cNvSpPr/>
            <p:nvPr/>
          </p:nvSpPr>
          <p:spPr>
            <a:xfrm>
              <a:off x="7714424" y="4416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2" name="921 Elipse"/>
            <p:cNvSpPr/>
            <p:nvPr/>
          </p:nvSpPr>
          <p:spPr>
            <a:xfrm>
              <a:off x="7763041" y="406810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240889" y="1404659"/>
            <a:ext cx="1030139" cy="619424"/>
            <a:chOff x="2240889" y="1404659"/>
            <a:chExt cx="1030139" cy="619424"/>
          </a:xfrm>
        </p:grpSpPr>
        <p:sp>
          <p:nvSpPr>
            <p:cNvPr id="356" name="AutoShape 1210"/>
            <p:cNvSpPr>
              <a:spLocks noChangeArrowheads="1"/>
            </p:cNvSpPr>
            <p:nvPr/>
          </p:nvSpPr>
          <p:spPr bwMode="auto">
            <a:xfrm>
              <a:off x="2240889" y="1404659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7" name="Oval 1212"/>
            <p:cNvSpPr>
              <a:spLocks noChangeArrowheads="1"/>
            </p:cNvSpPr>
            <p:nvPr/>
          </p:nvSpPr>
          <p:spPr bwMode="auto">
            <a:xfrm rot="825044">
              <a:off x="2383262" y="157449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8" name="Oval 1213"/>
            <p:cNvSpPr>
              <a:spLocks noChangeArrowheads="1"/>
            </p:cNvSpPr>
            <p:nvPr/>
          </p:nvSpPr>
          <p:spPr bwMode="auto">
            <a:xfrm rot="825044">
              <a:off x="2364871" y="164965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9" name="Oval 1214"/>
            <p:cNvSpPr>
              <a:spLocks noChangeArrowheads="1"/>
            </p:cNvSpPr>
            <p:nvPr/>
          </p:nvSpPr>
          <p:spPr bwMode="auto">
            <a:xfrm rot="825044">
              <a:off x="2346481" y="172480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0" name="Oval 1215"/>
            <p:cNvSpPr>
              <a:spLocks noChangeArrowheads="1"/>
            </p:cNvSpPr>
            <p:nvPr/>
          </p:nvSpPr>
          <p:spPr bwMode="auto">
            <a:xfrm rot="825044">
              <a:off x="2328090" y="1799953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1" name="Oval 1216"/>
            <p:cNvSpPr>
              <a:spLocks noChangeArrowheads="1"/>
            </p:cNvSpPr>
            <p:nvPr/>
          </p:nvSpPr>
          <p:spPr bwMode="auto">
            <a:xfrm rot="825044">
              <a:off x="2309700" y="187510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2" name="Oval 1217"/>
            <p:cNvSpPr>
              <a:spLocks noChangeArrowheads="1"/>
            </p:cNvSpPr>
            <p:nvPr/>
          </p:nvSpPr>
          <p:spPr bwMode="auto">
            <a:xfrm rot="825044">
              <a:off x="2291309" y="19502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3" name="Oval 1218"/>
            <p:cNvSpPr>
              <a:spLocks noChangeArrowheads="1"/>
            </p:cNvSpPr>
            <p:nvPr/>
          </p:nvSpPr>
          <p:spPr bwMode="auto">
            <a:xfrm rot="825044">
              <a:off x="2401652" y="14993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4" name="Oval 1219"/>
            <p:cNvSpPr>
              <a:spLocks noChangeArrowheads="1"/>
            </p:cNvSpPr>
            <p:nvPr/>
          </p:nvSpPr>
          <p:spPr bwMode="auto">
            <a:xfrm rot="825044">
              <a:off x="2420043" y="142419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5" name="Oval 1221"/>
            <p:cNvSpPr>
              <a:spLocks noChangeArrowheads="1"/>
            </p:cNvSpPr>
            <p:nvPr/>
          </p:nvSpPr>
          <p:spPr bwMode="auto">
            <a:xfrm rot="825044">
              <a:off x="2467355" y="15753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6" name="Oval 1222"/>
            <p:cNvSpPr>
              <a:spLocks noChangeArrowheads="1"/>
            </p:cNvSpPr>
            <p:nvPr/>
          </p:nvSpPr>
          <p:spPr bwMode="auto">
            <a:xfrm rot="825044">
              <a:off x="2448964" y="16504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7" name="Oval 1223"/>
            <p:cNvSpPr>
              <a:spLocks noChangeArrowheads="1"/>
            </p:cNvSpPr>
            <p:nvPr/>
          </p:nvSpPr>
          <p:spPr bwMode="auto">
            <a:xfrm rot="825044">
              <a:off x="2430574" y="17256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8" name="Oval 1224"/>
            <p:cNvSpPr>
              <a:spLocks noChangeArrowheads="1"/>
            </p:cNvSpPr>
            <p:nvPr/>
          </p:nvSpPr>
          <p:spPr bwMode="auto">
            <a:xfrm rot="825044">
              <a:off x="2412183" y="1800794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9" name="Oval 1225"/>
            <p:cNvSpPr>
              <a:spLocks noChangeArrowheads="1"/>
            </p:cNvSpPr>
            <p:nvPr/>
          </p:nvSpPr>
          <p:spPr bwMode="auto">
            <a:xfrm rot="825044">
              <a:off x="2393793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0" name="Oval 1226"/>
            <p:cNvSpPr>
              <a:spLocks noChangeArrowheads="1"/>
            </p:cNvSpPr>
            <p:nvPr/>
          </p:nvSpPr>
          <p:spPr bwMode="auto">
            <a:xfrm rot="825044">
              <a:off x="2375402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1" name="Oval 1227"/>
            <p:cNvSpPr>
              <a:spLocks noChangeArrowheads="1"/>
            </p:cNvSpPr>
            <p:nvPr/>
          </p:nvSpPr>
          <p:spPr bwMode="auto">
            <a:xfrm rot="825044">
              <a:off x="2485745" y="150018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2" name="Oval 1228"/>
            <p:cNvSpPr>
              <a:spLocks noChangeArrowheads="1"/>
            </p:cNvSpPr>
            <p:nvPr/>
          </p:nvSpPr>
          <p:spPr bwMode="auto">
            <a:xfrm rot="825044">
              <a:off x="2504136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3" name="Oval 1230"/>
            <p:cNvSpPr>
              <a:spLocks noChangeArrowheads="1"/>
            </p:cNvSpPr>
            <p:nvPr/>
          </p:nvSpPr>
          <p:spPr bwMode="auto">
            <a:xfrm rot="825044">
              <a:off x="2552289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4" name="Oval 1231"/>
            <p:cNvSpPr>
              <a:spLocks noChangeArrowheads="1"/>
            </p:cNvSpPr>
            <p:nvPr/>
          </p:nvSpPr>
          <p:spPr bwMode="auto">
            <a:xfrm rot="825044">
              <a:off x="2533898" y="165049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5" name="Oval 1232"/>
            <p:cNvSpPr>
              <a:spLocks noChangeArrowheads="1"/>
            </p:cNvSpPr>
            <p:nvPr/>
          </p:nvSpPr>
          <p:spPr bwMode="auto">
            <a:xfrm rot="825044">
              <a:off x="2515508" y="172564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6" name="Oval 1233"/>
            <p:cNvSpPr>
              <a:spLocks noChangeArrowheads="1"/>
            </p:cNvSpPr>
            <p:nvPr/>
          </p:nvSpPr>
          <p:spPr bwMode="auto">
            <a:xfrm rot="825044">
              <a:off x="2497117" y="1800794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7" name="Oval 1234"/>
            <p:cNvSpPr>
              <a:spLocks noChangeArrowheads="1"/>
            </p:cNvSpPr>
            <p:nvPr/>
          </p:nvSpPr>
          <p:spPr bwMode="auto">
            <a:xfrm rot="825044">
              <a:off x="2478727" y="187594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8" name="Oval 1235"/>
            <p:cNvSpPr>
              <a:spLocks noChangeArrowheads="1"/>
            </p:cNvSpPr>
            <p:nvPr/>
          </p:nvSpPr>
          <p:spPr bwMode="auto">
            <a:xfrm rot="825044">
              <a:off x="2460336" y="195109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9" name="Oval 1236"/>
            <p:cNvSpPr>
              <a:spLocks noChangeArrowheads="1"/>
            </p:cNvSpPr>
            <p:nvPr/>
          </p:nvSpPr>
          <p:spPr bwMode="auto">
            <a:xfrm rot="825044">
              <a:off x="2570679" y="150018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0" name="Oval 1237"/>
            <p:cNvSpPr>
              <a:spLocks noChangeArrowheads="1"/>
            </p:cNvSpPr>
            <p:nvPr/>
          </p:nvSpPr>
          <p:spPr bwMode="auto">
            <a:xfrm rot="825044">
              <a:off x="2589070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1" name="Oval 1239"/>
            <p:cNvSpPr>
              <a:spLocks noChangeArrowheads="1"/>
            </p:cNvSpPr>
            <p:nvPr/>
          </p:nvSpPr>
          <p:spPr bwMode="auto">
            <a:xfrm rot="825044">
              <a:off x="2636382" y="157575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2" name="Oval 1240"/>
            <p:cNvSpPr>
              <a:spLocks noChangeArrowheads="1"/>
            </p:cNvSpPr>
            <p:nvPr/>
          </p:nvSpPr>
          <p:spPr bwMode="auto">
            <a:xfrm rot="825044">
              <a:off x="2617991" y="165091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3" name="Oval 1241"/>
            <p:cNvSpPr>
              <a:spLocks noChangeArrowheads="1"/>
            </p:cNvSpPr>
            <p:nvPr/>
          </p:nvSpPr>
          <p:spPr bwMode="auto">
            <a:xfrm rot="825044">
              <a:off x="2599601" y="172606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4" name="Oval 1242"/>
            <p:cNvSpPr>
              <a:spLocks noChangeArrowheads="1"/>
            </p:cNvSpPr>
            <p:nvPr/>
          </p:nvSpPr>
          <p:spPr bwMode="auto">
            <a:xfrm rot="825044">
              <a:off x="2581210" y="1801214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5" name="Oval 1243"/>
            <p:cNvSpPr>
              <a:spLocks noChangeArrowheads="1"/>
            </p:cNvSpPr>
            <p:nvPr/>
          </p:nvSpPr>
          <p:spPr bwMode="auto">
            <a:xfrm rot="825044">
              <a:off x="2562820" y="187636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6" name="Oval 1244"/>
            <p:cNvSpPr>
              <a:spLocks noChangeArrowheads="1"/>
            </p:cNvSpPr>
            <p:nvPr/>
          </p:nvSpPr>
          <p:spPr bwMode="auto">
            <a:xfrm rot="825044">
              <a:off x="2544429" y="195151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7" name="Oval 1245"/>
            <p:cNvSpPr>
              <a:spLocks noChangeArrowheads="1"/>
            </p:cNvSpPr>
            <p:nvPr/>
          </p:nvSpPr>
          <p:spPr bwMode="auto">
            <a:xfrm rot="825044">
              <a:off x="2654772" y="15006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8" name="Oval 1246"/>
            <p:cNvSpPr>
              <a:spLocks noChangeArrowheads="1"/>
            </p:cNvSpPr>
            <p:nvPr/>
          </p:nvSpPr>
          <p:spPr bwMode="auto">
            <a:xfrm rot="825044">
              <a:off x="2673163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1" name="Oval 1250"/>
            <p:cNvSpPr>
              <a:spLocks noChangeArrowheads="1"/>
            </p:cNvSpPr>
            <p:nvPr/>
          </p:nvSpPr>
          <p:spPr bwMode="auto">
            <a:xfrm rot="825044">
              <a:off x="2680751" y="172564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2" name="Oval 1251"/>
            <p:cNvSpPr>
              <a:spLocks noChangeArrowheads="1"/>
            </p:cNvSpPr>
            <p:nvPr/>
          </p:nvSpPr>
          <p:spPr bwMode="auto">
            <a:xfrm rot="825044">
              <a:off x="2662360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3" name="Oval 1252"/>
            <p:cNvSpPr>
              <a:spLocks noChangeArrowheads="1"/>
            </p:cNvSpPr>
            <p:nvPr/>
          </p:nvSpPr>
          <p:spPr bwMode="auto">
            <a:xfrm rot="825044">
              <a:off x="2643970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4" name="Oval 1253"/>
            <p:cNvSpPr>
              <a:spLocks noChangeArrowheads="1"/>
            </p:cNvSpPr>
            <p:nvPr/>
          </p:nvSpPr>
          <p:spPr bwMode="auto">
            <a:xfrm rot="825044">
              <a:off x="2625579" y="1951097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6" name="Oval 1255"/>
            <p:cNvSpPr>
              <a:spLocks noChangeArrowheads="1"/>
            </p:cNvSpPr>
            <p:nvPr/>
          </p:nvSpPr>
          <p:spPr bwMode="auto">
            <a:xfrm rot="825044">
              <a:off x="2754313" y="142503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0" name="Oval 1260"/>
            <p:cNvSpPr>
              <a:spLocks noChangeArrowheads="1"/>
            </p:cNvSpPr>
            <p:nvPr/>
          </p:nvSpPr>
          <p:spPr bwMode="auto">
            <a:xfrm rot="825044">
              <a:off x="2746452" y="180121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1" name="Oval 1261"/>
            <p:cNvSpPr>
              <a:spLocks noChangeArrowheads="1"/>
            </p:cNvSpPr>
            <p:nvPr/>
          </p:nvSpPr>
          <p:spPr bwMode="auto">
            <a:xfrm rot="825044">
              <a:off x="2728062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2" name="Oval 1262"/>
            <p:cNvSpPr>
              <a:spLocks noChangeArrowheads="1"/>
            </p:cNvSpPr>
            <p:nvPr/>
          </p:nvSpPr>
          <p:spPr bwMode="auto">
            <a:xfrm rot="825044">
              <a:off x="2709671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4" name="Oval 1264"/>
            <p:cNvSpPr>
              <a:spLocks noChangeArrowheads="1"/>
            </p:cNvSpPr>
            <p:nvPr/>
          </p:nvSpPr>
          <p:spPr bwMode="auto">
            <a:xfrm rot="825044">
              <a:off x="2838405" y="142545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8" name="Oval 1269"/>
            <p:cNvSpPr>
              <a:spLocks noChangeArrowheads="1"/>
            </p:cNvSpPr>
            <p:nvPr/>
          </p:nvSpPr>
          <p:spPr bwMode="auto">
            <a:xfrm rot="825044">
              <a:off x="283180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9" name="Oval 1270"/>
            <p:cNvSpPr>
              <a:spLocks noChangeArrowheads="1"/>
            </p:cNvSpPr>
            <p:nvPr/>
          </p:nvSpPr>
          <p:spPr bwMode="auto">
            <a:xfrm rot="825044">
              <a:off x="2813417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0" name="Oval 1271"/>
            <p:cNvSpPr>
              <a:spLocks noChangeArrowheads="1"/>
            </p:cNvSpPr>
            <p:nvPr/>
          </p:nvSpPr>
          <p:spPr bwMode="auto">
            <a:xfrm rot="825044">
              <a:off x="279502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2" name="Oval 1273"/>
            <p:cNvSpPr>
              <a:spLocks noChangeArrowheads="1"/>
            </p:cNvSpPr>
            <p:nvPr/>
          </p:nvSpPr>
          <p:spPr bwMode="auto">
            <a:xfrm rot="825044">
              <a:off x="2923760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6" name="Oval 1278"/>
            <p:cNvSpPr>
              <a:spLocks noChangeArrowheads="1"/>
            </p:cNvSpPr>
            <p:nvPr/>
          </p:nvSpPr>
          <p:spPr bwMode="auto">
            <a:xfrm rot="825044">
              <a:off x="2915900" y="180163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7" name="Oval 1279"/>
            <p:cNvSpPr>
              <a:spLocks noChangeArrowheads="1"/>
            </p:cNvSpPr>
            <p:nvPr/>
          </p:nvSpPr>
          <p:spPr bwMode="auto">
            <a:xfrm rot="825044">
              <a:off x="2897510" y="1876786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8" name="Oval 1280"/>
            <p:cNvSpPr>
              <a:spLocks noChangeArrowheads="1"/>
            </p:cNvSpPr>
            <p:nvPr/>
          </p:nvSpPr>
          <p:spPr bwMode="auto">
            <a:xfrm rot="825044">
              <a:off x="2879119" y="195193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0" name="Oval 1282"/>
            <p:cNvSpPr>
              <a:spLocks noChangeArrowheads="1"/>
            </p:cNvSpPr>
            <p:nvPr/>
          </p:nvSpPr>
          <p:spPr bwMode="auto">
            <a:xfrm rot="825044">
              <a:off x="3007853" y="14258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4" name="Oval 1287"/>
            <p:cNvSpPr>
              <a:spLocks noChangeArrowheads="1"/>
            </p:cNvSpPr>
            <p:nvPr/>
          </p:nvSpPr>
          <p:spPr bwMode="auto">
            <a:xfrm rot="825044">
              <a:off x="2992424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5" name="Oval 1288"/>
            <p:cNvSpPr>
              <a:spLocks noChangeArrowheads="1"/>
            </p:cNvSpPr>
            <p:nvPr/>
          </p:nvSpPr>
          <p:spPr bwMode="auto">
            <a:xfrm rot="825044">
              <a:off x="2974034" y="187594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6" name="Oval 1289"/>
            <p:cNvSpPr>
              <a:spLocks noChangeArrowheads="1"/>
            </p:cNvSpPr>
            <p:nvPr/>
          </p:nvSpPr>
          <p:spPr bwMode="auto">
            <a:xfrm rot="825044">
              <a:off x="2955643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8" name="Oval 1291"/>
            <p:cNvSpPr>
              <a:spLocks noChangeArrowheads="1"/>
            </p:cNvSpPr>
            <p:nvPr/>
          </p:nvSpPr>
          <p:spPr bwMode="auto">
            <a:xfrm rot="825044">
              <a:off x="3084377" y="142503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2" name="Oval 1296"/>
            <p:cNvSpPr>
              <a:spLocks noChangeArrowheads="1"/>
            </p:cNvSpPr>
            <p:nvPr/>
          </p:nvSpPr>
          <p:spPr bwMode="auto">
            <a:xfrm rot="825044">
              <a:off x="307651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3" name="Oval 1297"/>
            <p:cNvSpPr>
              <a:spLocks noChangeArrowheads="1"/>
            </p:cNvSpPr>
            <p:nvPr/>
          </p:nvSpPr>
          <p:spPr bwMode="auto">
            <a:xfrm rot="825044">
              <a:off x="3058127" y="187636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4" name="Oval 1298"/>
            <p:cNvSpPr>
              <a:spLocks noChangeArrowheads="1"/>
            </p:cNvSpPr>
            <p:nvPr/>
          </p:nvSpPr>
          <p:spPr bwMode="auto">
            <a:xfrm rot="825044">
              <a:off x="303973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5" name="Oval 1299"/>
            <p:cNvSpPr>
              <a:spLocks noChangeArrowheads="1"/>
            </p:cNvSpPr>
            <p:nvPr/>
          </p:nvSpPr>
          <p:spPr bwMode="auto">
            <a:xfrm rot="825044">
              <a:off x="3150079" y="15006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6" name="Oval 1300"/>
            <p:cNvSpPr>
              <a:spLocks noChangeArrowheads="1"/>
            </p:cNvSpPr>
            <p:nvPr/>
          </p:nvSpPr>
          <p:spPr bwMode="auto">
            <a:xfrm rot="825044">
              <a:off x="3168470" y="14254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51" name="450 Grupo"/>
            <p:cNvGrpSpPr/>
            <p:nvPr/>
          </p:nvGrpSpPr>
          <p:grpSpPr>
            <a:xfrm>
              <a:off x="2831519" y="1494277"/>
              <a:ext cx="319045" cy="227306"/>
              <a:chOff x="6452036" y="2298144"/>
              <a:chExt cx="319045" cy="227306"/>
            </a:xfrm>
          </p:grpSpPr>
          <p:sp>
            <p:nvSpPr>
              <p:cNvPr id="455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" name="Oval 1276"/>
              <p:cNvSpPr>
                <a:spLocks noChangeArrowheads="1"/>
              </p:cNvSpPr>
              <p:nvPr/>
            </p:nvSpPr>
            <p:spPr bwMode="auto">
              <a:xfrm rot="825044">
                <a:off x="6592987" y="2381647"/>
                <a:ext cx="51717" cy="5176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" name="Oval 1248"/>
            <p:cNvSpPr>
              <a:spLocks noChangeArrowheads="1"/>
            </p:cNvSpPr>
            <p:nvPr/>
          </p:nvSpPr>
          <p:spPr bwMode="auto">
            <a:xfrm rot="825044">
              <a:off x="2717532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0" name="Oval 1249"/>
            <p:cNvSpPr>
              <a:spLocks noChangeArrowheads="1"/>
            </p:cNvSpPr>
            <p:nvPr/>
          </p:nvSpPr>
          <p:spPr bwMode="auto">
            <a:xfrm rot="825044">
              <a:off x="2699141" y="165049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5" name="Oval 1254"/>
            <p:cNvSpPr>
              <a:spLocks noChangeArrowheads="1"/>
            </p:cNvSpPr>
            <p:nvPr/>
          </p:nvSpPr>
          <p:spPr bwMode="auto">
            <a:xfrm rot="825044">
              <a:off x="2735922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7" name="Oval 1257"/>
            <p:cNvSpPr>
              <a:spLocks noChangeArrowheads="1"/>
            </p:cNvSpPr>
            <p:nvPr/>
          </p:nvSpPr>
          <p:spPr bwMode="auto">
            <a:xfrm rot="825044">
              <a:off x="2801624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8" name="Oval 1258"/>
            <p:cNvSpPr>
              <a:spLocks noChangeArrowheads="1"/>
            </p:cNvSpPr>
            <p:nvPr/>
          </p:nvSpPr>
          <p:spPr bwMode="auto">
            <a:xfrm rot="825044">
              <a:off x="2783233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9" name="Oval 1259"/>
            <p:cNvSpPr>
              <a:spLocks noChangeArrowheads="1"/>
            </p:cNvSpPr>
            <p:nvPr/>
          </p:nvSpPr>
          <p:spPr bwMode="auto">
            <a:xfrm rot="825044">
              <a:off x="2764843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3" name="Oval 1263"/>
            <p:cNvSpPr>
              <a:spLocks noChangeArrowheads="1"/>
            </p:cNvSpPr>
            <p:nvPr/>
          </p:nvSpPr>
          <p:spPr bwMode="auto">
            <a:xfrm rot="825044">
              <a:off x="2820014" y="150060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5" name="Oval 1266"/>
            <p:cNvSpPr>
              <a:spLocks noChangeArrowheads="1"/>
            </p:cNvSpPr>
            <p:nvPr/>
          </p:nvSpPr>
          <p:spPr bwMode="auto">
            <a:xfrm rot="825044">
              <a:off x="288697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6" name="Oval 1267"/>
            <p:cNvSpPr>
              <a:spLocks noChangeArrowheads="1"/>
            </p:cNvSpPr>
            <p:nvPr/>
          </p:nvSpPr>
          <p:spPr bwMode="auto">
            <a:xfrm rot="825044">
              <a:off x="2868588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7" name="Oval 1268"/>
            <p:cNvSpPr>
              <a:spLocks noChangeArrowheads="1"/>
            </p:cNvSpPr>
            <p:nvPr/>
          </p:nvSpPr>
          <p:spPr bwMode="auto">
            <a:xfrm rot="825044">
              <a:off x="285019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1" name="Oval 1272"/>
            <p:cNvSpPr>
              <a:spLocks noChangeArrowheads="1"/>
            </p:cNvSpPr>
            <p:nvPr/>
          </p:nvSpPr>
          <p:spPr bwMode="auto">
            <a:xfrm rot="825044">
              <a:off x="2905369" y="1500608"/>
              <a:ext cx="51717" cy="51769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4" name="Oval 1276"/>
            <p:cNvSpPr>
              <a:spLocks noChangeArrowheads="1"/>
            </p:cNvSpPr>
            <p:nvPr/>
          </p:nvSpPr>
          <p:spPr bwMode="auto">
            <a:xfrm rot="825044">
              <a:off x="2952681" y="165133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5" name="Oval 1277"/>
            <p:cNvSpPr>
              <a:spLocks noChangeArrowheads="1"/>
            </p:cNvSpPr>
            <p:nvPr/>
          </p:nvSpPr>
          <p:spPr bwMode="auto">
            <a:xfrm rot="825044">
              <a:off x="2934291" y="172648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9" name="Oval 1281"/>
            <p:cNvSpPr>
              <a:spLocks noChangeArrowheads="1"/>
            </p:cNvSpPr>
            <p:nvPr/>
          </p:nvSpPr>
          <p:spPr bwMode="auto">
            <a:xfrm rot="825044">
              <a:off x="2989462" y="150102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1" name="Oval 1284"/>
            <p:cNvSpPr>
              <a:spLocks noChangeArrowheads="1"/>
            </p:cNvSpPr>
            <p:nvPr/>
          </p:nvSpPr>
          <p:spPr bwMode="auto">
            <a:xfrm rot="825044">
              <a:off x="3047596" y="15753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2" name="Oval 1285"/>
            <p:cNvSpPr>
              <a:spLocks noChangeArrowheads="1"/>
            </p:cNvSpPr>
            <p:nvPr/>
          </p:nvSpPr>
          <p:spPr bwMode="auto">
            <a:xfrm rot="825044">
              <a:off x="3029205" y="16504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3" name="Oval 1286"/>
            <p:cNvSpPr>
              <a:spLocks noChangeArrowheads="1"/>
            </p:cNvSpPr>
            <p:nvPr/>
          </p:nvSpPr>
          <p:spPr bwMode="auto">
            <a:xfrm rot="825044">
              <a:off x="3010815" y="172564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7" name="Oval 1290"/>
            <p:cNvSpPr>
              <a:spLocks noChangeArrowheads="1"/>
            </p:cNvSpPr>
            <p:nvPr/>
          </p:nvSpPr>
          <p:spPr bwMode="auto">
            <a:xfrm rot="825044">
              <a:off x="3065986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9" name="Oval 1293"/>
            <p:cNvSpPr>
              <a:spLocks noChangeArrowheads="1"/>
            </p:cNvSpPr>
            <p:nvPr/>
          </p:nvSpPr>
          <p:spPr bwMode="auto">
            <a:xfrm rot="825044">
              <a:off x="313168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0" name="Oval 1294"/>
            <p:cNvSpPr>
              <a:spLocks noChangeArrowheads="1"/>
            </p:cNvSpPr>
            <p:nvPr/>
          </p:nvSpPr>
          <p:spPr bwMode="auto">
            <a:xfrm rot="825044">
              <a:off x="3113298" y="16509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1" name="Oval 1295"/>
            <p:cNvSpPr>
              <a:spLocks noChangeArrowheads="1"/>
            </p:cNvSpPr>
            <p:nvPr/>
          </p:nvSpPr>
          <p:spPr bwMode="auto">
            <a:xfrm rot="825044">
              <a:off x="309490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75" name="474 Elipse"/>
          <p:cNvSpPr/>
          <p:nvPr/>
        </p:nvSpPr>
        <p:spPr>
          <a:xfrm>
            <a:off x="1286564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6" name="475 Elipse"/>
          <p:cNvSpPr/>
          <p:nvPr/>
        </p:nvSpPr>
        <p:spPr>
          <a:xfrm>
            <a:off x="1764597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7" name="476 Elipse"/>
          <p:cNvSpPr/>
          <p:nvPr/>
        </p:nvSpPr>
        <p:spPr>
          <a:xfrm>
            <a:off x="2227274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8" name="477 Elipse"/>
          <p:cNvSpPr/>
          <p:nvPr/>
        </p:nvSpPr>
        <p:spPr>
          <a:xfrm>
            <a:off x="2711121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9" name="478 Elipse"/>
          <p:cNvSpPr/>
          <p:nvPr/>
        </p:nvSpPr>
        <p:spPr>
          <a:xfrm>
            <a:off x="3170617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0" name="479 Elipse"/>
          <p:cNvSpPr/>
          <p:nvPr/>
        </p:nvSpPr>
        <p:spPr>
          <a:xfrm>
            <a:off x="3651962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5" name="484 Elipse"/>
          <p:cNvSpPr/>
          <p:nvPr/>
        </p:nvSpPr>
        <p:spPr>
          <a:xfrm>
            <a:off x="6322647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6" name="485 Elipse"/>
          <p:cNvSpPr/>
          <p:nvPr/>
        </p:nvSpPr>
        <p:spPr>
          <a:xfrm>
            <a:off x="6806129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7" name="486 Elipse"/>
          <p:cNvSpPr/>
          <p:nvPr/>
        </p:nvSpPr>
        <p:spPr>
          <a:xfrm>
            <a:off x="7266524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8" name="487 Elipse"/>
          <p:cNvSpPr/>
          <p:nvPr/>
        </p:nvSpPr>
        <p:spPr>
          <a:xfrm>
            <a:off x="7743241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6571265" y="1441770"/>
            <a:ext cx="1030139" cy="619424"/>
            <a:chOff x="6571265" y="1441770"/>
            <a:chExt cx="1030139" cy="619424"/>
          </a:xfrm>
        </p:grpSpPr>
        <p:sp>
          <p:nvSpPr>
            <p:cNvPr id="270" name="AutoShape 1210"/>
            <p:cNvSpPr>
              <a:spLocks noChangeArrowheads="1"/>
            </p:cNvSpPr>
            <p:nvPr/>
          </p:nvSpPr>
          <p:spPr bwMode="auto">
            <a:xfrm>
              <a:off x="6571265" y="1441770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1" name="Oval 1212"/>
            <p:cNvSpPr>
              <a:spLocks noChangeArrowheads="1"/>
            </p:cNvSpPr>
            <p:nvPr/>
          </p:nvSpPr>
          <p:spPr bwMode="auto">
            <a:xfrm rot="825044">
              <a:off x="6713638" y="161160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2" name="Oval 1217"/>
            <p:cNvSpPr>
              <a:spLocks noChangeArrowheads="1"/>
            </p:cNvSpPr>
            <p:nvPr/>
          </p:nvSpPr>
          <p:spPr bwMode="auto">
            <a:xfrm rot="825044">
              <a:off x="6621685" y="19873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3" name="Oval 1219"/>
            <p:cNvSpPr>
              <a:spLocks noChangeArrowheads="1"/>
            </p:cNvSpPr>
            <p:nvPr/>
          </p:nvSpPr>
          <p:spPr bwMode="auto">
            <a:xfrm rot="825044">
              <a:off x="6750419" y="146130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1223"/>
            <p:cNvSpPr>
              <a:spLocks noChangeArrowheads="1"/>
            </p:cNvSpPr>
            <p:nvPr/>
          </p:nvSpPr>
          <p:spPr bwMode="auto">
            <a:xfrm rot="825044">
              <a:off x="6760950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1226"/>
            <p:cNvSpPr>
              <a:spLocks noChangeArrowheads="1"/>
            </p:cNvSpPr>
            <p:nvPr/>
          </p:nvSpPr>
          <p:spPr bwMode="auto">
            <a:xfrm rot="825044">
              <a:off x="6705778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1228"/>
            <p:cNvSpPr>
              <a:spLocks noChangeArrowheads="1"/>
            </p:cNvSpPr>
            <p:nvPr/>
          </p:nvSpPr>
          <p:spPr bwMode="auto">
            <a:xfrm rot="825044">
              <a:off x="6834512" y="146214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1231"/>
            <p:cNvSpPr>
              <a:spLocks noChangeArrowheads="1"/>
            </p:cNvSpPr>
            <p:nvPr/>
          </p:nvSpPr>
          <p:spPr bwMode="auto">
            <a:xfrm rot="825044">
              <a:off x="6864274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1233"/>
            <p:cNvSpPr>
              <a:spLocks noChangeArrowheads="1"/>
            </p:cNvSpPr>
            <p:nvPr/>
          </p:nvSpPr>
          <p:spPr bwMode="auto">
            <a:xfrm rot="825044">
              <a:off x="6827493" y="18379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Oval 1234"/>
            <p:cNvSpPr>
              <a:spLocks noChangeArrowheads="1"/>
            </p:cNvSpPr>
            <p:nvPr/>
          </p:nvSpPr>
          <p:spPr bwMode="auto">
            <a:xfrm rot="825044">
              <a:off x="6809103" y="191305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1244"/>
            <p:cNvSpPr>
              <a:spLocks noChangeArrowheads="1"/>
            </p:cNvSpPr>
            <p:nvPr/>
          </p:nvSpPr>
          <p:spPr bwMode="auto">
            <a:xfrm rot="825044">
              <a:off x="6874805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1253"/>
            <p:cNvSpPr>
              <a:spLocks noChangeArrowheads="1"/>
            </p:cNvSpPr>
            <p:nvPr/>
          </p:nvSpPr>
          <p:spPr bwMode="auto">
            <a:xfrm rot="825044">
              <a:off x="6955955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1" name="Oval 1270"/>
            <p:cNvSpPr>
              <a:spLocks noChangeArrowheads="1"/>
            </p:cNvSpPr>
            <p:nvPr/>
          </p:nvSpPr>
          <p:spPr bwMode="auto">
            <a:xfrm rot="825044">
              <a:off x="714379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4" name="Oval 1279"/>
            <p:cNvSpPr>
              <a:spLocks noChangeArrowheads="1"/>
            </p:cNvSpPr>
            <p:nvPr/>
          </p:nvSpPr>
          <p:spPr bwMode="auto">
            <a:xfrm rot="825044">
              <a:off x="7227886" y="191389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9" name="Oval 1289"/>
            <p:cNvSpPr>
              <a:spLocks noChangeArrowheads="1"/>
            </p:cNvSpPr>
            <p:nvPr/>
          </p:nvSpPr>
          <p:spPr bwMode="auto">
            <a:xfrm rot="825044">
              <a:off x="7286019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9" name="Oval 1213"/>
            <p:cNvSpPr>
              <a:spLocks noChangeArrowheads="1"/>
            </p:cNvSpPr>
            <p:nvPr/>
          </p:nvSpPr>
          <p:spPr bwMode="auto">
            <a:xfrm rot="825044">
              <a:off x="6695247" y="168676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0" name="Oval 1214"/>
            <p:cNvSpPr>
              <a:spLocks noChangeArrowheads="1"/>
            </p:cNvSpPr>
            <p:nvPr/>
          </p:nvSpPr>
          <p:spPr bwMode="auto">
            <a:xfrm rot="825044">
              <a:off x="6676857" y="176191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1" name="Oval 1215"/>
            <p:cNvSpPr>
              <a:spLocks noChangeArrowheads="1"/>
            </p:cNvSpPr>
            <p:nvPr/>
          </p:nvSpPr>
          <p:spPr bwMode="auto">
            <a:xfrm rot="825044">
              <a:off x="6658466" y="1837064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2" name="Oval 1216"/>
            <p:cNvSpPr>
              <a:spLocks noChangeArrowheads="1"/>
            </p:cNvSpPr>
            <p:nvPr/>
          </p:nvSpPr>
          <p:spPr bwMode="auto">
            <a:xfrm rot="825044">
              <a:off x="6640076" y="191221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3" name="Oval 1218"/>
            <p:cNvSpPr>
              <a:spLocks noChangeArrowheads="1"/>
            </p:cNvSpPr>
            <p:nvPr/>
          </p:nvSpPr>
          <p:spPr bwMode="auto">
            <a:xfrm rot="825044">
              <a:off x="6732028" y="153645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4" name="Oval 1252"/>
            <p:cNvSpPr>
              <a:spLocks noChangeArrowheads="1"/>
            </p:cNvSpPr>
            <p:nvPr/>
          </p:nvSpPr>
          <p:spPr bwMode="auto">
            <a:xfrm rot="825044">
              <a:off x="6974346" y="191305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0" name="Oval 1222"/>
            <p:cNvSpPr>
              <a:spLocks noChangeArrowheads="1"/>
            </p:cNvSpPr>
            <p:nvPr/>
          </p:nvSpPr>
          <p:spPr bwMode="auto">
            <a:xfrm rot="825044">
              <a:off x="6779340" y="168760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1" name="Oval 1224"/>
            <p:cNvSpPr>
              <a:spLocks noChangeArrowheads="1"/>
            </p:cNvSpPr>
            <p:nvPr/>
          </p:nvSpPr>
          <p:spPr bwMode="auto">
            <a:xfrm rot="825044">
              <a:off x="6742559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3" name="Oval 1235"/>
            <p:cNvSpPr>
              <a:spLocks noChangeArrowheads="1"/>
            </p:cNvSpPr>
            <p:nvPr/>
          </p:nvSpPr>
          <p:spPr bwMode="auto">
            <a:xfrm rot="825044">
              <a:off x="6790712" y="198820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6" name="Oval 1243"/>
            <p:cNvSpPr>
              <a:spLocks noChangeArrowheads="1"/>
            </p:cNvSpPr>
            <p:nvPr/>
          </p:nvSpPr>
          <p:spPr bwMode="auto">
            <a:xfrm rot="825044">
              <a:off x="6893196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8" name="Oval 1261"/>
            <p:cNvSpPr>
              <a:spLocks noChangeArrowheads="1"/>
            </p:cNvSpPr>
            <p:nvPr/>
          </p:nvSpPr>
          <p:spPr bwMode="auto">
            <a:xfrm rot="825044">
              <a:off x="7058438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2" name="Oval 1280"/>
            <p:cNvSpPr>
              <a:spLocks noChangeArrowheads="1"/>
            </p:cNvSpPr>
            <p:nvPr/>
          </p:nvSpPr>
          <p:spPr bwMode="auto">
            <a:xfrm rot="825044">
              <a:off x="7209495" y="198904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3" name="Oval 1297"/>
            <p:cNvSpPr>
              <a:spLocks noChangeArrowheads="1"/>
            </p:cNvSpPr>
            <p:nvPr/>
          </p:nvSpPr>
          <p:spPr bwMode="auto">
            <a:xfrm rot="825044">
              <a:off x="738850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4" name="Oval 1298"/>
            <p:cNvSpPr>
              <a:spLocks noChangeArrowheads="1"/>
            </p:cNvSpPr>
            <p:nvPr/>
          </p:nvSpPr>
          <p:spPr bwMode="auto">
            <a:xfrm rot="825044">
              <a:off x="7370112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7" name="Oval 1221"/>
            <p:cNvSpPr>
              <a:spLocks noChangeArrowheads="1"/>
            </p:cNvSpPr>
            <p:nvPr/>
          </p:nvSpPr>
          <p:spPr bwMode="auto">
            <a:xfrm rot="825044">
              <a:off x="6797731" y="161245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8" name="Oval 1225"/>
            <p:cNvSpPr>
              <a:spLocks noChangeArrowheads="1"/>
            </p:cNvSpPr>
            <p:nvPr/>
          </p:nvSpPr>
          <p:spPr bwMode="auto">
            <a:xfrm rot="825044">
              <a:off x="6724169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9" name="Oval 1227"/>
            <p:cNvSpPr>
              <a:spLocks noChangeArrowheads="1"/>
            </p:cNvSpPr>
            <p:nvPr/>
          </p:nvSpPr>
          <p:spPr bwMode="auto">
            <a:xfrm rot="825044">
              <a:off x="6816121" y="153729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0" name="Oval 1232"/>
            <p:cNvSpPr>
              <a:spLocks noChangeArrowheads="1"/>
            </p:cNvSpPr>
            <p:nvPr/>
          </p:nvSpPr>
          <p:spPr bwMode="auto">
            <a:xfrm rot="825044">
              <a:off x="6845884" y="176275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7" name="Oval 1262"/>
            <p:cNvSpPr>
              <a:spLocks noChangeArrowheads="1"/>
            </p:cNvSpPr>
            <p:nvPr/>
          </p:nvSpPr>
          <p:spPr bwMode="auto">
            <a:xfrm rot="825044">
              <a:off x="7040047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2" name="Oval 1271"/>
            <p:cNvSpPr>
              <a:spLocks noChangeArrowheads="1"/>
            </p:cNvSpPr>
            <p:nvPr/>
          </p:nvSpPr>
          <p:spPr bwMode="auto">
            <a:xfrm rot="825044">
              <a:off x="7125402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5" name="Oval 1288"/>
            <p:cNvSpPr>
              <a:spLocks noChangeArrowheads="1"/>
            </p:cNvSpPr>
            <p:nvPr/>
          </p:nvSpPr>
          <p:spPr bwMode="auto">
            <a:xfrm rot="825044">
              <a:off x="7304410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4" name="AutoShape 1210"/>
            <p:cNvSpPr>
              <a:spLocks noChangeArrowheads="1"/>
            </p:cNvSpPr>
            <p:nvPr/>
          </p:nvSpPr>
          <p:spPr bwMode="auto">
            <a:xfrm>
              <a:off x="7162273" y="1522789"/>
              <a:ext cx="319045" cy="227306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1" name="Oval 1236"/>
            <p:cNvSpPr>
              <a:spLocks noChangeArrowheads="1"/>
            </p:cNvSpPr>
            <p:nvPr/>
          </p:nvSpPr>
          <p:spPr bwMode="auto">
            <a:xfrm rot="825044">
              <a:off x="6901055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1239"/>
            <p:cNvSpPr>
              <a:spLocks noChangeArrowheads="1"/>
            </p:cNvSpPr>
            <p:nvPr/>
          </p:nvSpPr>
          <p:spPr bwMode="auto">
            <a:xfrm rot="825044">
              <a:off x="6966758" y="161287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1240"/>
            <p:cNvSpPr>
              <a:spLocks noChangeArrowheads="1"/>
            </p:cNvSpPr>
            <p:nvPr/>
          </p:nvSpPr>
          <p:spPr bwMode="auto">
            <a:xfrm rot="825044">
              <a:off x="6948367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1246"/>
            <p:cNvSpPr>
              <a:spLocks noChangeArrowheads="1"/>
            </p:cNvSpPr>
            <p:nvPr/>
          </p:nvSpPr>
          <p:spPr bwMode="auto">
            <a:xfrm rot="825044">
              <a:off x="7003539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1260"/>
            <p:cNvSpPr>
              <a:spLocks noChangeArrowheads="1"/>
            </p:cNvSpPr>
            <p:nvPr/>
          </p:nvSpPr>
          <p:spPr bwMode="auto">
            <a:xfrm rot="825044">
              <a:off x="7076828" y="18383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2" name="Oval 1273"/>
            <p:cNvSpPr>
              <a:spLocks noChangeArrowheads="1"/>
            </p:cNvSpPr>
            <p:nvPr/>
          </p:nvSpPr>
          <p:spPr bwMode="auto">
            <a:xfrm rot="825044">
              <a:off x="725413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3" name="Oval 1278"/>
            <p:cNvSpPr>
              <a:spLocks noChangeArrowheads="1"/>
            </p:cNvSpPr>
            <p:nvPr/>
          </p:nvSpPr>
          <p:spPr bwMode="auto">
            <a:xfrm rot="825044">
              <a:off x="7246276" y="183874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6" name="Oval 1282"/>
            <p:cNvSpPr>
              <a:spLocks noChangeArrowheads="1"/>
            </p:cNvSpPr>
            <p:nvPr/>
          </p:nvSpPr>
          <p:spPr bwMode="auto">
            <a:xfrm rot="825044">
              <a:off x="7338229" y="146298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5" name="Oval 1255"/>
            <p:cNvSpPr>
              <a:spLocks noChangeArrowheads="1"/>
            </p:cNvSpPr>
            <p:nvPr/>
          </p:nvSpPr>
          <p:spPr bwMode="auto">
            <a:xfrm rot="825044">
              <a:off x="7084689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6" name="Oval 1264"/>
            <p:cNvSpPr>
              <a:spLocks noChangeArrowheads="1"/>
            </p:cNvSpPr>
            <p:nvPr/>
          </p:nvSpPr>
          <p:spPr bwMode="auto">
            <a:xfrm rot="825044">
              <a:off x="7168781" y="146256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2" name="Oval 1230"/>
            <p:cNvSpPr>
              <a:spLocks noChangeArrowheads="1"/>
            </p:cNvSpPr>
            <p:nvPr/>
          </p:nvSpPr>
          <p:spPr bwMode="auto">
            <a:xfrm rot="825044">
              <a:off x="6882665" y="161245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4" name="Oval 1237"/>
            <p:cNvSpPr>
              <a:spLocks noChangeArrowheads="1"/>
            </p:cNvSpPr>
            <p:nvPr/>
          </p:nvSpPr>
          <p:spPr bwMode="auto">
            <a:xfrm rot="825044">
              <a:off x="6919446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5" name="Oval 1241"/>
            <p:cNvSpPr>
              <a:spLocks noChangeArrowheads="1"/>
            </p:cNvSpPr>
            <p:nvPr/>
          </p:nvSpPr>
          <p:spPr bwMode="auto">
            <a:xfrm rot="825044">
              <a:off x="6929977" y="176317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7" name="Oval 1254"/>
            <p:cNvSpPr>
              <a:spLocks noChangeArrowheads="1"/>
            </p:cNvSpPr>
            <p:nvPr/>
          </p:nvSpPr>
          <p:spPr bwMode="auto">
            <a:xfrm rot="825044">
              <a:off x="7066298" y="153729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9" name="Oval 1267"/>
            <p:cNvSpPr>
              <a:spLocks noChangeArrowheads="1"/>
            </p:cNvSpPr>
            <p:nvPr/>
          </p:nvSpPr>
          <p:spPr bwMode="auto">
            <a:xfrm rot="825044">
              <a:off x="719896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0" name="Oval 1275"/>
            <p:cNvSpPr>
              <a:spLocks noChangeArrowheads="1"/>
            </p:cNvSpPr>
            <p:nvPr/>
          </p:nvSpPr>
          <p:spPr bwMode="auto">
            <a:xfrm rot="825044">
              <a:off x="7301448" y="161329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1" name="Oval 1276"/>
            <p:cNvSpPr>
              <a:spLocks noChangeArrowheads="1"/>
            </p:cNvSpPr>
            <p:nvPr/>
          </p:nvSpPr>
          <p:spPr bwMode="auto">
            <a:xfrm rot="825044">
              <a:off x="7283057" y="168844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3" name="Oval 1286"/>
            <p:cNvSpPr>
              <a:spLocks noChangeArrowheads="1"/>
            </p:cNvSpPr>
            <p:nvPr/>
          </p:nvSpPr>
          <p:spPr bwMode="auto">
            <a:xfrm rot="825044">
              <a:off x="7341191" y="176275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4" name="Oval 1287"/>
            <p:cNvSpPr>
              <a:spLocks noChangeArrowheads="1"/>
            </p:cNvSpPr>
            <p:nvPr/>
          </p:nvSpPr>
          <p:spPr bwMode="auto">
            <a:xfrm rot="825044">
              <a:off x="7322800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8" name="Oval 1293"/>
            <p:cNvSpPr>
              <a:spLocks noChangeArrowheads="1"/>
            </p:cNvSpPr>
            <p:nvPr/>
          </p:nvSpPr>
          <p:spPr bwMode="auto">
            <a:xfrm rot="825044">
              <a:off x="7462065" y="161287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9" name="Oval 1294"/>
            <p:cNvSpPr>
              <a:spLocks noChangeArrowheads="1"/>
            </p:cNvSpPr>
            <p:nvPr/>
          </p:nvSpPr>
          <p:spPr bwMode="auto">
            <a:xfrm rot="825044">
              <a:off x="744367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1" name="Oval 1242"/>
            <p:cNvSpPr>
              <a:spLocks noChangeArrowheads="1"/>
            </p:cNvSpPr>
            <p:nvPr/>
          </p:nvSpPr>
          <p:spPr bwMode="auto">
            <a:xfrm rot="825044">
              <a:off x="6911586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2" name="Oval 1245"/>
            <p:cNvSpPr>
              <a:spLocks noChangeArrowheads="1"/>
            </p:cNvSpPr>
            <p:nvPr/>
          </p:nvSpPr>
          <p:spPr bwMode="auto">
            <a:xfrm rot="825044">
              <a:off x="6985148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3" name="Oval 1249"/>
            <p:cNvSpPr>
              <a:spLocks noChangeArrowheads="1"/>
            </p:cNvSpPr>
            <p:nvPr/>
          </p:nvSpPr>
          <p:spPr bwMode="auto">
            <a:xfrm rot="825044">
              <a:off x="7029517" y="1687602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4" name="Oval 1251"/>
            <p:cNvSpPr>
              <a:spLocks noChangeArrowheads="1"/>
            </p:cNvSpPr>
            <p:nvPr/>
          </p:nvSpPr>
          <p:spPr bwMode="auto">
            <a:xfrm rot="825044">
              <a:off x="6992736" y="183790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5" name="Oval 1257"/>
            <p:cNvSpPr>
              <a:spLocks noChangeArrowheads="1"/>
            </p:cNvSpPr>
            <p:nvPr/>
          </p:nvSpPr>
          <p:spPr bwMode="auto">
            <a:xfrm rot="825044">
              <a:off x="7132000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6" name="Oval 1259"/>
            <p:cNvSpPr>
              <a:spLocks noChangeArrowheads="1"/>
            </p:cNvSpPr>
            <p:nvPr/>
          </p:nvSpPr>
          <p:spPr bwMode="auto">
            <a:xfrm rot="825044">
              <a:off x="7095219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8" name="Oval 1263"/>
            <p:cNvSpPr>
              <a:spLocks noChangeArrowheads="1"/>
            </p:cNvSpPr>
            <p:nvPr/>
          </p:nvSpPr>
          <p:spPr bwMode="auto">
            <a:xfrm rot="825044">
              <a:off x="7150390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9" name="Oval 1266"/>
            <p:cNvSpPr>
              <a:spLocks noChangeArrowheads="1"/>
            </p:cNvSpPr>
            <p:nvPr/>
          </p:nvSpPr>
          <p:spPr bwMode="auto">
            <a:xfrm rot="825044">
              <a:off x="7217355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0" name="Oval 1268"/>
            <p:cNvSpPr>
              <a:spLocks noChangeArrowheads="1"/>
            </p:cNvSpPr>
            <p:nvPr/>
          </p:nvSpPr>
          <p:spPr bwMode="auto">
            <a:xfrm rot="825044">
              <a:off x="7180574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1" name="Oval 1269"/>
            <p:cNvSpPr>
              <a:spLocks noChangeArrowheads="1"/>
            </p:cNvSpPr>
            <p:nvPr/>
          </p:nvSpPr>
          <p:spPr bwMode="auto">
            <a:xfrm rot="825044">
              <a:off x="716218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3" name="Oval 1272"/>
            <p:cNvSpPr>
              <a:spLocks noChangeArrowheads="1"/>
            </p:cNvSpPr>
            <p:nvPr/>
          </p:nvSpPr>
          <p:spPr bwMode="auto">
            <a:xfrm rot="825044">
              <a:off x="723574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4" name="Oval 1277"/>
            <p:cNvSpPr>
              <a:spLocks noChangeArrowheads="1"/>
            </p:cNvSpPr>
            <p:nvPr/>
          </p:nvSpPr>
          <p:spPr bwMode="auto">
            <a:xfrm rot="825044">
              <a:off x="7264667" y="1763594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6" name="Oval 1291"/>
            <p:cNvSpPr>
              <a:spLocks noChangeArrowheads="1"/>
            </p:cNvSpPr>
            <p:nvPr/>
          </p:nvSpPr>
          <p:spPr bwMode="auto">
            <a:xfrm rot="825044">
              <a:off x="7414753" y="1462147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7" name="Oval 1296"/>
            <p:cNvSpPr>
              <a:spLocks noChangeArrowheads="1"/>
            </p:cNvSpPr>
            <p:nvPr/>
          </p:nvSpPr>
          <p:spPr bwMode="auto">
            <a:xfrm rot="825044">
              <a:off x="740689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8" name="Oval 1299"/>
            <p:cNvSpPr>
              <a:spLocks noChangeArrowheads="1"/>
            </p:cNvSpPr>
            <p:nvPr/>
          </p:nvSpPr>
          <p:spPr bwMode="auto">
            <a:xfrm rot="825044">
              <a:off x="748045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6" name="Oval 1300"/>
            <p:cNvSpPr>
              <a:spLocks noChangeArrowheads="1"/>
            </p:cNvSpPr>
            <p:nvPr/>
          </p:nvSpPr>
          <p:spPr bwMode="auto">
            <a:xfrm rot="825044">
              <a:off x="749884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1248"/>
            <p:cNvSpPr>
              <a:spLocks noChangeArrowheads="1"/>
            </p:cNvSpPr>
            <p:nvPr/>
          </p:nvSpPr>
          <p:spPr bwMode="auto">
            <a:xfrm rot="825044">
              <a:off x="7047908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1250"/>
            <p:cNvSpPr>
              <a:spLocks noChangeArrowheads="1"/>
            </p:cNvSpPr>
            <p:nvPr/>
          </p:nvSpPr>
          <p:spPr bwMode="auto">
            <a:xfrm rot="825044">
              <a:off x="7011127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1258"/>
            <p:cNvSpPr>
              <a:spLocks noChangeArrowheads="1"/>
            </p:cNvSpPr>
            <p:nvPr/>
          </p:nvSpPr>
          <p:spPr bwMode="auto">
            <a:xfrm rot="825044">
              <a:off x="7113609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5" name="Oval 1281"/>
            <p:cNvSpPr>
              <a:spLocks noChangeArrowheads="1"/>
            </p:cNvSpPr>
            <p:nvPr/>
          </p:nvSpPr>
          <p:spPr bwMode="auto">
            <a:xfrm rot="825044">
              <a:off x="7319838" y="15381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7" name="Oval 1284"/>
            <p:cNvSpPr>
              <a:spLocks noChangeArrowheads="1"/>
            </p:cNvSpPr>
            <p:nvPr/>
          </p:nvSpPr>
          <p:spPr bwMode="auto">
            <a:xfrm rot="825044">
              <a:off x="7377972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8" name="Oval 1285"/>
            <p:cNvSpPr>
              <a:spLocks noChangeArrowheads="1"/>
            </p:cNvSpPr>
            <p:nvPr/>
          </p:nvSpPr>
          <p:spPr bwMode="auto">
            <a:xfrm rot="825044">
              <a:off x="7359581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0" name="Oval 1290"/>
            <p:cNvSpPr>
              <a:spLocks noChangeArrowheads="1"/>
            </p:cNvSpPr>
            <p:nvPr/>
          </p:nvSpPr>
          <p:spPr bwMode="auto">
            <a:xfrm rot="825044">
              <a:off x="7396362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2" name="Oval 1295"/>
            <p:cNvSpPr>
              <a:spLocks noChangeArrowheads="1"/>
            </p:cNvSpPr>
            <p:nvPr/>
          </p:nvSpPr>
          <p:spPr bwMode="auto">
            <a:xfrm rot="825044">
              <a:off x="7425284" y="176317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5" name="Oval 1276"/>
            <p:cNvSpPr>
              <a:spLocks noChangeArrowheads="1"/>
            </p:cNvSpPr>
            <p:nvPr/>
          </p:nvSpPr>
          <p:spPr bwMode="auto">
            <a:xfrm rot="825044">
              <a:off x="7301448" y="161354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523" name="522 Conector recto"/>
          <p:cNvCxnSpPr/>
          <p:nvPr/>
        </p:nvCxnSpPr>
        <p:spPr>
          <a:xfrm>
            <a:off x="2111118" y="6092282"/>
            <a:ext cx="1292193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Rectangle 27"/>
          <p:cNvSpPr>
            <a:spLocks noChangeArrowheads="1"/>
          </p:cNvSpPr>
          <p:nvPr/>
        </p:nvSpPr>
        <p:spPr bwMode="auto">
          <a:xfrm>
            <a:off x="4207985" y="2204864"/>
            <a:ext cx="1372127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2" name="Rectangle 27"/>
          <p:cNvSpPr>
            <a:spLocks noChangeArrowheads="1"/>
          </p:cNvSpPr>
          <p:nvPr/>
        </p:nvSpPr>
        <p:spPr bwMode="auto">
          <a:xfrm>
            <a:off x="3623144" y="3573016"/>
            <a:ext cx="2654689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significance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(JPEG2000-like)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3" name="Rectangle 27"/>
          <p:cNvSpPr>
            <a:spLocks noChangeArrowheads="1"/>
          </p:cNvSpPr>
          <p:nvPr/>
        </p:nvSpPr>
        <p:spPr bwMode="auto">
          <a:xfrm>
            <a:off x="4283967" y="4942878"/>
            <a:ext cx="1296145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ocal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average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3" name="AutoShape 1210"/>
          <p:cNvSpPr>
            <a:spLocks noChangeArrowheads="1"/>
          </p:cNvSpPr>
          <p:nvPr/>
        </p:nvSpPr>
        <p:spPr bwMode="auto">
          <a:xfrm>
            <a:off x="6662019" y="2710013"/>
            <a:ext cx="754691" cy="537685"/>
          </a:xfrm>
          <a:prstGeom prst="parallelogram">
            <a:avLst>
              <a:gd name="adj" fmla="val 25858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39" name="Oval 1218"/>
          <p:cNvSpPr>
            <a:spLocks noChangeArrowheads="1"/>
          </p:cNvSpPr>
          <p:nvPr/>
        </p:nvSpPr>
        <p:spPr bwMode="auto">
          <a:xfrm rot="825044">
            <a:off x="6780519" y="2923479"/>
            <a:ext cx="116017" cy="11613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40" name="Oval 1227"/>
          <p:cNvSpPr>
            <a:spLocks noChangeArrowheads="1"/>
          </p:cNvSpPr>
          <p:nvPr/>
        </p:nvSpPr>
        <p:spPr bwMode="auto">
          <a:xfrm rot="825044">
            <a:off x="6969166" y="2925366"/>
            <a:ext cx="116017" cy="116134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41" name="Line 80"/>
          <p:cNvSpPr>
            <a:spLocks noChangeShapeType="1"/>
          </p:cNvSpPr>
          <p:nvPr/>
        </p:nvSpPr>
        <p:spPr bwMode="auto">
          <a:xfrm>
            <a:off x="6884622" y="2978855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442" name="AutoShape 2"/>
          <p:cNvSpPr>
            <a:spLocks noChangeArrowheads="1"/>
          </p:cNvSpPr>
          <p:nvPr/>
        </p:nvSpPr>
        <p:spPr bwMode="auto">
          <a:xfrm>
            <a:off x="2337793" y="3035526"/>
            <a:ext cx="794047" cy="385089"/>
          </a:xfrm>
          <a:prstGeom prst="parallelogram">
            <a:avLst>
              <a:gd name="adj" fmla="val 36705"/>
            </a:avLst>
          </a:prstGeom>
          <a:solidFill>
            <a:schemeClr val="bg1">
              <a:lumMod val="85000"/>
            </a:schemeClr>
          </a:solidFill>
          <a:ln w="635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443" name="442 Grupo"/>
          <p:cNvGrpSpPr/>
          <p:nvPr/>
        </p:nvGrpSpPr>
        <p:grpSpPr>
          <a:xfrm>
            <a:off x="2684161" y="3085761"/>
            <a:ext cx="86459" cy="166178"/>
            <a:chOff x="2186584" y="3114406"/>
            <a:chExt cx="86459" cy="166178"/>
          </a:xfrm>
          <a:solidFill>
            <a:srgbClr val="FFFFCC"/>
          </a:solidFill>
        </p:grpSpPr>
        <p:sp>
          <p:nvSpPr>
            <p:cNvPr id="444" name="AutoShape 40"/>
            <p:cNvSpPr>
              <a:spLocks noChangeArrowheads="1"/>
            </p:cNvSpPr>
            <p:nvPr/>
          </p:nvSpPr>
          <p:spPr bwMode="auto">
            <a:xfrm>
              <a:off x="2186584" y="3181833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45" name="AutoShape 41"/>
            <p:cNvSpPr>
              <a:spLocks noChangeArrowheads="1"/>
            </p:cNvSpPr>
            <p:nvPr/>
          </p:nvSpPr>
          <p:spPr bwMode="auto">
            <a:xfrm>
              <a:off x="2186584" y="3114406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446" name="445 Grupo"/>
          <p:cNvGrpSpPr/>
          <p:nvPr/>
        </p:nvGrpSpPr>
        <p:grpSpPr>
          <a:xfrm>
            <a:off x="2467748" y="3081521"/>
            <a:ext cx="86459" cy="166177"/>
            <a:chOff x="1970171" y="3110166"/>
            <a:chExt cx="86459" cy="166177"/>
          </a:xfrm>
        </p:grpSpPr>
        <p:sp>
          <p:nvSpPr>
            <p:cNvPr id="447" name="AutoShape 71"/>
            <p:cNvSpPr>
              <a:spLocks noChangeArrowheads="1"/>
            </p:cNvSpPr>
            <p:nvPr/>
          </p:nvSpPr>
          <p:spPr bwMode="auto">
            <a:xfrm>
              <a:off x="1970171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48" name="AutoShape 72"/>
            <p:cNvSpPr>
              <a:spLocks noChangeArrowheads="1"/>
            </p:cNvSpPr>
            <p:nvPr/>
          </p:nvSpPr>
          <p:spPr bwMode="auto">
            <a:xfrm>
              <a:off x="1970171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449" name="Line 80"/>
          <p:cNvSpPr>
            <a:spLocks noChangeShapeType="1"/>
          </p:cNvSpPr>
          <p:nvPr/>
        </p:nvSpPr>
        <p:spPr bwMode="auto">
          <a:xfrm>
            <a:off x="2563733" y="3094804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337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55" name="354 Pentágono"/>
          <p:cNvSpPr/>
          <p:nvPr/>
        </p:nvSpPr>
        <p:spPr>
          <a:xfrm>
            <a:off x="324" y="6613524"/>
            <a:ext cx="3606823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4323 0.0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1323 0.024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12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12483 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11493 0.040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199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10937 0.003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0139 0.045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22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8941 0.022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11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07847 0.0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19297E-6 L 0.21424 0.023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4093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 MODELS EVALUATED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7" name="Rectangle 27"/>
          <p:cNvSpPr>
            <a:spLocks noChangeArrowheads="1"/>
          </p:cNvSpPr>
          <p:nvPr/>
        </p:nvSpPr>
        <p:spPr bwMode="auto">
          <a:xfrm>
            <a:off x="2024758" y="1125090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MAGNITUDES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8" name="Rectangle 27"/>
          <p:cNvSpPr>
            <a:spLocks noChangeArrowheads="1"/>
          </p:cNvSpPr>
          <p:nvPr/>
        </p:nvSpPr>
        <p:spPr bwMode="auto">
          <a:xfrm>
            <a:off x="6317858" y="1124744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8" name="AutoShape 205"/>
          <p:cNvSpPr>
            <a:spLocks noChangeArrowheads="1"/>
          </p:cNvSpPr>
          <p:nvPr/>
        </p:nvSpPr>
        <p:spPr bwMode="auto">
          <a:xfrm>
            <a:off x="1085499" y="4032024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39" name="538 Elipse"/>
          <p:cNvSpPr/>
          <p:nvPr/>
        </p:nvSpPr>
        <p:spPr>
          <a:xfrm>
            <a:off x="1173714" y="4066061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0" name="539 Elipse"/>
          <p:cNvSpPr/>
          <p:nvPr/>
        </p:nvSpPr>
        <p:spPr>
          <a:xfrm>
            <a:off x="1158423" y="4232770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1" name="540 Elipse"/>
          <p:cNvSpPr/>
          <p:nvPr/>
        </p:nvSpPr>
        <p:spPr>
          <a:xfrm>
            <a:off x="1129959" y="4409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2" name="541 Elipse"/>
          <p:cNvSpPr/>
          <p:nvPr/>
        </p:nvSpPr>
        <p:spPr>
          <a:xfrm>
            <a:off x="1422486" y="4060494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3" name="542 Elipse"/>
          <p:cNvSpPr/>
          <p:nvPr/>
        </p:nvSpPr>
        <p:spPr>
          <a:xfrm>
            <a:off x="1407196" y="4227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4" name="543 Elipse"/>
          <p:cNvSpPr/>
          <p:nvPr/>
        </p:nvSpPr>
        <p:spPr>
          <a:xfrm>
            <a:off x="1378731" y="440363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5" name="544 Elipse"/>
          <p:cNvSpPr/>
          <p:nvPr/>
        </p:nvSpPr>
        <p:spPr>
          <a:xfrm>
            <a:off x="1252913" y="4409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6" name="545 Elipse"/>
          <p:cNvSpPr/>
          <p:nvPr/>
        </p:nvSpPr>
        <p:spPr>
          <a:xfrm>
            <a:off x="1301530" y="4060494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7" name="AutoShape 205"/>
          <p:cNvSpPr>
            <a:spLocks noChangeArrowheads="1"/>
          </p:cNvSpPr>
          <p:nvPr/>
        </p:nvSpPr>
        <p:spPr bwMode="auto">
          <a:xfrm>
            <a:off x="1564180" y="4032024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48" name="547 Elipse"/>
          <p:cNvSpPr/>
          <p:nvPr/>
        </p:nvSpPr>
        <p:spPr>
          <a:xfrm>
            <a:off x="1652396" y="4066061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9" name="548 Elipse"/>
          <p:cNvSpPr/>
          <p:nvPr/>
        </p:nvSpPr>
        <p:spPr>
          <a:xfrm>
            <a:off x="1637104" y="4232770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0" name="549 Elipse"/>
          <p:cNvSpPr/>
          <p:nvPr/>
        </p:nvSpPr>
        <p:spPr>
          <a:xfrm>
            <a:off x="1608641" y="4409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1" name="550 Elipse"/>
          <p:cNvSpPr/>
          <p:nvPr/>
        </p:nvSpPr>
        <p:spPr>
          <a:xfrm>
            <a:off x="1901168" y="4060494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2" name="551 Elipse"/>
          <p:cNvSpPr/>
          <p:nvPr/>
        </p:nvSpPr>
        <p:spPr>
          <a:xfrm>
            <a:off x="1885877" y="4227202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3" name="552 Elipse"/>
          <p:cNvSpPr/>
          <p:nvPr/>
        </p:nvSpPr>
        <p:spPr>
          <a:xfrm>
            <a:off x="1857414" y="440363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4" name="553 Elipse"/>
          <p:cNvSpPr/>
          <p:nvPr/>
        </p:nvSpPr>
        <p:spPr>
          <a:xfrm>
            <a:off x="1731594" y="4409202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5" name="554 Elipse"/>
          <p:cNvSpPr/>
          <p:nvPr/>
        </p:nvSpPr>
        <p:spPr>
          <a:xfrm>
            <a:off x="1780211" y="4060494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6" name="AutoShape 205"/>
          <p:cNvSpPr>
            <a:spLocks noChangeArrowheads="1"/>
          </p:cNvSpPr>
          <p:nvPr/>
        </p:nvSpPr>
        <p:spPr bwMode="auto">
          <a:xfrm>
            <a:off x="2027412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57" name="556 Elipse"/>
          <p:cNvSpPr/>
          <p:nvPr/>
        </p:nvSpPr>
        <p:spPr>
          <a:xfrm>
            <a:off x="2115626" y="4073676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8" name="557 Elipse"/>
          <p:cNvSpPr/>
          <p:nvPr/>
        </p:nvSpPr>
        <p:spPr>
          <a:xfrm>
            <a:off x="2100336" y="4240385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9" name="558 Elipse"/>
          <p:cNvSpPr/>
          <p:nvPr/>
        </p:nvSpPr>
        <p:spPr>
          <a:xfrm>
            <a:off x="2071872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0" name="559 Elipse"/>
          <p:cNvSpPr/>
          <p:nvPr/>
        </p:nvSpPr>
        <p:spPr>
          <a:xfrm>
            <a:off x="2364399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1" name="560 Elipse"/>
          <p:cNvSpPr/>
          <p:nvPr/>
        </p:nvSpPr>
        <p:spPr>
          <a:xfrm>
            <a:off x="2349107" y="4234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2" name="561 Elipse"/>
          <p:cNvSpPr/>
          <p:nvPr/>
        </p:nvSpPr>
        <p:spPr>
          <a:xfrm>
            <a:off x="2320644" y="4411248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3" name="562 Elipse"/>
          <p:cNvSpPr/>
          <p:nvPr/>
        </p:nvSpPr>
        <p:spPr>
          <a:xfrm>
            <a:off x="2194826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4" name="563 Elipse"/>
          <p:cNvSpPr/>
          <p:nvPr/>
        </p:nvSpPr>
        <p:spPr>
          <a:xfrm>
            <a:off x="2243441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5" name="AutoShape 205"/>
          <p:cNvSpPr>
            <a:spLocks noChangeArrowheads="1"/>
          </p:cNvSpPr>
          <p:nvPr/>
        </p:nvSpPr>
        <p:spPr bwMode="auto">
          <a:xfrm>
            <a:off x="2506093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66" name="565 Elipse"/>
          <p:cNvSpPr/>
          <p:nvPr/>
        </p:nvSpPr>
        <p:spPr>
          <a:xfrm>
            <a:off x="2594308" y="4073676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7" name="566 Elipse"/>
          <p:cNvSpPr/>
          <p:nvPr/>
        </p:nvSpPr>
        <p:spPr>
          <a:xfrm>
            <a:off x="2579017" y="4240385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8" name="567 Elipse"/>
          <p:cNvSpPr/>
          <p:nvPr/>
        </p:nvSpPr>
        <p:spPr>
          <a:xfrm>
            <a:off x="2550553" y="4416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9" name="568 Elipse"/>
          <p:cNvSpPr/>
          <p:nvPr/>
        </p:nvSpPr>
        <p:spPr>
          <a:xfrm>
            <a:off x="2843080" y="406810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0" name="569 Elipse"/>
          <p:cNvSpPr/>
          <p:nvPr/>
        </p:nvSpPr>
        <p:spPr>
          <a:xfrm>
            <a:off x="2827790" y="4234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1" name="570 Elipse"/>
          <p:cNvSpPr/>
          <p:nvPr/>
        </p:nvSpPr>
        <p:spPr>
          <a:xfrm>
            <a:off x="2799325" y="4411248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2" name="571 Elipse"/>
          <p:cNvSpPr/>
          <p:nvPr/>
        </p:nvSpPr>
        <p:spPr>
          <a:xfrm>
            <a:off x="2673507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3" name="572 Elipse"/>
          <p:cNvSpPr/>
          <p:nvPr/>
        </p:nvSpPr>
        <p:spPr>
          <a:xfrm>
            <a:off x="2722124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4" name="AutoShape 205"/>
          <p:cNvSpPr>
            <a:spLocks noChangeArrowheads="1"/>
          </p:cNvSpPr>
          <p:nvPr/>
        </p:nvSpPr>
        <p:spPr bwMode="auto">
          <a:xfrm>
            <a:off x="2977049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75" name="574 Elipse"/>
          <p:cNvSpPr/>
          <p:nvPr/>
        </p:nvSpPr>
        <p:spPr>
          <a:xfrm>
            <a:off x="3065265" y="4073676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6" name="575 Elipse"/>
          <p:cNvSpPr/>
          <p:nvPr/>
        </p:nvSpPr>
        <p:spPr>
          <a:xfrm>
            <a:off x="3049973" y="4240385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7" name="576 Elipse"/>
          <p:cNvSpPr/>
          <p:nvPr/>
        </p:nvSpPr>
        <p:spPr>
          <a:xfrm>
            <a:off x="3021510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8" name="577 Elipse"/>
          <p:cNvSpPr/>
          <p:nvPr/>
        </p:nvSpPr>
        <p:spPr>
          <a:xfrm>
            <a:off x="3314036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9" name="578 Elipse"/>
          <p:cNvSpPr/>
          <p:nvPr/>
        </p:nvSpPr>
        <p:spPr>
          <a:xfrm>
            <a:off x="3298745" y="4234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0" name="579 Elipse"/>
          <p:cNvSpPr/>
          <p:nvPr/>
        </p:nvSpPr>
        <p:spPr>
          <a:xfrm>
            <a:off x="3270281" y="4411248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1" name="580 Elipse"/>
          <p:cNvSpPr/>
          <p:nvPr/>
        </p:nvSpPr>
        <p:spPr>
          <a:xfrm>
            <a:off x="3144463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2" name="581 Elipse"/>
          <p:cNvSpPr/>
          <p:nvPr/>
        </p:nvSpPr>
        <p:spPr>
          <a:xfrm>
            <a:off x="3193080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3" name="AutoShape 205"/>
          <p:cNvSpPr>
            <a:spLocks noChangeArrowheads="1"/>
          </p:cNvSpPr>
          <p:nvPr/>
        </p:nvSpPr>
        <p:spPr bwMode="auto">
          <a:xfrm>
            <a:off x="3455731" y="4039639"/>
            <a:ext cx="470956" cy="478572"/>
          </a:xfrm>
          <a:prstGeom prst="parallelogram">
            <a:avLst>
              <a:gd name="adj" fmla="val 16519"/>
            </a:avLst>
          </a:prstGeom>
          <a:solidFill>
            <a:srgbClr val="B2B2B2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sp>
        <p:nvSpPr>
          <p:cNvPr id="584" name="583 Elipse"/>
          <p:cNvSpPr/>
          <p:nvPr/>
        </p:nvSpPr>
        <p:spPr>
          <a:xfrm>
            <a:off x="3543946" y="4073676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5" name="584 Elipse"/>
          <p:cNvSpPr/>
          <p:nvPr/>
        </p:nvSpPr>
        <p:spPr>
          <a:xfrm>
            <a:off x="3528654" y="4240385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6" name="585 Elipse"/>
          <p:cNvSpPr/>
          <p:nvPr/>
        </p:nvSpPr>
        <p:spPr>
          <a:xfrm>
            <a:off x="3500191" y="441681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7" name="586 Elipse"/>
          <p:cNvSpPr/>
          <p:nvPr/>
        </p:nvSpPr>
        <p:spPr>
          <a:xfrm>
            <a:off x="3792717" y="4068107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8" name="587 Elipse"/>
          <p:cNvSpPr/>
          <p:nvPr/>
        </p:nvSpPr>
        <p:spPr>
          <a:xfrm>
            <a:off x="3777427" y="4234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9" name="588 Elipse"/>
          <p:cNvSpPr/>
          <p:nvPr/>
        </p:nvSpPr>
        <p:spPr>
          <a:xfrm>
            <a:off x="3748964" y="4411248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0" name="589 Elipse"/>
          <p:cNvSpPr/>
          <p:nvPr/>
        </p:nvSpPr>
        <p:spPr>
          <a:xfrm>
            <a:off x="3623145" y="441681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1" name="590 Elipse"/>
          <p:cNvSpPr/>
          <p:nvPr/>
        </p:nvSpPr>
        <p:spPr>
          <a:xfrm>
            <a:off x="3671762" y="4068107"/>
            <a:ext cx="78493" cy="7849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2753920" y="2316076"/>
            <a:ext cx="4356627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619 Conector recto"/>
          <p:cNvCxnSpPr/>
          <p:nvPr/>
        </p:nvCxnSpPr>
        <p:spPr>
          <a:xfrm>
            <a:off x="2799325" y="3687351"/>
            <a:ext cx="4290482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624 Conector recto"/>
          <p:cNvCxnSpPr/>
          <p:nvPr/>
        </p:nvCxnSpPr>
        <p:spPr>
          <a:xfrm>
            <a:off x="2770620" y="5057696"/>
            <a:ext cx="4368847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1" name="AutoShape 2"/>
          <p:cNvSpPr>
            <a:spLocks noChangeArrowheads="1"/>
          </p:cNvSpPr>
          <p:nvPr/>
        </p:nvSpPr>
        <p:spPr bwMode="auto">
          <a:xfrm>
            <a:off x="1331640" y="5715895"/>
            <a:ext cx="794047" cy="385089"/>
          </a:xfrm>
          <a:prstGeom prst="parallelogram">
            <a:avLst>
              <a:gd name="adj" fmla="val 36705"/>
            </a:avLst>
          </a:prstGeom>
          <a:solidFill>
            <a:schemeClr val="bg1">
              <a:lumMod val="85000"/>
            </a:schemeClr>
          </a:solidFill>
          <a:ln w="635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4" name="3 Grupo"/>
          <p:cNvGrpSpPr/>
          <p:nvPr/>
        </p:nvGrpSpPr>
        <p:grpSpPr>
          <a:xfrm>
            <a:off x="6126416" y="4032024"/>
            <a:ext cx="1891550" cy="486187"/>
            <a:chOff x="6126416" y="4032024"/>
            <a:chExt cx="1891550" cy="486187"/>
          </a:xfrm>
        </p:grpSpPr>
        <p:sp>
          <p:nvSpPr>
            <p:cNvPr id="887" name="AutoShape 205"/>
            <p:cNvSpPr>
              <a:spLocks noChangeArrowheads="1"/>
            </p:cNvSpPr>
            <p:nvPr/>
          </p:nvSpPr>
          <p:spPr bwMode="auto">
            <a:xfrm>
              <a:off x="6126416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889" name="888 Elipse"/>
            <p:cNvSpPr/>
            <p:nvPr/>
          </p:nvSpPr>
          <p:spPr>
            <a:xfrm>
              <a:off x="6199340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2" name="891 Elipse"/>
            <p:cNvSpPr/>
            <p:nvPr/>
          </p:nvSpPr>
          <p:spPr>
            <a:xfrm>
              <a:off x="6448113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4" name="893 Elipse"/>
            <p:cNvSpPr/>
            <p:nvPr/>
          </p:nvSpPr>
          <p:spPr>
            <a:xfrm>
              <a:off x="6293830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5" name="894 Elipse"/>
            <p:cNvSpPr/>
            <p:nvPr/>
          </p:nvSpPr>
          <p:spPr>
            <a:xfrm>
              <a:off x="6342447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6" name="AutoShape 205"/>
            <p:cNvSpPr>
              <a:spLocks noChangeArrowheads="1"/>
            </p:cNvSpPr>
            <p:nvPr/>
          </p:nvSpPr>
          <p:spPr bwMode="auto">
            <a:xfrm>
              <a:off x="6605097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898" name="897 Elipse"/>
            <p:cNvSpPr/>
            <p:nvPr/>
          </p:nvSpPr>
          <p:spPr>
            <a:xfrm>
              <a:off x="6678021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1" name="900 Elipse"/>
            <p:cNvSpPr/>
            <p:nvPr/>
          </p:nvSpPr>
          <p:spPr>
            <a:xfrm>
              <a:off x="6926794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3" name="902 Elipse"/>
            <p:cNvSpPr/>
            <p:nvPr/>
          </p:nvSpPr>
          <p:spPr>
            <a:xfrm>
              <a:off x="6772511" y="4409202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4" name="903 Elipse"/>
            <p:cNvSpPr/>
            <p:nvPr/>
          </p:nvSpPr>
          <p:spPr>
            <a:xfrm>
              <a:off x="6821128" y="4060494"/>
              <a:ext cx="78493" cy="78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5" name="AutoShape 205"/>
            <p:cNvSpPr>
              <a:spLocks noChangeArrowheads="1"/>
            </p:cNvSpPr>
            <p:nvPr/>
          </p:nvSpPr>
          <p:spPr bwMode="auto">
            <a:xfrm>
              <a:off x="7068329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07" name="906 Elipse"/>
            <p:cNvSpPr/>
            <p:nvPr/>
          </p:nvSpPr>
          <p:spPr>
            <a:xfrm>
              <a:off x="7141253" y="4240385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0" name="909 Elipse"/>
            <p:cNvSpPr/>
            <p:nvPr/>
          </p:nvSpPr>
          <p:spPr>
            <a:xfrm>
              <a:off x="7390024" y="4234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2" name="911 Elipse"/>
            <p:cNvSpPr/>
            <p:nvPr/>
          </p:nvSpPr>
          <p:spPr>
            <a:xfrm>
              <a:off x="7235743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3" name="912 Elipse"/>
            <p:cNvSpPr/>
            <p:nvPr/>
          </p:nvSpPr>
          <p:spPr>
            <a:xfrm>
              <a:off x="7284358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4" name="AutoShape 205"/>
            <p:cNvSpPr>
              <a:spLocks noChangeArrowheads="1"/>
            </p:cNvSpPr>
            <p:nvPr/>
          </p:nvSpPr>
          <p:spPr bwMode="auto">
            <a:xfrm>
              <a:off x="7547010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16" name="915 Elipse"/>
            <p:cNvSpPr/>
            <p:nvPr/>
          </p:nvSpPr>
          <p:spPr>
            <a:xfrm>
              <a:off x="7619934" y="4240385"/>
              <a:ext cx="78493" cy="78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9" name="918 Elipse"/>
            <p:cNvSpPr/>
            <p:nvPr/>
          </p:nvSpPr>
          <p:spPr>
            <a:xfrm>
              <a:off x="7868707" y="4234817"/>
              <a:ext cx="78493" cy="78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1" name="920 Elipse"/>
            <p:cNvSpPr/>
            <p:nvPr/>
          </p:nvSpPr>
          <p:spPr>
            <a:xfrm>
              <a:off x="7714424" y="4416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2" name="921 Elipse"/>
            <p:cNvSpPr/>
            <p:nvPr/>
          </p:nvSpPr>
          <p:spPr>
            <a:xfrm>
              <a:off x="7763041" y="406810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240889" y="1404659"/>
            <a:ext cx="1030139" cy="619424"/>
            <a:chOff x="2240889" y="1404659"/>
            <a:chExt cx="1030139" cy="619424"/>
          </a:xfrm>
        </p:grpSpPr>
        <p:sp>
          <p:nvSpPr>
            <p:cNvPr id="356" name="AutoShape 1210"/>
            <p:cNvSpPr>
              <a:spLocks noChangeArrowheads="1"/>
            </p:cNvSpPr>
            <p:nvPr/>
          </p:nvSpPr>
          <p:spPr bwMode="auto">
            <a:xfrm>
              <a:off x="2240889" y="1404659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7" name="Oval 1212"/>
            <p:cNvSpPr>
              <a:spLocks noChangeArrowheads="1"/>
            </p:cNvSpPr>
            <p:nvPr/>
          </p:nvSpPr>
          <p:spPr bwMode="auto">
            <a:xfrm rot="825044">
              <a:off x="2383262" y="157449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8" name="Oval 1213"/>
            <p:cNvSpPr>
              <a:spLocks noChangeArrowheads="1"/>
            </p:cNvSpPr>
            <p:nvPr/>
          </p:nvSpPr>
          <p:spPr bwMode="auto">
            <a:xfrm rot="825044">
              <a:off x="2364871" y="1649650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9" name="Oval 1214"/>
            <p:cNvSpPr>
              <a:spLocks noChangeArrowheads="1"/>
            </p:cNvSpPr>
            <p:nvPr/>
          </p:nvSpPr>
          <p:spPr bwMode="auto">
            <a:xfrm rot="825044">
              <a:off x="2346481" y="172480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0" name="Oval 1215"/>
            <p:cNvSpPr>
              <a:spLocks noChangeArrowheads="1"/>
            </p:cNvSpPr>
            <p:nvPr/>
          </p:nvSpPr>
          <p:spPr bwMode="auto">
            <a:xfrm rot="825044">
              <a:off x="2328090" y="1799953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1" name="Oval 1216"/>
            <p:cNvSpPr>
              <a:spLocks noChangeArrowheads="1"/>
            </p:cNvSpPr>
            <p:nvPr/>
          </p:nvSpPr>
          <p:spPr bwMode="auto">
            <a:xfrm rot="825044">
              <a:off x="2309700" y="187510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2" name="Oval 1217"/>
            <p:cNvSpPr>
              <a:spLocks noChangeArrowheads="1"/>
            </p:cNvSpPr>
            <p:nvPr/>
          </p:nvSpPr>
          <p:spPr bwMode="auto">
            <a:xfrm rot="825044">
              <a:off x="2291309" y="19502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3" name="Oval 1218"/>
            <p:cNvSpPr>
              <a:spLocks noChangeArrowheads="1"/>
            </p:cNvSpPr>
            <p:nvPr/>
          </p:nvSpPr>
          <p:spPr bwMode="auto">
            <a:xfrm rot="825044">
              <a:off x="2401652" y="149934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4" name="Oval 1219"/>
            <p:cNvSpPr>
              <a:spLocks noChangeArrowheads="1"/>
            </p:cNvSpPr>
            <p:nvPr/>
          </p:nvSpPr>
          <p:spPr bwMode="auto">
            <a:xfrm rot="825044">
              <a:off x="2420043" y="142419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5" name="Oval 1221"/>
            <p:cNvSpPr>
              <a:spLocks noChangeArrowheads="1"/>
            </p:cNvSpPr>
            <p:nvPr/>
          </p:nvSpPr>
          <p:spPr bwMode="auto">
            <a:xfrm rot="825044">
              <a:off x="2467355" y="1575339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6" name="Oval 1222"/>
            <p:cNvSpPr>
              <a:spLocks noChangeArrowheads="1"/>
            </p:cNvSpPr>
            <p:nvPr/>
          </p:nvSpPr>
          <p:spPr bwMode="auto">
            <a:xfrm rot="825044">
              <a:off x="2448964" y="1650491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7" name="Oval 1223"/>
            <p:cNvSpPr>
              <a:spLocks noChangeArrowheads="1"/>
            </p:cNvSpPr>
            <p:nvPr/>
          </p:nvSpPr>
          <p:spPr bwMode="auto">
            <a:xfrm rot="825044">
              <a:off x="2430574" y="1725642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8" name="Oval 1224"/>
            <p:cNvSpPr>
              <a:spLocks noChangeArrowheads="1"/>
            </p:cNvSpPr>
            <p:nvPr/>
          </p:nvSpPr>
          <p:spPr bwMode="auto">
            <a:xfrm rot="825044">
              <a:off x="2412183" y="1800794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69" name="Oval 1225"/>
            <p:cNvSpPr>
              <a:spLocks noChangeArrowheads="1"/>
            </p:cNvSpPr>
            <p:nvPr/>
          </p:nvSpPr>
          <p:spPr bwMode="auto">
            <a:xfrm rot="825044">
              <a:off x="2393793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0" name="Oval 1226"/>
            <p:cNvSpPr>
              <a:spLocks noChangeArrowheads="1"/>
            </p:cNvSpPr>
            <p:nvPr/>
          </p:nvSpPr>
          <p:spPr bwMode="auto">
            <a:xfrm rot="825044">
              <a:off x="2375402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1" name="Oval 1227"/>
            <p:cNvSpPr>
              <a:spLocks noChangeArrowheads="1"/>
            </p:cNvSpPr>
            <p:nvPr/>
          </p:nvSpPr>
          <p:spPr bwMode="auto">
            <a:xfrm rot="825044">
              <a:off x="2485745" y="150018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2" name="Oval 1228"/>
            <p:cNvSpPr>
              <a:spLocks noChangeArrowheads="1"/>
            </p:cNvSpPr>
            <p:nvPr/>
          </p:nvSpPr>
          <p:spPr bwMode="auto">
            <a:xfrm rot="825044">
              <a:off x="2504136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3" name="Oval 1230"/>
            <p:cNvSpPr>
              <a:spLocks noChangeArrowheads="1"/>
            </p:cNvSpPr>
            <p:nvPr/>
          </p:nvSpPr>
          <p:spPr bwMode="auto">
            <a:xfrm rot="825044">
              <a:off x="2552289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4" name="Oval 1231"/>
            <p:cNvSpPr>
              <a:spLocks noChangeArrowheads="1"/>
            </p:cNvSpPr>
            <p:nvPr/>
          </p:nvSpPr>
          <p:spPr bwMode="auto">
            <a:xfrm rot="825044">
              <a:off x="2533898" y="1650491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5" name="Oval 1232"/>
            <p:cNvSpPr>
              <a:spLocks noChangeArrowheads="1"/>
            </p:cNvSpPr>
            <p:nvPr/>
          </p:nvSpPr>
          <p:spPr bwMode="auto">
            <a:xfrm rot="825044">
              <a:off x="2515508" y="172564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6" name="Oval 1233"/>
            <p:cNvSpPr>
              <a:spLocks noChangeArrowheads="1"/>
            </p:cNvSpPr>
            <p:nvPr/>
          </p:nvSpPr>
          <p:spPr bwMode="auto">
            <a:xfrm rot="825044">
              <a:off x="2497117" y="1800794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7" name="Oval 1234"/>
            <p:cNvSpPr>
              <a:spLocks noChangeArrowheads="1"/>
            </p:cNvSpPr>
            <p:nvPr/>
          </p:nvSpPr>
          <p:spPr bwMode="auto">
            <a:xfrm rot="825044">
              <a:off x="2478727" y="187594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8" name="Oval 1235"/>
            <p:cNvSpPr>
              <a:spLocks noChangeArrowheads="1"/>
            </p:cNvSpPr>
            <p:nvPr/>
          </p:nvSpPr>
          <p:spPr bwMode="auto">
            <a:xfrm rot="825044">
              <a:off x="2460336" y="195109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79" name="Oval 1236"/>
            <p:cNvSpPr>
              <a:spLocks noChangeArrowheads="1"/>
            </p:cNvSpPr>
            <p:nvPr/>
          </p:nvSpPr>
          <p:spPr bwMode="auto">
            <a:xfrm rot="825044">
              <a:off x="2570679" y="150018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0" name="Oval 1237"/>
            <p:cNvSpPr>
              <a:spLocks noChangeArrowheads="1"/>
            </p:cNvSpPr>
            <p:nvPr/>
          </p:nvSpPr>
          <p:spPr bwMode="auto">
            <a:xfrm rot="825044">
              <a:off x="2589070" y="142503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1" name="Oval 1239"/>
            <p:cNvSpPr>
              <a:spLocks noChangeArrowheads="1"/>
            </p:cNvSpPr>
            <p:nvPr/>
          </p:nvSpPr>
          <p:spPr bwMode="auto">
            <a:xfrm rot="825044">
              <a:off x="2636382" y="1575759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2" name="Oval 1240"/>
            <p:cNvSpPr>
              <a:spLocks noChangeArrowheads="1"/>
            </p:cNvSpPr>
            <p:nvPr/>
          </p:nvSpPr>
          <p:spPr bwMode="auto">
            <a:xfrm rot="825044">
              <a:off x="2617991" y="165091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3" name="Oval 1241"/>
            <p:cNvSpPr>
              <a:spLocks noChangeArrowheads="1"/>
            </p:cNvSpPr>
            <p:nvPr/>
          </p:nvSpPr>
          <p:spPr bwMode="auto">
            <a:xfrm rot="825044">
              <a:off x="2599601" y="1726062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4" name="Oval 1242"/>
            <p:cNvSpPr>
              <a:spLocks noChangeArrowheads="1"/>
            </p:cNvSpPr>
            <p:nvPr/>
          </p:nvSpPr>
          <p:spPr bwMode="auto">
            <a:xfrm rot="825044">
              <a:off x="2581210" y="1801214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5" name="Oval 1243"/>
            <p:cNvSpPr>
              <a:spLocks noChangeArrowheads="1"/>
            </p:cNvSpPr>
            <p:nvPr/>
          </p:nvSpPr>
          <p:spPr bwMode="auto">
            <a:xfrm rot="825044">
              <a:off x="2562820" y="1876365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6" name="Oval 1244"/>
            <p:cNvSpPr>
              <a:spLocks noChangeArrowheads="1"/>
            </p:cNvSpPr>
            <p:nvPr/>
          </p:nvSpPr>
          <p:spPr bwMode="auto">
            <a:xfrm rot="825044">
              <a:off x="2544429" y="1951517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7" name="Oval 1245"/>
            <p:cNvSpPr>
              <a:spLocks noChangeArrowheads="1"/>
            </p:cNvSpPr>
            <p:nvPr/>
          </p:nvSpPr>
          <p:spPr bwMode="auto">
            <a:xfrm rot="825044">
              <a:off x="2654772" y="1500608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88" name="Oval 1246"/>
            <p:cNvSpPr>
              <a:spLocks noChangeArrowheads="1"/>
            </p:cNvSpPr>
            <p:nvPr/>
          </p:nvSpPr>
          <p:spPr bwMode="auto">
            <a:xfrm rot="825044">
              <a:off x="2673163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1" name="Oval 1250"/>
            <p:cNvSpPr>
              <a:spLocks noChangeArrowheads="1"/>
            </p:cNvSpPr>
            <p:nvPr/>
          </p:nvSpPr>
          <p:spPr bwMode="auto">
            <a:xfrm rot="825044">
              <a:off x="2680751" y="1725642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2" name="Oval 1251"/>
            <p:cNvSpPr>
              <a:spLocks noChangeArrowheads="1"/>
            </p:cNvSpPr>
            <p:nvPr/>
          </p:nvSpPr>
          <p:spPr bwMode="auto">
            <a:xfrm rot="825044">
              <a:off x="2662360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3" name="Oval 1252"/>
            <p:cNvSpPr>
              <a:spLocks noChangeArrowheads="1"/>
            </p:cNvSpPr>
            <p:nvPr/>
          </p:nvSpPr>
          <p:spPr bwMode="auto">
            <a:xfrm rot="825044">
              <a:off x="2643970" y="1875945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4" name="Oval 1253"/>
            <p:cNvSpPr>
              <a:spLocks noChangeArrowheads="1"/>
            </p:cNvSpPr>
            <p:nvPr/>
          </p:nvSpPr>
          <p:spPr bwMode="auto">
            <a:xfrm rot="825044">
              <a:off x="2625579" y="1951097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6" name="Oval 1255"/>
            <p:cNvSpPr>
              <a:spLocks noChangeArrowheads="1"/>
            </p:cNvSpPr>
            <p:nvPr/>
          </p:nvSpPr>
          <p:spPr bwMode="auto">
            <a:xfrm rot="825044">
              <a:off x="2754313" y="142503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0" name="Oval 1260"/>
            <p:cNvSpPr>
              <a:spLocks noChangeArrowheads="1"/>
            </p:cNvSpPr>
            <p:nvPr/>
          </p:nvSpPr>
          <p:spPr bwMode="auto">
            <a:xfrm rot="825044">
              <a:off x="2746452" y="180121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1" name="Oval 1261"/>
            <p:cNvSpPr>
              <a:spLocks noChangeArrowheads="1"/>
            </p:cNvSpPr>
            <p:nvPr/>
          </p:nvSpPr>
          <p:spPr bwMode="auto">
            <a:xfrm rot="825044">
              <a:off x="2728062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2" name="Oval 1262"/>
            <p:cNvSpPr>
              <a:spLocks noChangeArrowheads="1"/>
            </p:cNvSpPr>
            <p:nvPr/>
          </p:nvSpPr>
          <p:spPr bwMode="auto">
            <a:xfrm rot="825044">
              <a:off x="2709671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4" name="Oval 1264"/>
            <p:cNvSpPr>
              <a:spLocks noChangeArrowheads="1"/>
            </p:cNvSpPr>
            <p:nvPr/>
          </p:nvSpPr>
          <p:spPr bwMode="auto">
            <a:xfrm rot="825044">
              <a:off x="2838405" y="142545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8" name="Oval 1269"/>
            <p:cNvSpPr>
              <a:spLocks noChangeArrowheads="1"/>
            </p:cNvSpPr>
            <p:nvPr/>
          </p:nvSpPr>
          <p:spPr bwMode="auto">
            <a:xfrm rot="825044">
              <a:off x="283180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9" name="Oval 1270"/>
            <p:cNvSpPr>
              <a:spLocks noChangeArrowheads="1"/>
            </p:cNvSpPr>
            <p:nvPr/>
          </p:nvSpPr>
          <p:spPr bwMode="auto">
            <a:xfrm rot="825044">
              <a:off x="2813417" y="187636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0" name="Oval 1271"/>
            <p:cNvSpPr>
              <a:spLocks noChangeArrowheads="1"/>
            </p:cNvSpPr>
            <p:nvPr/>
          </p:nvSpPr>
          <p:spPr bwMode="auto">
            <a:xfrm rot="825044">
              <a:off x="279502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2" name="Oval 1273"/>
            <p:cNvSpPr>
              <a:spLocks noChangeArrowheads="1"/>
            </p:cNvSpPr>
            <p:nvPr/>
          </p:nvSpPr>
          <p:spPr bwMode="auto">
            <a:xfrm rot="825044">
              <a:off x="2923760" y="1425456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6" name="Oval 1278"/>
            <p:cNvSpPr>
              <a:spLocks noChangeArrowheads="1"/>
            </p:cNvSpPr>
            <p:nvPr/>
          </p:nvSpPr>
          <p:spPr bwMode="auto">
            <a:xfrm rot="825044">
              <a:off x="2915900" y="1801635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7" name="Oval 1279"/>
            <p:cNvSpPr>
              <a:spLocks noChangeArrowheads="1"/>
            </p:cNvSpPr>
            <p:nvPr/>
          </p:nvSpPr>
          <p:spPr bwMode="auto">
            <a:xfrm rot="825044">
              <a:off x="2897510" y="1876786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8" name="Oval 1280"/>
            <p:cNvSpPr>
              <a:spLocks noChangeArrowheads="1"/>
            </p:cNvSpPr>
            <p:nvPr/>
          </p:nvSpPr>
          <p:spPr bwMode="auto">
            <a:xfrm rot="825044">
              <a:off x="2879119" y="1951938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0" name="Oval 1282"/>
            <p:cNvSpPr>
              <a:spLocks noChangeArrowheads="1"/>
            </p:cNvSpPr>
            <p:nvPr/>
          </p:nvSpPr>
          <p:spPr bwMode="auto">
            <a:xfrm rot="825044">
              <a:off x="3007853" y="142587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4" name="Oval 1287"/>
            <p:cNvSpPr>
              <a:spLocks noChangeArrowheads="1"/>
            </p:cNvSpPr>
            <p:nvPr/>
          </p:nvSpPr>
          <p:spPr bwMode="auto">
            <a:xfrm rot="825044">
              <a:off x="2992424" y="1800794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5" name="Oval 1288"/>
            <p:cNvSpPr>
              <a:spLocks noChangeArrowheads="1"/>
            </p:cNvSpPr>
            <p:nvPr/>
          </p:nvSpPr>
          <p:spPr bwMode="auto">
            <a:xfrm rot="825044">
              <a:off x="2974034" y="1875945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6" name="Oval 1289"/>
            <p:cNvSpPr>
              <a:spLocks noChangeArrowheads="1"/>
            </p:cNvSpPr>
            <p:nvPr/>
          </p:nvSpPr>
          <p:spPr bwMode="auto">
            <a:xfrm rot="825044">
              <a:off x="2955643" y="195109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8" name="Oval 1291"/>
            <p:cNvSpPr>
              <a:spLocks noChangeArrowheads="1"/>
            </p:cNvSpPr>
            <p:nvPr/>
          </p:nvSpPr>
          <p:spPr bwMode="auto">
            <a:xfrm rot="825044">
              <a:off x="3084377" y="1425036"/>
              <a:ext cx="51717" cy="51769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2" name="Oval 1296"/>
            <p:cNvSpPr>
              <a:spLocks noChangeArrowheads="1"/>
            </p:cNvSpPr>
            <p:nvPr/>
          </p:nvSpPr>
          <p:spPr bwMode="auto">
            <a:xfrm rot="825044">
              <a:off x="3076517" y="1801214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3" name="Oval 1297"/>
            <p:cNvSpPr>
              <a:spLocks noChangeArrowheads="1"/>
            </p:cNvSpPr>
            <p:nvPr/>
          </p:nvSpPr>
          <p:spPr bwMode="auto">
            <a:xfrm rot="825044">
              <a:off x="3058127" y="1876365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4" name="Oval 1298"/>
            <p:cNvSpPr>
              <a:spLocks noChangeArrowheads="1"/>
            </p:cNvSpPr>
            <p:nvPr/>
          </p:nvSpPr>
          <p:spPr bwMode="auto">
            <a:xfrm rot="825044">
              <a:off x="3039736" y="1951517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5" name="Oval 1299"/>
            <p:cNvSpPr>
              <a:spLocks noChangeArrowheads="1"/>
            </p:cNvSpPr>
            <p:nvPr/>
          </p:nvSpPr>
          <p:spPr bwMode="auto">
            <a:xfrm rot="825044">
              <a:off x="3150079" y="1500608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6" name="Oval 1300"/>
            <p:cNvSpPr>
              <a:spLocks noChangeArrowheads="1"/>
            </p:cNvSpPr>
            <p:nvPr/>
          </p:nvSpPr>
          <p:spPr bwMode="auto">
            <a:xfrm rot="825044">
              <a:off x="3168470" y="1425456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51" name="450 Grupo"/>
            <p:cNvGrpSpPr/>
            <p:nvPr/>
          </p:nvGrpSpPr>
          <p:grpSpPr>
            <a:xfrm>
              <a:off x="2831519" y="1494277"/>
              <a:ext cx="319045" cy="227306"/>
              <a:chOff x="6452036" y="2298144"/>
              <a:chExt cx="319045" cy="227306"/>
            </a:xfrm>
          </p:grpSpPr>
          <p:sp>
            <p:nvSpPr>
              <p:cNvPr id="455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" name="Oval 1276"/>
              <p:cNvSpPr>
                <a:spLocks noChangeArrowheads="1"/>
              </p:cNvSpPr>
              <p:nvPr/>
            </p:nvSpPr>
            <p:spPr bwMode="auto">
              <a:xfrm rot="825044">
                <a:off x="6592987" y="2381647"/>
                <a:ext cx="51717" cy="5176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" name="Oval 1248"/>
            <p:cNvSpPr>
              <a:spLocks noChangeArrowheads="1"/>
            </p:cNvSpPr>
            <p:nvPr/>
          </p:nvSpPr>
          <p:spPr bwMode="auto">
            <a:xfrm rot="825044">
              <a:off x="2717532" y="1575339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0" name="Oval 1249"/>
            <p:cNvSpPr>
              <a:spLocks noChangeArrowheads="1"/>
            </p:cNvSpPr>
            <p:nvPr/>
          </p:nvSpPr>
          <p:spPr bwMode="auto">
            <a:xfrm rot="825044">
              <a:off x="2699141" y="1650491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5" name="Oval 1254"/>
            <p:cNvSpPr>
              <a:spLocks noChangeArrowheads="1"/>
            </p:cNvSpPr>
            <p:nvPr/>
          </p:nvSpPr>
          <p:spPr bwMode="auto">
            <a:xfrm rot="825044">
              <a:off x="2735922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7" name="Oval 1257"/>
            <p:cNvSpPr>
              <a:spLocks noChangeArrowheads="1"/>
            </p:cNvSpPr>
            <p:nvPr/>
          </p:nvSpPr>
          <p:spPr bwMode="auto">
            <a:xfrm rot="825044">
              <a:off x="2801624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8" name="Oval 1258"/>
            <p:cNvSpPr>
              <a:spLocks noChangeArrowheads="1"/>
            </p:cNvSpPr>
            <p:nvPr/>
          </p:nvSpPr>
          <p:spPr bwMode="auto">
            <a:xfrm rot="825044">
              <a:off x="2783233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99" name="Oval 1259"/>
            <p:cNvSpPr>
              <a:spLocks noChangeArrowheads="1"/>
            </p:cNvSpPr>
            <p:nvPr/>
          </p:nvSpPr>
          <p:spPr bwMode="auto">
            <a:xfrm rot="825044">
              <a:off x="2764843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3" name="Oval 1263"/>
            <p:cNvSpPr>
              <a:spLocks noChangeArrowheads="1"/>
            </p:cNvSpPr>
            <p:nvPr/>
          </p:nvSpPr>
          <p:spPr bwMode="auto">
            <a:xfrm rot="825044">
              <a:off x="2820014" y="1500608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5" name="Oval 1266"/>
            <p:cNvSpPr>
              <a:spLocks noChangeArrowheads="1"/>
            </p:cNvSpPr>
            <p:nvPr/>
          </p:nvSpPr>
          <p:spPr bwMode="auto">
            <a:xfrm rot="825044">
              <a:off x="288697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6" name="Oval 1267"/>
            <p:cNvSpPr>
              <a:spLocks noChangeArrowheads="1"/>
            </p:cNvSpPr>
            <p:nvPr/>
          </p:nvSpPr>
          <p:spPr bwMode="auto">
            <a:xfrm rot="825044">
              <a:off x="2868588" y="1650911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07" name="Oval 1268"/>
            <p:cNvSpPr>
              <a:spLocks noChangeArrowheads="1"/>
            </p:cNvSpPr>
            <p:nvPr/>
          </p:nvSpPr>
          <p:spPr bwMode="auto">
            <a:xfrm rot="825044">
              <a:off x="285019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1" name="Oval 1272"/>
            <p:cNvSpPr>
              <a:spLocks noChangeArrowheads="1"/>
            </p:cNvSpPr>
            <p:nvPr/>
          </p:nvSpPr>
          <p:spPr bwMode="auto">
            <a:xfrm rot="825044">
              <a:off x="2905369" y="1500608"/>
              <a:ext cx="51717" cy="51769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4" name="Oval 1276"/>
            <p:cNvSpPr>
              <a:spLocks noChangeArrowheads="1"/>
            </p:cNvSpPr>
            <p:nvPr/>
          </p:nvSpPr>
          <p:spPr bwMode="auto">
            <a:xfrm rot="825044">
              <a:off x="2952681" y="165133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5" name="Oval 1277"/>
            <p:cNvSpPr>
              <a:spLocks noChangeArrowheads="1"/>
            </p:cNvSpPr>
            <p:nvPr/>
          </p:nvSpPr>
          <p:spPr bwMode="auto">
            <a:xfrm rot="825044">
              <a:off x="2934291" y="1726483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19" name="Oval 1281"/>
            <p:cNvSpPr>
              <a:spLocks noChangeArrowheads="1"/>
            </p:cNvSpPr>
            <p:nvPr/>
          </p:nvSpPr>
          <p:spPr bwMode="auto">
            <a:xfrm rot="825044">
              <a:off x="2989462" y="150102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1" name="Oval 1284"/>
            <p:cNvSpPr>
              <a:spLocks noChangeArrowheads="1"/>
            </p:cNvSpPr>
            <p:nvPr/>
          </p:nvSpPr>
          <p:spPr bwMode="auto">
            <a:xfrm rot="825044">
              <a:off x="3047596" y="157533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2" name="Oval 1285"/>
            <p:cNvSpPr>
              <a:spLocks noChangeArrowheads="1"/>
            </p:cNvSpPr>
            <p:nvPr/>
          </p:nvSpPr>
          <p:spPr bwMode="auto">
            <a:xfrm rot="825044">
              <a:off x="3029205" y="1650491"/>
              <a:ext cx="51717" cy="51769"/>
            </a:xfrm>
            <a:prstGeom prst="ellipse">
              <a:avLst/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3" name="Oval 1286"/>
            <p:cNvSpPr>
              <a:spLocks noChangeArrowheads="1"/>
            </p:cNvSpPr>
            <p:nvPr/>
          </p:nvSpPr>
          <p:spPr bwMode="auto">
            <a:xfrm rot="825044">
              <a:off x="3010815" y="172564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7" name="Oval 1290"/>
            <p:cNvSpPr>
              <a:spLocks noChangeArrowheads="1"/>
            </p:cNvSpPr>
            <p:nvPr/>
          </p:nvSpPr>
          <p:spPr bwMode="auto">
            <a:xfrm rot="825044">
              <a:off x="3065986" y="1500188"/>
              <a:ext cx="51717" cy="51769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29" name="Oval 1293"/>
            <p:cNvSpPr>
              <a:spLocks noChangeArrowheads="1"/>
            </p:cNvSpPr>
            <p:nvPr/>
          </p:nvSpPr>
          <p:spPr bwMode="auto">
            <a:xfrm rot="825044">
              <a:off x="3131689" y="1575759"/>
              <a:ext cx="51717" cy="51769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0" name="Oval 1294"/>
            <p:cNvSpPr>
              <a:spLocks noChangeArrowheads="1"/>
            </p:cNvSpPr>
            <p:nvPr/>
          </p:nvSpPr>
          <p:spPr bwMode="auto">
            <a:xfrm rot="825044">
              <a:off x="3113298" y="1650911"/>
              <a:ext cx="51717" cy="51769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31" name="Oval 1295"/>
            <p:cNvSpPr>
              <a:spLocks noChangeArrowheads="1"/>
            </p:cNvSpPr>
            <p:nvPr/>
          </p:nvSpPr>
          <p:spPr bwMode="auto">
            <a:xfrm rot="825044">
              <a:off x="3094908" y="1726062"/>
              <a:ext cx="51717" cy="51769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75" name="474 Elipse"/>
          <p:cNvSpPr/>
          <p:nvPr/>
        </p:nvSpPr>
        <p:spPr>
          <a:xfrm>
            <a:off x="1286564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6" name="475 Elipse"/>
          <p:cNvSpPr/>
          <p:nvPr/>
        </p:nvSpPr>
        <p:spPr>
          <a:xfrm>
            <a:off x="1764597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7" name="476 Elipse"/>
          <p:cNvSpPr/>
          <p:nvPr/>
        </p:nvSpPr>
        <p:spPr>
          <a:xfrm>
            <a:off x="2227274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8" name="477 Elipse"/>
          <p:cNvSpPr/>
          <p:nvPr/>
        </p:nvSpPr>
        <p:spPr>
          <a:xfrm>
            <a:off x="2711121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9" name="478 Elipse"/>
          <p:cNvSpPr/>
          <p:nvPr/>
        </p:nvSpPr>
        <p:spPr>
          <a:xfrm>
            <a:off x="3170617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0" name="479 Elipse"/>
          <p:cNvSpPr/>
          <p:nvPr/>
        </p:nvSpPr>
        <p:spPr>
          <a:xfrm>
            <a:off x="3651962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5" name="484 Elipse"/>
          <p:cNvSpPr/>
          <p:nvPr/>
        </p:nvSpPr>
        <p:spPr>
          <a:xfrm>
            <a:off x="6322647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6" name="485 Elipse"/>
          <p:cNvSpPr/>
          <p:nvPr/>
        </p:nvSpPr>
        <p:spPr>
          <a:xfrm>
            <a:off x="6806129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7" name="486 Elipse"/>
          <p:cNvSpPr/>
          <p:nvPr/>
        </p:nvSpPr>
        <p:spPr>
          <a:xfrm>
            <a:off x="7266524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8" name="487 Elipse"/>
          <p:cNvSpPr/>
          <p:nvPr/>
        </p:nvSpPr>
        <p:spPr>
          <a:xfrm>
            <a:off x="7743241" y="4234163"/>
            <a:ext cx="78493" cy="7849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6571265" y="1441770"/>
            <a:ext cx="1030139" cy="619424"/>
            <a:chOff x="6571265" y="1441770"/>
            <a:chExt cx="1030139" cy="619424"/>
          </a:xfrm>
        </p:grpSpPr>
        <p:sp>
          <p:nvSpPr>
            <p:cNvPr id="270" name="AutoShape 1210"/>
            <p:cNvSpPr>
              <a:spLocks noChangeArrowheads="1"/>
            </p:cNvSpPr>
            <p:nvPr/>
          </p:nvSpPr>
          <p:spPr bwMode="auto">
            <a:xfrm>
              <a:off x="6571265" y="1441770"/>
              <a:ext cx="1030139" cy="619424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1" name="Oval 1212"/>
            <p:cNvSpPr>
              <a:spLocks noChangeArrowheads="1"/>
            </p:cNvSpPr>
            <p:nvPr/>
          </p:nvSpPr>
          <p:spPr bwMode="auto">
            <a:xfrm rot="825044">
              <a:off x="6713638" y="161160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2" name="Oval 1217"/>
            <p:cNvSpPr>
              <a:spLocks noChangeArrowheads="1"/>
            </p:cNvSpPr>
            <p:nvPr/>
          </p:nvSpPr>
          <p:spPr bwMode="auto">
            <a:xfrm rot="825044">
              <a:off x="6621685" y="19873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3" name="Oval 1219"/>
            <p:cNvSpPr>
              <a:spLocks noChangeArrowheads="1"/>
            </p:cNvSpPr>
            <p:nvPr/>
          </p:nvSpPr>
          <p:spPr bwMode="auto">
            <a:xfrm rot="825044">
              <a:off x="6750419" y="146130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1223"/>
            <p:cNvSpPr>
              <a:spLocks noChangeArrowheads="1"/>
            </p:cNvSpPr>
            <p:nvPr/>
          </p:nvSpPr>
          <p:spPr bwMode="auto">
            <a:xfrm rot="825044">
              <a:off x="6760950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1226"/>
            <p:cNvSpPr>
              <a:spLocks noChangeArrowheads="1"/>
            </p:cNvSpPr>
            <p:nvPr/>
          </p:nvSpPr>
          <p:spPr bwMode="auto">
            <a:xfrm rot="825044">
              <a:off x="6705778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1228"/>
            <p:cNvSpPr>
              <a:spLocks noChangeArrowheads="1"/>
            </p:cNvSpPr>
            <p:nvPr/>
          </p:nvSpPr>
          <p:spPr bwMode="auto">
            <a:xfrm rot="825044">
              <a:off x="6834512" y="146214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1231"/>
            <p:cNvSpPr>
              <a:spLocks noChangeArrowheads="1"/>
            </p:cNvSpPr>
            <p:nvPr/>
          </p:nvSpPr>
          <p:spPr bwMode="auto">
            <a:xfrm rot="825044">
              <a:off x="6864274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1233"/>
            <p:cNvSpPr>
              <a:spLocks noChangeArrowheads="1"/>
            </p:cNvSpPr>
            <p:nvPr/>
          </p:nvSpPr>
          <p:spPr bwMode="auto">
            <a:xfrm rot="825044">
              <a:off x="6827493" y="183790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Oval 1234"/>
            <p:cNvSpPr>
              <a:spLocks noChangeArrowheads="1"/>
            </p:cNvSpPr>
            <p:nvPr/>
          </p:nvSpPr>
          <p:spPr bwMode="auto">
            <a:xfrm rot="825044">
              <a:off x="6809103" y="191305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1244"/>
            <p:cNvSpPr>
              <a:spLocks noChangeArrowheads="1"/>
            </p:cNvSpPr>
            <p:nvPr/>
          </p:nvSpPr>
          <p:spPr bwMode="auto">
            <a:xfrm rot="825044">
              <a:off x="6874805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1253"/>
            <p:cNvSpPr>
              <a:spLocks noChangeArrowheads="1"/>
            </p:cNvSpPr>
            <p:nvPr/>
          </p:nvSpPr>
          <p:spPr bwMode="auto">
            <a:xfrm rot="825044">
              <a:off x="6955955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1" name="Oval 1270"/>
            <p:cNvSpPr>
              <a:spLocks noChangeArrowheads="1"/>
            </p:cNvSpPr>
            <p:nvPr/>
          </p:nvSpPr>
          <p:spPr bwMode="auto">
            <a:xfrm rot="825044">
              <a:off x="714379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4" name="Oval 1279"/>
            <p:cNvSpPr>
              <a:spLocks noChangeArrowheads="1"/>
            </p:cNvSpPr>
            <p:nvPr/>
          </p:nvSpPr>
          <p:spPr bwMode="auto">
            <a:xfrm rot="825044">
              <a:off x="7227886" y="191389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9" name="Oval 1289"/>
            <p:cNvSpPr>
              <a:spLocks noChangeArrowheads="1"/>
            </p:cNvSpPr>
            <p:nvPr/>
          </p:nvSpPr>
          <p:spPr bwMode="auto">
            <a:xfrm rot="825044">
              <a:off x="7286019" y="198820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9" name="Oval 1213"/>
            <p:cNvSpPr>
              <a:spLocks noChangeArrowheads="1"/>
            </p:cNvSpPr>
            <p:nvPr/>
          </p:nvSpPr>
          <p:spPr bwMode="auto">
            <a:xfrm rot="825044">
              <a:off x="6695247" y="168676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0" name="Oval 1214"/>
            <p:cNvSpPr>
              <a:spLocks noChangeArrowheads="1"/>
            </p:cNvSpPr>
            <p:nvPr/>
          </p:nvSpPr>
          <p:spPr bwMode="auto">
            <a:xfrm rot="825044">
              <a:off x="6676857" y="176191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1" name="Oval 1215"/>
            <p:cNvSpPr>
              <a:spLocks noChangeArrowheads="1"/>
            </p:cNvSpPr>
            <p:nvPr/>
          </p:nvSpPr>
          <p:spPr bwMode="auto">
            <a:xfrm rot="825044">
              <a:off x="6658466" y="1837064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2" name="Oval 1216"/>
            <p:cNvSpPr>
              <a:spLocks noChangeArrowheads="1"/>
            </p:cNvSpPr>
            <p:nvPr/>
          </p:nvSpPr>
          <p:spPr bwMode="auto">
            <a:xfrm rot="825044">
              <a:off x="6640076" y="191221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3" name="Oval 1218"/>
            <p:cNvSpPr>
              <a:spLocks noChangeArrowheads="1"/>
            </p:cNvSpPr>
            <p:nvPr/>
          </p:nvSpPr>
          <p:spPr bwMode="auto">
            <a:xfrm rot="825044">
              <a:off x="6732028" y="153645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4" name="Oval 1252"/>
            <p:cNvSpPr>
              <a:spLocks noChangeArrowheads="1"/>
            </p:cNvSpPr>
            <p:nvPr/>
          </p:nvSpPr>
          <p:spPr bwMode="auto">
            <a:xfrm rot="825044">
              <a:off x="6974346" y="191305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0" name="Oval 1222"/>
            <p:cNvSpPr>
              <a:spLocks noChangeArrowheads="1"/>
            </p:cNvSpPr>
            <p:nvPr/>
          </p:nvSpPr>
          <p:spPr bwMode="auto">
            <a:xfrm rot="825044">
              <a:off x="6779340" y="168760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1" name="Oval 1224"/>
            <p:cNvSpPr>
              <a:spLocks noChangeArrowheads="1"/>
            </p:cNvSpPr>
            <p:nvPr/>
          </p:nvSpPr>
          <p:spPr bwMode="auto">
            <a:xfrm rot="825044">
              <a:off x="6742559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3" name="Oval 1235"/>
            <p:cNvSpPr>
              <a:spLocks noChangeArrowheads="1"/>
            </p:cNvSpPr>
            <p:nvPr/>
          </p:nvSpPr>
          <p:spPr bwMode="auto">
            <a:xfrm rot="825044">
              <a:off x="6790712" y="1988208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6" name="Oval 1243"/>
            <p:cNvSpPr>
              <a:spLocks noChangeArrowheads="1"/>
            </p:cNvSpPr>
            <p:nvPr/>
          </p:nvSpPr>
          <p:spPr bwMode="auto">
            <a:xfrm rot="825044">
              <a:off x="6893196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8" name="Oval 1261"/>
            <p:cNvSpPr>
              <a:spLocks noChangeArrowheads="1"/>
            </p:cNvSpPr>
            <p:nvPr/>
          </p:nvSpPr>
          <p:spPr bwMode="auto">
            <a:xfrm rot="825044">
              <a:off x="7058438" y="1913476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2" name="Oval 1280"/>
            <p:cNvSpPr>
              <a:spLocks noChangeArrowheads="1"/>
            </p:cNvSpPr>
            <p:nvPr/>
          </p:nvSpPr>
          <p:spPr bwMode="auto">
            <a:xfrm rot="825044">
              <a:off x="7209495" y="198904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3" name="Oval 1297"/>
            <p:cNvSpPr>
              <a:spLocks noChangeArrowheads="1"/>
            </p:cNvSpPr>
            <p:nvPr/>
          </p:nvSpPr>
          <p:spPr bwMode="auto">
            <a:xfrm rot="825044">
              <a:off x="7388503" y="191347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4" name="Oval 1298"/>
            <p:cNvSpPr>
              <a:spLocks noChangeArrowheads="1"/>
            </p:cNvSpPr>
            <p:nvPr/>
          </p:nvSpPr>
          <p:spPr bwMode="auto">
            <a:xfrm rot="825044">
              <a:off x="7370112" y="198862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7" name="Oval 1221"/>
            <p:cNvSpPr>
              <a:spLocks noChangeArrowheads="1"/>
            </p:cNvSpPr>
            <p:nvPr/>
          </p:nvSpPr>
          <p:spPr bwMode="auto">
            <a:xfrm rot="825044">
              <a:off x="6797731" y="161245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8" name="Oval 1225"/>
            <p:cNvSpPr>
              <a:spLocks noChangeArrowheads="1"/>
            </p:cNvSpPr>
            <p:nvPr/>
          </p:nvSpPr>
          <p:spPr bwMode="auto">
            <a:xfrm rot="825044">
              <a:off x="6724169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9" name="Oval 1227"/>
            <p:cNvSpPr>
              <a:spLocks noChangeArrowheads="1"/>
            </p:cNvSpPr>
            <p:nvPr/>
          </p:nvSpPr>
          <p:spPr bwMode="auto">
            <a:xfrm rot="825044">
              <a:off x="6816121" y="153729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0" name="Oval 1232"/>
            <p:cNvSpPr>
              <a:spLocks noChangeArrowheads="1"/>
            </p:cNvSpPr>
            <p:nvPr/>
          </p:nvSpPr>
          <p:spPr bwMode="auto">
            <a:xfrm rot="825044">
              <a:off x="6845884" y="176275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7" name="Oval 1262"/>
            <p:cNvSpPr>
              <a:spLocks noChangeArrowheads="1"/>
            </p:cNvSpPr>
            <p:nvPr/>
          </p:nvSpPr>
          <p:spPr bwMode="auto">
            <a:xfrm rot="825044">
              <a:off x="7040047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2" name="Oval 1271"/>
            <p:cNvSpPr>
              <a:spLocks noChangeArrowheads="1"/>
            </p:cNvSpPr>
            <p:nvPr/>
          </p:nvSpPr>
          <p:spPr bwMode="auto">
            <a:xfrm rot="825044">
              <a:off x="7125402" y="1988628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5" name="Oval 1288"/>
            <p:cNvSpPr>
              <a:spLocks noChangeArrowheads="1"/>
            </p:cNvSpPr>
            <p:nvPr/>
          </p:nvSpPr>
          <p:spPr bwMode="auto">
            <a:xfrm rot="825044">
              <a:off x="7304410" y="1913056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4" name="AutoShape 1210"/>
            <p:cNvSpPr>
              <a:spLocks noChangeArrowheads="1"/>
            </p:cNvSpPr>
            <p:nvPr/>
          </p:nvSpPr>
          <p:spPr bwMode="auto">
            <a:xfrm>
              <a:off x="7162273" y="1522789"/>
              <a:ext cx="319045" cy="227306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1" name="Oval 1236"/>
            <p:cNvSpPr>
              <a:spLocks noChangeArrowheads="1"/>
            </p:cNvSpPr>
            <p:nvPr/>
          </p:nvSpPr>
          <p:spPr bwMode="auto">
            <a:xfrm rot="825044">
              <a:off x="6901055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1239"/>
            <p:cNvSpPr>
              <a:spLocks noChangeArrowheads="1"/>
            </p:cNvSpPr>
            <p:nvPr/>
          </p:nvSpPr>
          <p:spPr bwMode="auto">
            <a:xfrm rot="825044">
              <a:off x="6966758" y="161287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1240"/>
            <p:cNvSpPr>
              <a:spLocks noChangeArrowheads="1"/>
            </p:cNvSpPr>
            <p:nvPr/>
          </p:nvSpPr>
          <p:spPr bwMode="auto">
            <a:xfrm rot="825044">
              <a:off x="6948367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1246"/>
            <p:cNvSpPr>
              <a:spLocks noChangeArrowheads="1"/>
            </p:cNvSpPr>
            <p:nvPr/>
          </p:nvSpPr>
          <p:spPr bwMode="auto">
            <a:xfrm rot="825044">
              <a:off x="7003539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1260"/>
            <p:cNvSpPr>
              <a:spLocks noChangeArrowheads="1"/>
            </p:cNvSpPr>
            <p:nvPr/>
          </p:nvSpPr>
          <p:spPr bwMode="auto">
            <a:xfrm rot="825044">
              <a:off x="7076828" y="183832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2" name="Oval 1273"/>
            <p:cNvSpPr>
              <a:spLocks noChangeArrowheads="1"/>
            </p:cNvSpPr>
            <p:nvPr/>
          </p:nvSpPr>
          <p:spPr bwMode="auto">
            <a:xfrm rot="825044">
              <a:off x="725413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3" name="Oval 1278"/>
            <p:cNvSpPr>
              <a:spLocks noChangeArrowheads="1"/>
            </p:cNvSpPr>
            <p:nvPr/>
          </p:nvSpPr>
          <p:spPr bwMode="auto">
            <a:xfrm rot="825044">
              <a:off x="7246276" y="1838746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6" name="Oval 1282"/>
            <p:cNvSpPr>
              <a:spLocks noChangeArrowheads="1"/>
            </p:cNvSpPr>
            <p:nvPr/>
          </p:nvSpPr>
          <p:spPr bwMode="auto">
            <a:xfrm rot="825044">
              <a:off x="7338229" y="1462988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5" name="Oval 1255"/>
            <p:cNvSpPr>
              <a:spLocks noChangeArrowheads="1"/>
            </p:cNvSpPr>
            <p:nvPr/>
          </p:nvSpPr>
          <p:spPr bwMode="auto">
            <a:xfrm rot="825044">
              <a:off x="7084689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6" name="Oval 1264"/>
            <p:cNvSpPr>
              <a:spLocks noChangeArrowheads="1"/>
            </p:cNvSpPr>
            <p:nvPr/>
          </p:nvSpPr>
          <p:spPr bwMode="auto">
            <a:xfrm rot="825044">
              <a:off x="7168781" y="146256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2" name="Oval 1230"/>
            <p:cNvSpPr>
              <a:spLocks noChangeArrowheads="1"/>
            </p:cNvSpPr>
            <p:nvPr/>
          </p:nvSpPr>
          <p:spPr bwMode="auto">
            <a:xfrm rot="825044">
              <a:off x="6882665" y="161245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4" name="Oval 1237"/>
            <p:cNvSpPr>
              <a:spLocks noChangeArrowheads="1"/>
            </p:cNvSpPr>
            <p:nvPr/>
          </p:nvSpPr>
          <p:spPr bwMode="auto">
            <a:xfrm rot="825044">
              <a:off x="6919446" y="1462147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5" name="Oval 1241"/>
            <p:cNvSpPr>
              <a:spLocks noChangeArrowheads="1"/>
            </p:cNvSpPr>
            <p:nvPr/>
          </p:nvSpPr>
          <p:spPr bwMode="auto">
            <a:xfrm rot="825044">
              <a:off x="6929977" y="176317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7" name="Oval 1254"/>
            <p:cNvSpPr>
              <a:spLocks noChangeArrowheads="1"/>
            </p:cNvSpPr>
            <p:nvPr/>
          </p:nvSpPr>
          <p:spPr bwMode="auto">
            <a:xfrm rot="825044">
              <a:off x="7066298" y="1537299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49" name="Oval 1267"/>
            <p:cNvSpPr>
              <a:spLocks noChangeArrowheads="1"/>
            </p:cNvSpPr>
            <p:nvPr/>
          </p:nvSpPr>
          <p:spPr bwMode="auto">
            <a:xfrm rot="825044">
              <a:off x="719896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0" name="Oval 1275"/>
            <p:cNvSpPr>
              <a:spLocks noChangeArrowheads="1"/>
            </p:cNvSpPr>
            <p:nvPr/>
          </p:nvSpPr>
          <p:spPr bwMode="auto">
            <a:xfrm rot="825044">
              <a:off x="7301448" y="1613291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1" name="Oval 1276"/>
            <p:cNvSpPr>
              <a:spLocks noChangeArrowheads="1"/>
            </p:cNvSpPr>
            <p:nvPr/>
          </p:nvSpPr>
          <p:spPr bwMode="auto">
            <a:xfrm rot="825044">
              <a:off x="7283057" y="168844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3" name="Oval 1286"/>
            <p:cNvSpPr>
              <a:spLocks noChangeArrowheads="1"/>
            </p:cNvSpPr>
            <p:nvPr/>
          </p:nvSpPr>
          <p:spPr bwMode="auto">
            <a:xfrm rot="825044">
              <a:off x="7341191" y="1762753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54" name="Oval 1287"/>
            <p:cNvSpPr>
              <a:spLocks noChangeArrowheads="1"/>
            </p:cNvSpPr>
            <p:nvPr/>
          </p:nvSpPr>
          <p:spPr bwMode="auto">
            <a:xfrm rot="825044">
              <a:off x="7322800" y="1837905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8" name="Oval 1293"/>
            <p:cNvSpPr>
              <a:spLocks noChangeArrowheads="1"/>
            </p:cNvSpPr>
            <p:nvPr/>
          </p:nvSpPr>
          <p:spPr bwMode="auto">
            <a:xfrm rot="825044">
              <a:off x="7462065" y="1612870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39" name="Oval 1294"/>
            <p:cNvSpPr>
              <a:spLocks noChangeArrowheads="1"/>
            </p:cNvSpPr>
            <p:nvPr/>
          </p:nvSpPr>
          <p:spPr bwMode="auto">
            <a:xfrm rot="825044">
              <a:off x="7443674" y="1688022"/>
              <a:ext cx="51717" cy="517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1" name="Oval 1242"/>
            <p:cNvSpPr>
              <a:spLocks noChangeArrowheads="1"/>
            </p:cNvSpPr>
            <p:nvPr/>
          </p:nvSpPr>
          <p:spPr bwMode="auto">
            <a:xfrm rot="825044">
              <a:off x="6911586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2" name="Oval 1245"/>
            <p:cNvSpPr>
              <a:spLocks noChangeArrowheads="1"/>
            </p:cNvSpPr>
            <p:nvPr/>
          </p:nvSpPr>
          <p:spPr bwMode="auto">
            <a:xfrm rot="825044">
              <a:off x="6985148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3" name="Oval 1249"/>
            <p:cNvSpPr>
              <a:spLocks noChangeArrowheads="1"/>
            </p:cNvSpPr>
            <p:nvPr/>
          </p:nvSpPr>
          <p:spPr bwMode="auto">
            <a:xfrm rot="825044">
              <a:off x="7029517" y="1687602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4" name="Oval 1251"/>
            <p:cNvSpPr>
              <a:spLocks noChangeArrowheads="1"/>
            </p:cNvSpPr>
            <p:nvPr/>
          </p:nvSpPr>
          <p:spPr bwMode="auto">
            <a:xfrm rot="825044">
              <a:off x="6992736" y="183790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5" name="Oval 1257"/>
            <p:cNvSpPr>
              <a:spLocks noChangeArrowheads="1"/>
            </p:cNvSpPr>
            <p:nvPr/>
          </p:nvSpPr>
          <p:spPr bwMode="auto">
            <a:xfrm rot="825044">
              <a:off x="7132000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6" name="Oval 1259"/>
            <p:cNvSpPr>
              <a:spLocks noChangeArrowheads="1"/>
            </p:cNvSpPr>
            <p:nvPr/>
          </p:nvSpPr>
          <p:spPr bwMode="auto">
            <a:xfrm rot="825044">
              <a:off x="7095219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8" name="Oval 1263"/>
            <p:cNvSpPr>
              <a:spLocks noChangeArrowheads="1"/>
            </p:cNvSpPr>
            <p:nvPr/>
          </p:nvSpPr>
          <p:spPr bwMode="auto">
            <a:xfrm rot="825044">
              <a:off x="7150390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19" name="Oval 1266"/>
            <p:cNvSpPr>
              <a:spLocks noChangeArrowheads="1"/>
            </p:cNvSpPr>
            <p:nvPr/>
          </p:nvSpPr>
          <p:spPr bwMode="auto">
            <a:xfrm rot="825044">
              <a:off x="7217355" y="1612870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0" name="Oval 1268"/>
            <p:cNvSpPr>
              <a:spLocks noChangeArrowheads="1"/>
            </p:cNvSpPr>
            <p:nvPr/>
          </p:nvSpPr>
          <p:spPr bwMode="auto">
            <a:xfrm rot="825044">
              <a:off x="7180574" y="1763173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1" name="Oval 1269"/>
            <p:cNvSpPr>
              <a:spLocks noChangeArrowheads="1"/>
            </p:cNvSpPr>
            <p:nvPr/>
          </p:nvSpPr>
          <p:spPr bwMode="auto">
            <a:xfrm rot="825044">
              <a:off x="716218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3" name="Oval 1272"/>
            <p:cNvSpPr>
              <a:spLocks noChangeArrowheads="1"/>
            </p:cNvSpPr>
            <p:nvPr/>
          </p:nvSpPr>
          <p:spPr bwMode="auto">
            <a:xfrm rot="825044">
              <a:off x="723574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4" name="Oval 1277"/>
            <p:cNvSpPr>
              <a:spLocks noChangeArrowheads="1"/>
            </p:cNvSpPr>
            <p:nvPr/>
          </p:nvSpPr>
          <p:spPr bwMode="auto">
            <a:xfrm rot="825044">
              <a:off x="7264667" y="1763594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6" name="Oval 1291"/>
            <p:cNvSpPr>
              <a:spLocks noChangeArrowheads="1"/>
            </p:cNvSpPr>
            <p:nvPr/>
          </p:nvSpPr>
          <p:spPr bwMode="auto">
            <a:xfrm rot="825044">
              <a:off x="7414753" y="1462147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7" name="Oval 1296"/>
            <p:cNvSpPr>
              <a:spLocks noChangeArrowheads="1"/>
            </p:cNvSpPr>
            <p:nvPr/>
          </p:nvSpPr>
          <p:spPr bwMode="auto">
            <a:xfrm rot="825044">
              <a:off x="7406893" y="1838325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28" name="Oval 1299"/>
            <p:cNvSpPr>
              <a:spLocks noChangeArrowheads="1"/>
            </p:cNvSpPr>
            <p:nvPr/>
          </p:nvSpPr>
          <p:spPr bwMode="auto">
            <a:xfrm rot="825044">
              <a:off x="7480455" y="1537719"/>
              <a:ext cx="51717" cy="51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6" name="Oval 1300"/>
            <p:cNvSpPr>
              <a:spLocks noChangeArrowheads="1"/>
            </p:cNvSpPr>
            <p:nvPr/>
          </p:nvSpPr>
          <p:spPr bwMode="auto">
            <a:xfrm rot="825044">
              <a:off x="7498846" y="1462567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1248"/>
            <p:cNvSpPr>
              <a:spLocks noChangeArrowheads="1"/>
            </p:cNvSpPr>
            <p:nvPr/>
          </p:nvSpPr>
          <p:spPr bwMode="auto">
            <a:xfrm rot="825044">
              <a:off x="7047908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1250"/>
            <p:cNvSpPr>
              <a:spLocks noChangeArrowheads="1"/>
            </p:cNvSpPr>
            <p:nvPr/>
          </p:nvSpPr>
          <p:spPr bwMode="auto">
            <a:xfrm rot="825044">
              <a:off x="7011127" y="176275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1258"/>
            <p:cNvSpPr>
              <a:spLocks noChangeArrowheads="1"/>
            </p:cNvSpPr>
            <p:nvPr/>
          </p:nvSpPr>
          <p:spPr bwMode="auto">
            <a:xfrm rot="825044">
              <a:off x="7113609" y="168802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5" name="Oval 1281"/>
            <p:cNvSpPr>
              <a:spLocks noChangeArrowheads="1"/>
            </p:cNvSpPr>
            <p:nvPr/>
          </p:nvSpPr>
          <p:spPr bwMode="auto">
            <a:xfrm rot="825044">
              <a:off x="7319838" y="153814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7" name="Oval 1284"/>
            <p:cNvSpPr>
              <a:spLocks noChangeArrowheads="1"/>
            </p:cNvSpPr>
            <p:nvPr/>
          </p:nvSpPr>
          <p:spPr bwMode="auto">
            <a:xfrm rot="825044">
              <a:off x="7377972" y="1612450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98" name="Oval 1285"/>
            <p:cNvSpPr>
              <a:spLocks noChangeArrowheads="1"/>
            </p:cNvSpPr>
            <p:nvPr/>
          </p:nvSpPr>
          <p:spPr bwMode="auto">
            <a:xfrm rot="825044">
              <a:off x="7359581" y="1687602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0" name="Oval 1290"/>
            <p:cNvSpPr>
              <a:spLocks noChangeArrowheads="1"/>
            </p:cNvSpPr>
            <p:nvPr/>
          </p:nvSpPr>
          <p:spPr bwMode="auto">
            <a:xfrm rot="825044">
              <a:off x="7396362" y="1537299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302" name="Oval 1295"/>
            <p:cNvSpPr>
              <a:spLocks noChangeArrowheads="1"/>
            </p:cNvSpPr>
            <p:nvPr/>
          </p:nvSpPr>
          <p:spPr bwMode="auto">
            <a:xfrm rot="825044">
              <a:off x="7425284" y="1763173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5" name="Oval 1276"/>
            <p:cNvSpPr>
              <a:spLocks noChangeArrowheads="1"/>
            </p:cNvSpPr>
            <p:nvPr/>
          </p:nvSpPr>
          <p:spPr bwMode="auto">
            <a:xfrm rot="825044">
              <a:off x="7301448" y="1613545"/>
              <a:ext cx="51717" cy="5176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523" name="522 Conector recto"/>
          <p:cNvCxnSpPr/>
          <p:nvPr/>
        </p:nvCxnSpPr>
        <p:spPr>
          <a:xfrm>
            <a:off x="2111118" y="6098011"/>
            <a:ext cx="1292193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4" name="523 Grupo"/>
          <p:cNvGrpSpPr/>
          <p:nvPr/>
        </p:nvGrpSpPr>
        <p:grpSpPr>
          <a:xfrm>
            <a:off x="3294761" y="5585191"/>
            <a:ext cx="86459" cy="504966"/>
            <a:chOff x="2489987" y="2655213"/>
            <a:chExt cx="86459" cy="504966"/>
          </a:xfrm>
        </p:grpSpPr>
        <p:sp>
          <p:nvSpPr>
            <p:cNvPr id="525" name="AutoShape 4"/>
            <p:cNvSpPr>
              <a:spLocks noChangeArrowheads="1"/>
            </p:cNvSpPr>
            <p:nvPr/>
          </p:nvSpPr>
          <p:spPr bwMode="auto">
            <a:xfrm>
              <a:off x="2489987" y="3061520"/>
              <a:ext cx="86459" cy="98659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526" name="AutoShape 5"/>
            <p:cNvSpPr>
              <a:spLocks noChangeArrowheads="1"/>
            </p:cNvSpPr>
            <p:nvPr/>
          </p:nvSpPr>
          <p:spPr bwMode="auto">
            <a:xfrm>
              <a:off x="2489987" y="2994156"/>
              <a:ext cx="86459" cy="98659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527" name="AutoShape 6"/>
            <p:cNvSpPr>
              <a:spLocks noChangeArrowheads="1"/>
            </p:cNvSpPr>
            <p:nvPr/>
          </p:nvSpPr>
          <p:spPr bwMode="auto">
            <a:xfrm>
              <a:off x="2489987" y="2925731"/>
              <a:ext cx="86459" cy="9919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528" name="AutoShape 7"/>
            <p:cNvSpPr>
              <a:spLocks noChangeArrowheads="1"/>
            </p:cNvSpPr>
            <p:nvPr/>
          </p:nvSpPr>
          <p:spPr bwMode="auto">
            <a:xfrm>
              <a:off x="2489987" y="2858366"/>
              <a:ext cx="86459" cy="98659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536" name="AutoShape 8"/>
            <p:cNvSpPr>
              <a:spLocks noChangeArrowheads="1"/>
            </p:cNvSpPr>
            <p:nvPr/>
          </p:nvSpPr>
          <p:spPr bwMode="auto">
            <a:xfrm>
              <a:off x="2489987" y="2790472"/>
              <a:ext cx="86459" cy="98659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537" name="AutoShape 9"/>
            <p:cNvSpPr>
              <a:spLocks noChangeArrowheads="1"/>
            </p:cNvSpPr>
            <p:nvPr/>
          </p:nvSpPr>
          <p:spPr bwMode="auto">
            <a:xfrm>
              <a:off x="2489987" y="2723108"/>
              <a:ext cx="86459" cy="9919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592" name="AutoShape 10"/>
            <p:cNvSpPr>
              <a:spLocks noChangeArrowheads="1"/>
            </p:cNvSpPr>
            <p:nvPr/>
          </p:nvSpPr>
          <p:spPr bwMode="auto">
            <a:xfrm>
              <a:off x="2489987" y="2655213"/>
              <a:ext cx="86459" cy="98659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593" name="592 Grupo"/>
          <p:cNvGrpSpPr/>
          <p:nvPr/>
        </p:nvGrpSpPr>
        <p:grpSpPr>
          <a:xfrm>
            <a:off x="3128466" y="5921822"/>
            <a:ext cx="86459" cy="166177"/>
            <a:chOff x="2427397" y="3110166"/>
            <a:chExt cx="86459" cy="166177"/>
          </a:xfrm>
        </p:grpSpPr>
        <p:sp>
          <p:nvSpPr>
            <p:cNvPr id="594" name="AutoShape 22"/>
            <p:cNvSpPr>
              <a:spLocks noChangeArrowheads="1"/>
            </p:cNvSpPr>
            <p:nvPr/>
          </p:nvSpPr>
          <p:spPr bwMode="auto">
            <a:xfrm>
              <a:off x="2427397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595" name="AutoShape 23"/>
            <p:cNvSpPr>
              <a:spLocks noChangeArrowheads="1"/>
            </p:cNvSpPr>
            <p:nvPr/>
          </p:nvSpPr>
          <p:spPr bwMode="auto">
            <a:xfrm>
              <a:off x="2427397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601" name="AutoShape 13"/>
          <p:cNvSpPr>
            <a:spLocks noChangeArrowheads="1"/>
          </p:cNvSpPr>
          <p:nvPr/>
        </p:nvSpPr>
        <p:spPr bwMode="auto">
          <a:xfrm>
            <a:off x="2788289" y="5989979"/>
            <a:ext cx="86459" cy="98659"/>
          </a:xfrm>
          <a:prstGeom prst="flowChartMagneticDisk">
            <a:avLst/>
          </a:prstGeom>
          <a:solidFill>
            <a:srgbClr val="FFFFCC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602" name="601 Grupo"/>
          <p:cNvGrpSpPr/>
          <p:nvPr/>
        </p:nvGrpSpPr>
        <p:grpSpPr>
          <a:xfrm>
            <a:off x="2625616" y="5718779"/>
            <a:ext cx="86459" cy="370049"/>
            <a:chOff x="2511112" y="3021921"/>
            <a:chExt cx="86459" cy="370049"/>
          </a:xfrm>
        </p:grpSpPr>
        <p:sp>
          <p:nvSpPr>
            <p:cNvPr id="603" name="AutoShape 49"/>
            <p:cNvSpPr>
              <a:spLocks noChangeArrowheads="1"/>
            </p:cNvSpPr>
            <p:nvPr/>
          </p:nvSpPr>
          <p:spPr bwMode="auto">
            <a:xfrm>
              <a:off x="2511112" y="3293219"/>
              <a:ext cx="86459" cy="98751"/>
            </a:xfrm>
            <a:prstGeom prst="flowChartMagneticDisk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04" name="AutoShape 50"/>
            <p:cNvSpPr>
              <a:spLocks noChangeArrowheads="1"/>
            </p:cNvSpPr>
            <p:nvPr/>
          </p:nvSpPr>
          <p:spPr bwMode="auto">
            <a:xfrm>
              <a:off x="2511112" y="3225793"/>
              <a:ext cx="86459" cy="98751"/>
            </a:xfrm>
            <a:prstGeom prst="flowChartMagneticDisk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05" name="AutoShape 51"/>
            <p:cNvSpPr>
              <a:spLocks noChangeArrowheads="1"/>
            </p:cNvSpPr>
            <p:nvPr/>
          </p:nvSpPr>
          <p:spPr bwMode="auto">
            <a:xfrm>
              <a:off x="2511112" y="3157305"/>
              <a:ext cx="86459" cy="99281"/>
            </a:xfrm>
            <a:prstGeom prst="flowChartMagneticDisk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06" name="AutoShape 52"/>
            <p:cNvSpPr>
              <a:spLocks noChangeArrowheads="1"/>
            </p:cNvSpPr>
            <p:nvPr/>
          </p:nvSpPr>
          <p:spPr bwMode="auto">
            <a:xfrm>
              <a:off x="2511112" y="3089878"/>
              <a:ext cx="86459" cy="98751"/>
            </a:xfrm>
            <a:prstGeom prst="flowChartMagneticDisk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07" name="AutoShape 53"/>
            <p:cNvSpPr>
              <a:spLocks noChangeArrowheads="1"/>
            </p:cNvSpPr>
            <p:nvPr/>
          </p:nvSpPr>
          <p:spPr bwMode="auto">
            <a:xfrm>
              <a:off x="2511112" y="3021921"/>
              <a:ext cx="86459" cy="98751"/>
            </a:xfrm>
            <a:prstGeom prst="flowChartMagneticDisk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608" name="607 Grupo"/>
          <p:cNvGrpSpPr/>
          <p:nvPr/>
        </p:nvGrpSpPr>
        <p:grpSpPr>
          <a:xfrm>
            <a:off x="2450922" y="5786186"/>
            <a:ext cx="86459" cy="301813"/>
            <a:chOff x="2032761" y="2829725"/>
            <a:chExt cx="86459" cy="301813"/>
          </a:xfrm>
        </p:grpSpPr>
        <p:sp>
          <p:nvSpPr>
            <p:cNvPr id="609" name="AutoShape 62"/>
            <p:cNvSpPr>
              <a:spLocks noChangeArrowheads="1"/>
            </p:cNvSpPr>
            <p:nvPr/>
          </p:nvSpPr>
          <p:spPr bwMode="auto">
            <a:xfrm>
              <a:off x="2032761" y="3032879"/>
              <a:ext cx="86459" cy="98659"/>
            </a:xfrm>
            <a:prstGeom prst="flowChartMagneticDisk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10" name="AutoShape 63"/>
            <p:cNvSpPr>
              <a:spLocks noChangeArrowheads="1"/>
            </p:cNvSpPr>
            <p:nvPr/>
          </p:nvSpPr>
          <p:spPr bwMode="auto">
            <a:xfrm>
              <a:off x="2032761" y="2965514"/>
              <a:ext cx="86459" cy="98659"/>
            </a:xfrm>
            <a:prstGeom prst="flowChartMagneticDisk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11" name="AutoShape 64"/>
            <p:cNvSpPr>
              <a:spLocks noChangeArrowheads="1"/>
            </p:cNvSpPr>
            <p:nvPr/>
          </p:nvSpPr>
          <p:spPr bwMode="auto">
            <a:xfrm>
              <a:off x="2032761" y="2897089"/>
              <a:ext cx="86459" cy="99190"/>
            </a:xfrm>
            <a:prstGeom prst="flowChartMagneticDisk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12" name="AutoShape 65"/>
            <p:cNvSpPr>
              <a:spLocks noChangeArrowheads="1"/>
            </p:cNvSpPr>
            <p:nvPr/>
          </p:nvSpPr>
          <p:spPr bwMode="auto">
            <a:xfrm>
              <a:off x="2032761" y="2829725"/>
              <a:ext cx="86459" cy="98659"/>
            </a:xfrm>
            <a:prstGeom prst="flowChartMagneticDisk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613" name="612 Grupo"/>
          <p:cNvGrpSpPr/>
          <p:nvPr/>
        </p:nvGrpSpPr>
        <p:grpSpPr>
          <a:xfrm>
            <a:off x="2283531" y="5921787"/>
            <a:ext cx="86459" cy="166177"/>
            <a:chOff x="1970171" y="3110166"/>
            <a:chExt cx="86459" cy="166177"/>
          </a:xfrm>
        </p:grpSpPr>
        <p:sp>
          <p:nvSpPr>
            <p:cNvPr id="614" name="AutoShape 71"/>
            <p:cNvSpPr>
              <a:spLocks noChangeArrowheads="1"/>
            </p:cNvSpPr>
            <p:nvPr/>
          </p:nvSpPr>
          <p:spPr bwMode="auto">
            <a:xfrm>
              <a:off x="1970171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15" name="AutoShape 72"/>
            <p:cNvSpPr>
              <a:spLocks noChangeArrowheads="1"/>
            </p:cNvSpPr>
            <p:nvPr/>
          </p:nvSpPr>
          <p:spPr bwMode="auto">
            <a:xfrm>
              <a:off x="1970171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616" name="615 Grupo"/>
          <p:cNvGrpSpPr/>
          <p:nvPr/>
        </p:nvGrpSpPr>
        <p:grpSpPr>
          <a:xfrm>
            <a:off x="2125687" y="5585191"/>
            <a:ext cx="86459" cy="505432"/>
            <a:chOff x="1912354" y="2915183"/>
            <a:chExt cx="86459" cy="505432"/>
          </a:xfrm>
        </p:grpSpPr>
        <p:sp>
          <p:nvSpPr>
            <p:cNvPr id="617" name="AutoShape 80"/>
            <p:cNvSpPr>
              <a:spLocks noChangeArrowheads="1"/>
            </p:cNvSpPr>
            <p:nvPr/>
          </p:nvSpPr>
          <p:spPr bwMode="auto">
            <a:xfrm>
              <a:off x="1912354" y="3321865"/>
              <a:ext cx="86459" cy="9875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18" name="AutoShape 81"/>
            <p:cNvSpPr>
              <a:spLocks noChangeArrowheads="1"/>
            </p:cNvSpPr>
            <p:nvPr/>
          </p:nvSpPr>
          <p:spPr bwMode="auto">
            <a:xfrm>
              <a:off x="1912354" y="3254438"/>
              <a:ext cx="86459" cy="9875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19" name="AutoShape 82"/>
            <p:cNvSpPr>
              <a:spLocks noChangeArrowheads="1"/>
            </p:cNvSpPr>
            <p:nvPr/>
          </p:nvSpPr>
          <p:spPr bwMode="auto">
            <a:xfrm>
              <a:off x="1912354" y="3185950"/>
              <a:ext cx="86459" cy="99281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21" name="AutoShape 83"/>
            <p:cNvSpPr>
              <a:spLocks noChangeArrowheads="1"/>
            </p:cNvSpPr>
            <p:nvPr/>
          </p:nvSpPr>
          <p:spPr bwMode="auto">
            <a:xfrm>
              <a:off x="1912354" y="3118524"/>
              <a:ext cx="86459" cy="9875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22" name="AutoShape 84"/>
            <p:cNvSpPr>
              <a:spLocks noChangeArrowheads="1"/>
            </p:cNvSpPr>
            <p:nvPr/>
          </p:nvSpPr>
          <p:spPr bwMode="auto">
            <a:xfrm>
              <a:off x="1912354" y="3050567"/>
              <a:ext cx="86459" cy="9875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23" name="AutoShape 85"/>
            <p:cNvSpPr>
              <a:spLocks noChangeArrowheads="1"/>
            </p:cNvSpPr>
            <p:nvPr/>
          </p:nvSpPr>
          <p:spPr bwMode="auto">
            <a:xfrm>
              <a:off x="1912354" y="2983140"/>
              <a:ext cx="86459" cy="99281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24" name="AutoShape 86"/>
            <p:cNvSpPr>
              <a:spLocks noChangeArrowheads="1"/>
            </p:cNvSpPr>
            <p:nvPr/>
          </p:nvSpPr>
          <p:spPr bwMode="auto">
            <a:xfrm>
              <a:off x="1912354" y="2915183"/>
              <a:ext cx="86459" cy="98750"/>
            </a:xfrm>
            <a:prstGeom prst="flowChartMagneticDisk">
              <a:avLst/>
            </a:prstGeom>
            <a:solidFill>
              <a:srgbClr val="FF99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626" name="625 Grupo"/>
          <p:cNvGrpSpPr/>
          <p:nvPr/>
        </p:nvGrpSpPr>
        <p:grpSpPr>
          <a:xfrm>
            <a:off x="3631502" y="5786735"/>
            <a:ext cx="86459" cy="302093"/>
            <a:chOff x="2186584" y="2978491"/>
            <a:chExt cx="86459" cy="302093"/>
          </a:xfrm>
        </p:grpSpPr>
        <p:sp>
          <p:nvSpPr>
            <p:cNvPr id="627" name="AutoShape 40"/>
            <p:cNvSpPr>
              <a:spLocks noChangeArrowheads="1"/>
            </p:cNvSpPr>
            <p:nvPr/>
          </p:nvSpPr>
          <p:spPr bwMode="auto">
            <a:xfrm>
              <a:off x="2186584" y="3181833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28" name="AutoShape 41"/>
            <p:cNvSpPr>
              <a:spLocks noChangeArrowheads="1"/>
            </p:cNvSpPr>
            <p:nvPr/>
          </p:nvSpPr>
          <p:spPr bwMode="auto">
            <a:xfrm>
              <a:off x="2186584" y="3114406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29" name="AutoShape 42"/>
            <p:cNvSpPr>
              <a:spLocks noChangeArrowheads="1"/>
            </p:cNvSpPr>
            <p:nvPr/>
          </p:nvSpPr>
          <p:spPr bwMode="auto">
            <a:xfrm>
              <a:off x="2186584" y="3045918"/>
              <a:ext cx="86459" cy="9928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630" name="AutoShape 43"/>
            <p:cNvSpPr>
              <a:spLocks noChangeArrowheads="1"/>
            </p:cNvSpPr>
            <p:nvPr/>
          </p:nvSpPr>
          <p:spPr bwMode="auto">
            <a:xfrm>
              <a:off x="2186584" y="2978491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635" name="Line 80"/>
          <p:cNvSpPr>
            <a:spLocks noChangeShapeType="1"/>
          </p:cNvSpPr>
          <p:nvPr/>
        </p:nvSpPr>
        <p:spPr bwMode="auto">
          <a:xfrm>
            <a:off x="2111118" y="5807334"/>
            <a:ext cx="1496029" cy="0"/>
          </a:xfrm>
          <a:prstGeom prst="line">
            <a:avLst/>
          </a:prstGeom>
          <a:noFill/>
          <a:ln w="6350">
            <a:solidFill>
              <a:srgbClr val="FF0000"/>
            </a:solidFill>
            <a:prstDash val="sysDot"/>
            <a:round/>
            <a:headE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450" name="Rectangle 27"/>
          <p:cNvSpPr>
            <a:spLocks noChangeArrowheads="1"/>
          </p:cNvSpPr>
          <p:nvPr/>
        </p:nvSpPr>
        <p:spPr bwMode="auto">
          <a:xfrm>
            <a:off x="4207985" y="2204864"/>
            <a:ext cx="1372127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2" name="Rectangle 27"/>
          <p:cNvSpPr>
            <a:spLocks noChangeArrowheads="1"/>
          </p:cNvSpPr>
          <p:nvPr/>
        </p:nvSpPr>
        <p:spPr bwMode="auto">
          <a:xfrm>
            <a:off x="3623144" y="3573016"/>
            <a:ext cx="2654689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significance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(JPEG2000-like)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3" name="Rectangle 27"/>
          <p:cNvSpPr>
            <a:spLocks noChangeArrowheads="1"/>
          </p:cNvSpPr>
          <p:nvPr/>
        </p:nvSpPr>
        <p:spPr bwMode="auto">
          <a:xfrm>
            <a:off x="4283967" y="4942878"/>
            <a:ext cx="1296145" cy="214314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ocal </a:t>
            </a:r>
            <a:r>
              <a:rPr lang="es-E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average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3" name="AutoShape 1210"/>
          <p:cNvSpPr>
            <a:spLocks noChangeArrowheads="1"/>
          </p:cNvSpPr>
          <p:nvPr/>
        </p:nvSpPr>
        <p:spPr bwMode="auto">
          <a:xfrm>
            <a:off x="6662019" y="2710013"/>
            <a:ext cx="754691" cy="537685"/>
          </a:xfrm>
          <a:prstGeom prst="parallelogram">
            <a:avLst>
              <a:gd name="adj" fmla="val 25858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39" name="Oval 1218"/>
          <p:cNvSpPr>
            <a:spLocks noChangeArrowheads="1"/>
          </p:cNvSpPr>
          <p:nvPr/>
        </p:nvSpPr>
        <p:spPr bwMode="auto">
          <a:xfrm rot="825044">
            <a:off x="6780519" y="2923479"/>
            <a:ext cx="116017" cy="11613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40" name="Oval 1227"/>
          <p:cNvSpPr>
            <a:spLocks noChangeArrowheads="1"/>
          </p:cNvSpPr>
          <p:nvPr/>
        </p:nvSpPr>
        <p:spPr bwMode="auto">
          <a:xfrm rot="825044">
            <a:off x="6969166" y="2925366"/>
            <a:ext cx="116017" cy="116134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spAutoFit/>
          </a:bodyPr>
          <a:lstStyle/>
          <a:p>
            <a:endParaRPr lang="en-US"/>
          </a:p>
        </p:txBody>
      </p:sp>
      <p:sp>
        <p:nvSpPr>
          <p:cNvPr id="441" name="Line 80"/>
          <p:cNvSpPr>
            <a:spLocks noChangeShapeType="1"/>
          </p:cNvSpPr>
          <p:nvPr/>
        </p:nvSpPr>
        <p:spPr bwMode="auto">
          <a:xfrm>
            <a:off x="6884622" y="2978855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442" name="AutoShape 2"/>
          <p:cNvSpPr>
            <a:spLocks noChangeArrowheads="1"/>
          </p:cNvSpPr>
          <p:nvPr/>
        </p:nvSpPr>
        <p:spPr bwMode="auto">
          <a:xfrm>
            <a:off x="2337793" y="3035526"/>
            <a:ext cx="794047" cy="385089"/>
          </a:xfrm>
          <a:prstGeom prst="parallelogram">
            <a:avLst>
              <a:gd name="adj" fmla="val 36705"/>
            </a:avLst>
          </a:prstGeom>
          <a:solidFill>
            <a:schemeClr val="bg1">
              <a:lumMod val="85000"/>
            </a:schemeClr>
          </a:solidFill>
          <a:ln w="635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lIns="90000" tIns="45000" rIns="90000" bIns="45000" anchor="ctr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443" name="442 Grupo"/>
          <p:cNvGrpSpPr/>
          <p:nvPr/>
        </p:nvGrpSpPr>
        <p:grpSpPr>
          <a:xfrm>
            <a:off x="2684161" y="3085761"/>
            <a:ext cx="86459" cy="166178"/>
            <a:chOff x="2186584" y="3114406"/>
            <a:chExt cx="86459" cy="166178"/>
          </a:xfrm>
          <a:solidFill>
            <a:srgbClr val="FFFFCC"/>
          </a:solidFill>
        </p:grpSpPr>
        <p:sp>
          <p:nvSpPr>
            <p:cNvPr id="444" name="AutoShape 40"/>
            <p:cNvSpPr>
              <a:spLocks noChangeArrowheads="1"/>
            </p:cNvSpPr>
            <p:nvPr/>
          </p:nvSpPr>
          <p:spPr bwMode="auto">
            <a:xfrm>
              <a:off x="2186584" y="3181833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45" name="AutoShape 41"/>
            <p:cNvSpPr>
              <a:spLocks noChangeArrowheads="1"/>
            </p:cNvSpPr>
            <p:nvPr/>
          </p:nvSpPr>
          <p:spPr bwMode="auto">
            <a:xfrm>
              <a:off x="2186584" y="3114406"/>
              <a:ext cx="86459" cy="98751"/>
            </a:xfrm>
            <a:prstGeom prst="flowChartMagneticDisk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446" name="445 Grupo"/>
          <p:cNvGrpSpPr/>
          <p:nvPr/>
        </p:nvGrpSpPr>
        <p:grpSpPr>
          <a:xfrm>
            <a:off x="2467748" y="3081521"/>
            <a:ext cx="86459" cy="166177"/>
            <a:chOff x="1970171" y="3110166"/>
            <a:chExt cx="86459" cy="166177"/>
          </a:xfrm>
        </p:grpSpPr>
        <p:sp>
          <p:nvSpPr>
            <p:cNvPr id="447" name="AutoShape 71"/>
            <p:cNvSpPr>
              <a:spLocks noChangeArrowheads="1"/>
            </p:cNvSpPr>
            <p:nvPr/>
          </p:nvSpPr>
          <p:spPr bwMode="auto">
            <a:xfrm>
              <a:off x="1970171" y="3177592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48" name="AutoShape 72"/>
            <p:cNvSpPr>
              <a:spLocks noChangeArrowheads="1"/>
            </p:cNvSpPr>
            <p:nvPr/>
          </p:nvSpPr>
          <p:spPr bwMode="auto">
            <a:xfrm>
              <a:off x="1970171" y="3110166"/>
              <a:ext cx="86459" cy="98751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449" name="Line 80"/>
          <p:cNvSpPr>
            <a:spLocks noChangeShapeType="1"/>
          </p:cNvSpPr>
          <p:nvPr/>
        </p:nvSpPr>
        <p:spPr bwMode="auto">
          <a:xfrm>
            <a:off x="2563733" y="3094804"/>
            <a:ext cx="11689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grpSp>
        <p:nvGrpSpPr>
          <p:cNvPr id="454" name="453 Grupo"/>
          <p:cNvGrpSpPr/>
          <p:nvPr/>
        </p:nvGrpSpPr>
        <p:grpSpPr>
          <a:xfrm>
            <a:off x="3631501" y="5517232"/>
            <a:ext cx="86459" cy="302093"/>
            <a:chOff x="2186584" y="2978491"/>
            <a:chExt cx="86459" cy="302093"/>
          </a:xfrm>
        </p:grpSpPr>
        <p:sp>
          <p:nvSpPr>
            <p:cNvPr id="456" name="AutoShape 40"/>
            <p:cNvSpPr>
              <a:spLocks noChangeArrowheads="1"/>
            </p:cNvSpPr>
            <p:nvPr/>
          </p:nvSpPr>
          <p:spPr bwMode="auto">
            <a:xfrm>
              <a:off x="2186584" y="3181833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57" name="AutoShape 41"/>
            <p:cNvSpPr>
              <a:spLocks noChangeArrowheads="1"/>
            </p:cNvSpPr>
            <p:nvPr/>
          </p:nvSpPr>
          <p:spPr bwMode="auto">
            <a:xfrm>
              <a:off x="2186584" y="3114406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58" name="AutoShape 42"/>
            <p:cNvSpPr>
              <a:spLocks noChangeArrowheads="1"/>
            </p:cNvSpPr>
            <p:nvPr/>
          </p:nvSpPr>
          <p:spPr bwMode="auto">
            <a:xfrm>
              <a:off x="2186584" y="3045918"/>
              <a:ext cx="86459" cy="9928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59" name="AutoShape 43"/>
            <p:cNvSpPr>
              <a:spLocks noChangeArrowheads="1"/>
            </p:cNvSpPr>
            <p:nvPr/>
          </p:nvSpPr>
          <p:spPr bwMode="auto">
            <a:xfrm>
              <a:off x="2186584" y="2978491"/>
              <a:ext cx="86459" cy="98751"/>
            </a:xfrm>
            <a:prstGeom prst="flowChartMagneticDisk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grpSp>
        <p:nvGrpSpPr>
          <p:cNvPr id="460" name="459 Grupo"/>
          <p:cNvGrpSpPr/>
          <p:nvPr/>
        </p:nvGrpSpPr>
        <p:grpSpPr>
          <a:xfrm>
            <a:off x="2967058" y="5786735"/>
            <a:ext cx="86459" cy="302091"/>
            <a:chOff x="2331390" y="3118523"/>
            <a:chExt cx="86459" cy="302091"/>
          </a:xfrm>
        </p:grpSpPr>
        <p:sp>
          <p:nvSpPr>
            <p:cNvPr id="462" name="AutoShape 31"/>
            <p:cNvSpPr>
              <a:spLocks noChangeArrowheads="1"/>
            </p:cNvSpPr>
            <p:nvPr/>
          </p:nvSpPr>
          <p:spPr bwMode="auto">
            <a:xfrm>
              <a:off x="2331390" y="3321864"/>
              <a:ext cx="86459" cy="98750"/>
            </a:xfrm>
            <a:prstGeom prst="flowChartMagneticDisk">
              <a:avLst/>
            </a:prstGeom>
            <a:solidFill>
              <a:srgbClr val="9966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63" name="AutoShape 32"/>
            <p:cNvSpPr>
              <a:spLocks noChangeArrowheads="1"/>
            </p:cNvSpPr>
            <p:nvPr/>
          </p:nvSpPr>
          <p:spPr bwMode="auto">
            <a:xfrm>
              <a:off x="2331390" y="3254437"/>
              <a:ext cx="86459" cy="98750"/>
            </a:xfrm>
            <a:prstGeom prst="flowChartMagneticDisk">
              <a:avLst/>
            </a:prstGeom>
            <a:solidFill>
              <a:srgbClr val="9966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64" name="AutoShape 33"/>
            <p:cNvSpPr>
              <a:spLocks noChangeArrowheads="1"/>
            </p:cNvSpPr>
            <p:nvPr/>
          </p:nvSpPr>
          <p:spPr bwMode="auto">
            <a:xfrm>
              <a:off x="2331390" y="3185949"/>
              <a:ext cx="86459" cy="99281"/>
            </a:xfrm>
            <a:prstGeom prst="flowChartMagneticDisk">
              <a:avLst/>
            </a:prstGeom>
            <a:solidFill>
              <a:srgbClr val="9966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sp>
          <p:nvSpPr>
            <p:cNvPr id="465" name="AutoShape 34"/>
            <p:cNvSpPr>
              <a:spLocks noChangeArrowheads="1"/>
            </p:cNvSpPr>
            <p:nvPr/>
          </p:nvSpPr>
          <p:spPr bwMode="auto">
            <a:xfrm>
              <a:off x="2331390" y="3118523"/>
              <a:ext cx="86459" cy="98750"/>
            </a:xfrm>
            <a:prstGeom prst="flowChartMagneticDisk">
              <a:avLst/>
            </a:prstGeom>
            <a:solidFill>
              <a:srgbClr val="9966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</p:grpSp>
      <p:sp>
        <p:nvSpPr>
          <p:cNvPr id="337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55" name="354 Pentágono"/>
          <p:cNvSpPr/>
          <p:nvPr/>
        </p:nvSpPr>
        <p:spPr>
          <a:xfrm>
            <a:off x="324" y="6613524"/>
            <a:ext cx="3606823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6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032804" y="1619796"/>
            <a:ext cx="3174867" cy="3174867"/>
            <a:chOff x="3032804" y="1619796"/>
            <a:chExt cx="3174867" cy="3174867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6900" y="1619796"/>
              <a:ext cx="2310771" cy="2310771"/>
            </a:xfrm>
            <a:prstGeom prst="rect">
              <a:avLst/>
            </a:prstGeom>
          </p:spPr>
        </p:pic>
        <p:pic>
          <p:nvPicPr>
            <p:cNvPr id="355" name="354 Imagen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2884" y="1763812"/>
              <a:ext cx="2310771" cy="2310771"/>
            </a:xfrm>
            <a:prstGeom prst="rect">
              <a:avLst/>
            </a:prstGeom>
          </p:spPr>
        </p:pic>
        <p:pic>
          <p:nvPicPr>
            <p:cNvPr id="460" name="459 Imagen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8868" y="1907828"/>
              <a:ext cx="2310771" cy="2310771"/>
            </a:xfrm>
            <a:prstGeom prst="rect">
              <a:avLst/>
            </a:prstGeom>
          </p:spPr>
        </p:pic>
        <p:pic>
          <p:nvPicPr>
            <p:cNvPr id="462" name="461 Imagen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367" y="2051844"/>
              <a:ext cx="2310771" cy="2310771"/>
            </a:xfrm>
            <a:prstGeom prst="rect">
              <a:avLst/>
            </a:prstGeom>
          </p:spPr>
        </p:pic>
        <p:pic>
          <p:nvPicPr>
            <p:cNvPr id="463" name="462 Imagen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0836" y="2195860"/>
              <a:ext cx="2310771" cy="2310771"/>
            </a:xfrm>
            <a:prstGeom prst="rect">
              <a:avLst/>
            </a:prstGeom>
          </p:spPr>
        </p:pic>
        <p:pic>
          <p:nvPicPr>
            <p:cNvPr id="464" name="463 Imagen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6820" y="2339876"/>
              <a:ext cx="2310771" cy="2310771"/>
            </a:xfrm>
            <a:prstGeom prst="rect">
              <a:avLst/>
            </a:prstGeom>
          </p:spPr>
        </p:pic>
        <p:pic>
          <p:nvPicPr>
            <p:cNvPr id="465" name="46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2804" y="2483892"/>
              <a:ext cx="2310771" cy="2310771"/>
            </a:xfrm>
            <a:prstGeom prst="rect">
              <a:avLst/>
            </a:prstGeom>
          </p:spPr>
        </p:pic>
      </p:grpSp>
      <p:pic>
        <p:nvPicPr>
          <p:cNvPr id="466" name="465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303" y="2627908"/>
            <a:ext cx="2310771" cy="2310771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4300" y="466725"/>
            <a:ext cx="5795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DEPENDENCIES EMPLOYED IN THE CONTEXT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5" name="14 Pentágono"/>
          <p:cNvSpPr/>
          <p:nvPr/>
        </p:nvSpPr>
        <p:spPr>
          <a:xfrm>
            <a:off x="324" y="6613524"/>
            <a:ext cx="418786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55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6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900" y="1619796"/>
            <a:ext cx="2310771" cy="2310771"/>
          </a:xfrm>
          <a:prstGeom prst="rect">
            <a:avLst/>
          </a:prstGeom>
        </p:spPr>
      </p:pic>
      <p:pic>
        <p:nvPicPr>
          <p:cNvPr id="355" name="354 Imagen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84" y="1763812"/>
            <a:ext cx="2310771" cy="2310771"/>
          </a:xfrm>
          <a:prstGeom prst="rect">
            <a:avLst/>
          </a:prstGeom>
        </p:spPr>
      </p:pic>
      <p:pic>
        <p:nvPicPr>
          <p:cNvPr id="460" name="459 Imagen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68" y="1907828"/>
            <a:ext cx="2310771" cy="2310771"/>
          </a:xfrm>
          <a:prstGeom prst="rect">
            <a:avLst/>
          </a:prstGeom>
        </p:spPr>
      </p:pic>
      <p:pic>
        <p:nvPicPr>
          <p:cNvPr id="462" name="461 Imagen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367" y="2051844"/>
            <a:ext cx="2310771" cy="2310771"/>
          </a:xfrm>
          <a:prstGeom prst="rect">
            <a:avLst/>
          </a:prstGeom>
        </p:spPr>
      </p:pic>
      <p:pic>
        <p:nvPicPr>
          <p:cNvPr id="463" name="462 Imagen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836" y="2195860"/>
            <a:ext cx="2310771" cy="2310771"/>
          </a:xfrm>
          <a:prstGeom prst="rect">
            <a:avLst/>
          </a:prstGeom>
        </p:spPr>
      </p:pic>
      <p:pic>
        <p:nvPicPr>
          <p:cNvPr id="464" name="463 Imagen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820" y="2339876"/>
            <a:ext cx="2310771" cy="2310771"/>
          </a:xfrm>
          <a:prstGeom prst="rect">
            <a:avLst/>
          </a:prstGeom>
        </p:spPr>
      </p:pic>
      <p:pic>
        <p:nvPicPr>
          <p:cNvPr id="465" name="464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804" y="2483892"/>
            <a:ext cx="2310771" cy="2310771"/>
          </a:xfrm>
          <a:prstGeom prst="rect">
            <a:avLst/>
          </a:prstGeom>
        </p:spPr>
      </p:pic>
      <p:pic>
        <p:nvPicPr>
          <p:cNvPr id="466" name="465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303" y="2627908"/>
            <a:ext cx="2310771" cy="2310771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14300" y="466725"/>
            <a:ext cx="5795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DEPENDENCIES EMPLOYED IN THE CONTEXT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5" name="14 Pentágono"/>
          <p:cNvSpPr/>
          <p:nvPr/>
        </p:nvSpPr>
        <p:spPr>
          <a:xfrm>
            <a:off x="324" y="6613524"/>
            <a:ext cx="418786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36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9125E-6 L -0.2559 -0.16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-84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16474E-8 L 0.0335 -0.150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75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65109E-6 L 0.31789 -0.128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6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6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64" name="463 Imagen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462193"/>
            <a:ext cx="2310771" cy="2310771"/>
          </a:xfrm>
          <a:prstGeom prst="rect">
            <a:avLst/>
          </a:prstGeom>
        </p:spPr>
      </p:pic>
      <p:pic>
        <p:nvPicPr>
          <p:cNvPr id="465" name="464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892" y="1462189"/>
            <a:ext cx="2310771" cy="2310771"/>
          </a:xfrm>
          <a:prstGeom prst="rect">
            <a:avLst/>
          </a:prstGeom>
        </p:spPr>
      </p:pic>
      <p:pic>
        <p:nvPicPr>
          <p:cNvPr id="466" name="465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07" y="1462193"/>
            <a:ext cx="2310771" cy="2310771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14300" y="466725"/>
            <a:ext cx="5795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DEPENDENCIES EMPLOYED IN THE CONTEXT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324" y="6613524"/>
            <a:ext cx="4571676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72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5795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DEPENDENCIES EMPLOYED IN THE CONTEXT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6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341631" y="1469459"/>
            <a:ext cx="2310520" cy="2305189"/>
            <a:chOff x="3174609" y="1222897"/>
            <a:chExt cx="2310520" cy="2305189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4610" y="1222897"/>
              <a:ext cx="523342" cy="523342"/>
            </a:xfrm>
            <a:prstGeom prst="rect">
              <a:avLst/>
            </a:prstGeom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931" y="1222897"/>
              <a:ext cx="1107198" cy="1107198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931" y="2420888"/>
              <a:ext cx="1107198" cy="1107198"/>
            </a:xfrm>
            <a:prstGeom prst="rect">
              <a:avLst/>
            </a:prstGeom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4609" y="2420888"/>
              <a:ext cx="1107198" cy="1107198"/>
            </a:xfrm>
            <a:prstGeom prst="rect">
              <a:avLst/>
            </a:prstGeom>
          </p:spPr>
        </p:pic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8465" y="1223567"/>
              <a:ext cx="523342" cy="523342"/>
            </a:xfrm>
            <a:prstGeom prst="rect">
              <a:avLst/>
            </a:prstGeom>
          </p:spPr>
        </p:pic>
        <p:pic>
          <p:nvPicPr>
            <p:cNvPr id="21" name="2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8465" y="1807423"/>
              <a:ext cx="523342" cy="52334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76" y="1806753"/>
              <a:ext cx="523342" cy="523342"/>
            </a:xfrm>
            <a:prstGeom prst="rect">
              <a:avLst/>
            </a:prstGeom>
          </p:spPr>
        </p:pic>
      </p:grpSp>
      <p:grpSp>
        <p:nvGrpSpPr>
          <p:cNvPr id="24" name="23 Grupo"/>
          <p:cNvGrpSpPr/>
          <p:nvPr/>
        </p:nvGrpSpPr>
        <p:grpSpPr>
          <a:xfrm>
            <a:off x="539552" y="1468119"/>
            <a:ext cx="2310520" cy="2305189"/>
            <a:chOff x="3174609" y="1222897"/>
            <a:chExt cx="2310520" cy="2305189"/>
          </a:xfrm>
        </p:grpSpPr>
        <p:pic>
          <p:nvPicPr>
            <p:cNvPr id="25" name="24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4610" y="1222897"/>
              <a:ext cx="523342" cy="523342"/>
            </a:xfrm>
            <a:prstGeom prst="rect">
              <a:avLst/>
            </a:prstGeom>
          </p:spPr>
        </p:pic>
        <p:pic>
          <p:nvPicPr>
            <p:cNvPr id="26" name="2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931" y="1222897"/>
              <a:ext cx="1107198" cy="1107198"/>
            </a:xfrm>
            <a:prstGeom prst="rect">
              <a:avLst/>
            </a:prstGeom>
          </p:spPr>
        </p:pic>
        <p:pic>
          <p:nvPicPr>
            <p:cNvPr id="27" name="2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931" y="2420888"/>
              <a:ext cx="1107198" cy="1107198"/>
            </a:xfrm>
            <a:prstGeom prst="rect">
              <a:avLst/>
            </a:prstGeom>
          </p:spPr>
        </p:pic>
        <p:pic>
          <p:nvPicPr>
            <p:cNvPr id="28" name="27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4609" y="2420888"/>
              <a:ext cx="1107198" cy="1107198"/>
            </a:xfrm>
            <a:prstGeom prst="rect">
              <a:avLst/>
            </a:prstGeom>
          </p:spPr>
        </p:pic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8465" y="1223567"/>
              <a:ext cx="523342" cy="523342"/>
            </a:xfrm>
            <a:prstGeom prst="rect">
              <a:avLst/>
            </a:prstGeom>
          </p:spPr>
        </p:pic>
        <p:pic>
          <p:nvPicPr>
            <p:cNvPr id="30" name="2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8465" y="1807423"/>
              <a:ext cx="523342" cy="523342"/>
            </a:xfrm>
            <a:prstGeom prst="rect">
              <a:avLst/>
            </a:prstGeom>
          </p:spPr>
        </p:pic>
        <p:pic>
          <p:nvPicPr>
            <p:cNvPr id="31" name="3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76" y="1806753"/>
              <a:ext cx="523342" cy="523342"/>
            </a:xfrm>
            <a:prstGeom prst="rect">
              <a:avLst/>
            </a:prstGeom>
          </p:spPr>
        </p:pic>
      </p:grpSp>
      <p:grpSp>
        <p:nvGrpSpPr>
          <p:cNvPr id="32" name="31 Grupo"/>
          <p:cNvGrpSpPr/>
          <p:nvPr/>
        </p:nvGrpSpPr>
        <p:grpSpPr>
          <a:xfrm>
            <a:off x="6084168" y="1468789"/>
            <a:ext cx="2310520" cy="2305189"/>
            <a:chOff x="3174609" y="1222897"/>
            <a:chExt cx="2310520" cy="2305189"/>
          </a:xfrm>
        </p:grpSpPr>
        <p:pic>
          <p:nvPicPr>
            <p:cNvPr id="33" name="32 Imagen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4610" y="1222897"/>
              <a:ext cx="523342" cy="523342"/>
            </a:xfrm>
            <a:prstGeom prst="rect">
              <a:avLst/>
            </a:prstGeom>
          </p:spPr>
        </p:pic>
        <p:pic>
          <p:nvPicPr>
            <p:cNvPr id="34" name="3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931" y="1222897"/>
              <a:ext cx="1107198" cy="1107198"/>
            </a:xfrm>
            <a:prstGeom prst="rect">
              <a:avLst/>
            </a:prstGeom>
          </p:spPr>
        </p:pic>
        <p:pic>
          <p:nvPicPr>
            <p:cNvPr id="35" name="3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931" y="2420888"/>
              <a:ext cx="1107198" cy="1107198"/>
            </a:xfrm>
            <a:prstGeom prst="rect">
              <a:avLst/>
            </a:prstGeom>
          </p:spPr>
        </p:pic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4609" y="2420888"/>
              <a:ext cx="1107198" cy="1107198"/>
            </a:xfrm>
            <a:prstGeom prst="rect">
              <a:avLst/>
            </a:prstGeom>
          </p:spPr>
        </p:pic>
        <p:pic>
          <p:nvPicPr>
            <p:cNvPr id="37" name="3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8465" y="1223567"/>
              <a:ext cx="523342" cy="523342"/>
            </a:xfrm>
            <a:prstGeom prst="rect">
              <a:avLst/>
            </a:prstGeom>
          </p:spPr>
        </p:pic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8465" y="1807423"/>
              <a:ext cx="523342" cy="523342"/>
            </a:xfrm>
            <a:prstGeom prst="rect">
              <a:avLst/>
            </a:prstGeom>
          </p:spPr>
        </p:pic>
        <p:pic>
          <p:nvPicPr>
            <p:cNvPr id="39" name="3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76" y="1806753"/>
              <a:ext cx="523342" cy="523342"/>
            </a:xfrm>
            <a:prstGeom prst="rect">
              <a:avLst/>
            </a:prstGeom>
          </p:spPr>
        </p:pic>
      </p:grpSp>
      <p:grpSp>
        <p:nvGrpSpPr>
          <p:cNvPr id="62" name="61 Grupo"/>
          <p:cNvGrpSpPr/>
          <p:nvPr/>
        </p:nvGrpSpPr>
        <p:grpSpPr>
          <a:xfrm>
            <a:off x="735589" y="2999436"/>
            <a:ext cx="217765" cy="155148"/>
            <a:chOff x="715805" y="4079829"/>
            <a:chExt cx="754691" cy="537685"/>
          </a:xfrm>
        </p:grpSpPr>
        <p:sp>
          <p:nvSpPr>
            <p:cNvPr id="63" name="AutoShape 1210"/>
            <p:cNvSpPr>
              <a:spLocks noChangeArrowheads="1"/>
            </p:cNvSpPr>
            <p:nvPr/>
          </p:nvSpPr>
          <p:spPr bwMode="auto">
            <a:xfrm>
              <a:off x="715805" y="4079829"/>
              <a:ext cx="754691" cy="537685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1212"/>
            <p:cNvSpPr>
              <a:spLocks noChangeArrowheads="1"/>
            </p:cNvSpPr>
            <p:nvPr/>
          </p:nvSpPr>
          <p:spPr bwMode="auto">
            <a:xfrm rot="825044">
              <a:off x="793051" y="4461882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1218"/>
            <p:cNvSpPr>
              <a:spLocks noChangeArrowheads="1"/>
            </p:cNvSpPr>
            <p:nvPr/>
          </p:nvSpPr>
          <p:spPr bwMode="auto">
            <a:xfrm rot="825044">
              <a:off x="834305" y="4293295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Oval 1219"/>
            <p:cNvSpPr>
              <a:spLocks noChangeArrowheads="1"/>
            </p:cNvSpPr>
            <p:nvPr/>
          </p:nvSpPr>
          <p:spPr bwMode="auto">
            <a:xfrm rot="825044">
              <a:off x="875562" y="4124706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Oval 1221"/>
            <p:cNvSpPr>
              <a:spLocks noChangeArrowheads="1"/>
            </p:cNvSpPr>
            <p:nvPr/>
          </p:nvSpPr>
          <p:spPr bwMode="auto">
            <a:xfrm rot="825044">
              <a:off x="981697" y="4463768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1227"/>
            <p:cNvSpPr>
              <a:spLocks noChangeArrowheads="1"/>
            </p:cNvSpPr>
            <p:nvPr/>
          </p:nvSpPr>
          <p:spPr bwMode="auto">
            <a:xfrm rot="825044">
              <a:off x="1022952" y="4295182"/>
              <a:ext cx="116017" cy="11613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1228"/>
            <p:cNvSpPr>
              <a:spLocks noChangeArrowheads="1"/>
            </p:cNvSpPr>
            <p:nvPr/>
          </p:nvSpPr>
          <p:spPr bwMode="auto">
            <a:xfrm rot="825044">
              <a:off x="1064208" y="4126593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Oval 1230"/>
            <p:cNvSpPr>
              <a:spLocks noChangeArrowheads="1"/>
            </p:cNvSpPr>
            <p:nvPr/>
          </p:nvSpPr>
          <p:spPr bwMode="auto">
            <a:xfrm rot="825044">
              <a:off x="1172230" y="4463768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1236"/>
            <p:cNvSpPr>
              <a:spLocks noChangeArrowheads="1"/>
            </p:cNvSpPr>
            <p:nvPr/>
          </p:nvSpPr>
          <p:spPr bwMode="auto">
            <a:xfrm rot="825044">
              <a:off x="1213484" y="4295182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Oval 1237"/>
            <p:cNvSpPr>
              <a:spLocks noChangeArrowheads="1"/>
            </p:cNvSpPr>
            <p:nvPr/>
          </p:nvSpPr>
          <p:spPr bwMode="auto">
            <a:xfrm rot="825044">
              <a:off x="1254741" y="4126593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278844" y="5026034"/>
            <a:ext cx="1584176" cy="214314"/>
            <a:chOff x="278844" y="5026034"/>
            <a:chExt cx="1584176" cy="214314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278844" y="5140852"/>
              <a:ext cx="1584176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566875" y="5026034"/>
              <a:ext cx="1008113" cy="214314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</a:t>
              </a:r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ntra-scale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5" name="144 Grupo"/>
          <p:cNvGrpSpPr/>
          <p:nvPr/>
        </p:nvGrpSpPr>
        <p:grpSpPr>
          <a:xfrm>
            <a:off x="3620007" y="3074205"/>
            <a:ext cx="217765" cy="155148"/>
            <a:chOff x="715805" y="4079829"/>
            <a:chExt cx="754691" cy="537685"/>
          </a:xfrm>
        </p:grpSpPr>
        <p:sp>
          <p:nvSpPr>
            <p:cNvPr id="146" name="AutoShape 1210"/>
            <p:cNvSpPr>
              <a:spLocks noChangeArrowheads="1"/>
            </p:cNvSpPr>
            <p:nvPr/>
          </p:nvSpPr>
          <p:spPr bwMode="auto">
            <a:xfrm>
              <a:off x="715805" y="4079829"/>
              <a:ext cx="754691" cy="537685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151" name="Oval 1227"/>
            <p:cNvSpPr>
              <a:spLocks noChangeArrowheads="1"/>
            </p:cNvSpPr>
            <p:nvPr/>
          </p:nvSpPr>
          <p:spPr bwMode="auto">
            <a:xfrm rot="825044">
              <a:off x="1022952" y="4295182"/>
              <a:ext cx="116017" cy="11613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105199" y="5734966"/>
            <a:ext cx="1584176" cy="214314"/>
            <a:chOff x="3105199" y="5734966"/>
            <a:chExt cx="1584176" cy="214314"/>
          </a:xfrm>
        </p:grpSpPr>
        <p:cxnSp>
          <p:nvCxnSpPr>
            <p:cNvPr id="184" name="183 Conector recto"/>
            <p:cNvCxnSpPr/>
            <p:nvPr/>
          </p:nvCxnSpPr>
          <p:spPr>
            <a:xfrm>
              <a:off x="3105199" y="5849784"/>
              <a:ext cx="1584176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27"/>
            <p:cNvSpPr>
              <a:spLocks noChangeArrowheads="1"/>
            </p:cNvSpPr>
            <p:nvPr/>
          </p:nvSpPr>
          <p:spPr bwMode="auto">
            <a:xfrm>
              <a:off x="3393230" y="5734966"/>
              <a:ext cx="1008113" cy="214314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inter-</a:t>
              </a:r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scale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966746" y="5149414"/>
            <a:ext cx="2304256" cy="214314"/>
            <a:chOff x="5966746" y="5149414"/>
            <a:chExt cx="2304256" cy="214314"/>
          </a:xfrm>
        </p:grpSpPr>
        <p:cxnSp>
          <p:nvCxnSpPr>
            <p:cNvPr id="188" name="187 Conector recto"/>
            <p:cNvCxnSpPr/>
            <p:nvPr/>
          </p:nvCxnSpPr>
          <p:spPr>
            <a:xfrm>
              <a:off x="5966746" y="5264232"/>
              <a:ext cx="2304256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27"/>
            <p:cNvSpPr>
              <a:spLocks noChangeArrowheads="1"/>
            </p:cNvSpPr>
            <p:nvPr/>
          </p:nvSpPr>
          <p:spPr bwMode="auto">
            <a:xfrm>
              <a:off x="6218774" y="5149414"/>
              <a:ext cx="1800199" cy="214314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3D (inter-</a:t>
              </a:r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component</a:t>
              </a: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10 Elipse"/>
          <p:cNvSpPr/>
          <p:nvPr/>
        </p:nvSpPr>
        <p:spPr>
          <a:xfrm>
            <a:off x="654083" y="2895400"/>
            <a:ext cx="380776" cy="365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1 Grupo"/>
          <p:cNvGrpSpPr/>
          <p:nvPr/>
        </p:nvGrpSpPr>
        <p:grpSpPr>
          <a:xfrm>
            <a:off x="633466" y="3263488"/>
            <a:ext cx="754691" cy="1603825"/>
            <a:chOff x="633466" y="3263488"/>
            <a:chExt cx="754691" cy="1603825"/>
          </a:xfrm>
        </p:grpSpPr>
        <p:grpSp>
          <p:nvGrpSpPr>
            <p:cNvPr id="4" name="3 Grupo"/>
            <p:cNvGrpSpPr/>
            <p:nvPr/>
          </p:nvGrpSpPr>
          <p:grpSpPr>
            <a:xfrm>
              <a:off x="633466" y="4329628"/>
              <a:ext cx="754691" cy="537685"/>
              <a:chOff x="715805" y="4079829"/>
              <a:chExt cx="754691" cy="537685"/>
            </a:xfrm>
          </p:grpSpPr>
          <p:sp>
            <p:nvSpPr>
              <p:cNvPr id="41" name="AutoShape 1210"/>
              <p:cNvSpPr>
                <a:spLocks noChangeArrowheads="1"/>
              </p:cNvSpPr>
              <p:nvPr/>
            </p:nvSpPr>
            <p:spPr bwMode="auto">
              <a:xfrm>
                <a:off x="715805" y="4079829"/>
                <a:ext cx="754691" cy="537685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Oval 1212"/>
              <p:cNvSpPr>
                <a:spLocks noChangeArrowheads="1"/>
              </p:cNvSpPr>
              <p:nvPr/>
            </p:nvSpPr>
            <p:spPr bwMode="auto">
              <a:xfrm rot="825044">
                <a:off x="793051" y="446188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Oval 1218"/>
              <p:cNvSpPr>
                <a:spLocks noChangeArrowheads="1"/>
              </p:cNvSpPr>
              <p:nvPr/>
            </p:nvSpPr>
            <p:spPr bwMode="auto">
              <a:xfrm rot="825044">
                <a:off x="834305" y="4293295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Oval 1219"/>
              <p:cNvSpPr>
                <a:spLocks noChangeArrowheads="1"/>
              </p:cNvSpPr>
              <p:nvPr/>
            </p:nvSpPr>
            <p:spPr bwMode="auto">
              <a:xfrm rot="825044">
                <a:off x="875562" y="41247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Oval 1221"/>
              <p:cNvSpPr>
                <a:spLocks noChangeArrowheads="1"/>
              </p:cNvSpPr>
              <p:nvPr/>
            </p:nvSpPr>
            <p:spPr bwMode="auto">
              <a:xfrm rot="825044">
                <a:off x="981697" y="4463768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" name="Oval 1227"/>
              <p:cNvSpPr>
                <a:spLocks noChangeArrowheads="1"/>
              </p:cNvSpPr>
              <p:nvPr/>
            </p:nvSpPr>
            <p:spPr bwMode="auto">
              <a:xfrm rot="825044">
                <a:off x="1022952" y="4295182"/>
                <a:ext cx="116017" cy="11613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" name="Oval 1228"/>
              <p:cNvSpPr>
                <a:spLocks noChangeArrowheads="1"/>
              </p:cNvSpPr>
              <p:nvPr/>
            </p:nvSpPr>
            <p:spPr bwMode="auto">
              <a:xfrm rot="825044">
                <a:off x="1064208" y="4126593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Oval 1230"/>
              <p:cNvSpPr>
                <a:spLocks noChangeArrowheads="1"/>
              </p:cNvSpPr>
              <p:nvPr/>
            </p:nvSpPr>
            <p:spPr bwMode="auto">
              <a:xfrm rot="825044">
                <a:off x="1172230" y="4463768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" name="Oval 1236"/>
              <p:cNvSpPr>
                <a:spLocks noChangeArrowheads="1"/>
              </p:cNvSpPr>
              <p:nvPr/>
            </p:nvSpPr>
            <p:spPr bwMode="auto">
              <a:xfrm rot="825044">
                <a:off x="1213484" y="429518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Oval 1237"/>
              <p:cNvSpPr>
                <a:spLocks noChangeArrowheads="1"/>
              </p:cNvSpPr>
              <p:nvPr/>
            </p:nvSpPr>
            <p:spPr bwMode="auto">
              <a:xfrm rot="825044">
                <a:off x="1254741" y="4126593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0" name="Line 211"/>
            <p:cNvSpPr>
              <a:spLocks noChangeShapeType="1"/>
            </p:cNvSpPr>
            <p:nvPr/>
          </p:nvSpPr>
          <p:spPr bwMode="auto">
            <a:xfrm>
              <a:off x="861195" y="3263488"/>
              <a:ext cx="149615" cy="98679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191" name="190 Elipse"/>
          <p:cNvSpPr/>
          <p:nvPr/>
        </p:nvSpPr>
        <p:spPr>
          <a:xfrm rot="21148619">
            <a:off x="3390892" y="2153410"/>
            <a:ext cx="492293" cy="1160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204 Grupo"/>
          <p:cNvGrpSpPr/>
          <p:nvPr/>
        </p:nvGrpSpPr>
        <p:grpSpPr>
          <a:xfrm>
            <a:off x="4189078" y="1503880"/>
            <a:ext cx="217765" cy="155148"/>
            <a:chOff x="715805" y="4079829"/>
            <a:chExt cx="754691" cy="537685"/>
          </a:xfrm>
        </p:grpSpPr>
        <p:sp>
          <p:nvSpPr>
            <p:cNvPr id="206" name="AutoShape 1210"/>
            <p:cNvSpPr>
              <a:spLocks noChangeArrowheads="1"/>
            </p:cNvSpPr>
            <p:nvPr/>
          </p:nvSpPr>
          <p:spPr bwMode="auto">
            <a:xfrm>
              <a:off x="715805" y="4079829"/>
              <a:ext cx="754691" cy="537685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207" name="Oval 1227"/>
            <p:cNvSpPr>
              <a:spLocks noChangeArrowheads="1"/>
            </p:cNvSpPr>
            <p:nvPr/>
          </p:nvSpPr>
          <p:spPr bwMode="auto">
            <a:xfrm rot="825044">
              <a:off x="1022952" y="4295182"/>
              <a:ext cx="116017" cy="11613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8" name="207 Elipse"/>
          <p:cNvSpPr/>
          <p:nvPr/>
        </p:nvSpPr>
        <p:spPr>
          <a:xfrm rot="16200000">
            <a:off x="4102674" y="-1405815"/>
            <a:ext cx="333669" cy="6002570"/>
          </a:xfrm>
          <a:custGeom>
            <a:avLst/>
            <a:gdLst>
              <a:gd name="connsiteX0" fmla="*/ 0 w 289826"/>
              <a:gd name="connsiteY0" fmla="*/ 3039361 h 6078721"/>
              <a:gd name="connsiteX1" fmla="*/ 144913 w 289826"/>
              <a:gd name="connsiteY1" fmla="*/ 0 h 6078721"/>
              <a:gd name="connsiteX2" fmla="*/ 289826 w 289826"/>
              <a:gd name="connsiteY2" fmla="*/ 3039361 h 6078721"/>
              <a:gd name="connsiteX3" fmla="*/ 144913 w 289826"/>
              <a:gd name="connsiteY3" fmla="*/ 6078722 h 6078721"/>
              <a:gd name="connsiteX4" fmla="*/ 0 w 289826"/>
              <a:gd name="connsiteY4" fmla="*/ 3039361 h 6078721"/>
              <a:gd name="connsiteX0" fmla="*/ 7 w 289833"/>
              <a:gd name="connsiteY0" fmla="*/ 3139374 h 6178735"/>
              <a:gd name="connsiteX1" fmla="*/ 140157 w 289833"/>
              <a:gd name="connsiteY1" fmla="*/ 0 h 6178735"/>
              <a:gd name="connsiteX2" fmla="*/ 289833 w 289833"/>
              <a:gd name="connsiteY2" fmla="*/ 3139374 h 6178735"/>
              <a:gd name="connsiteX3" fmla="*/ 144920 w 289833"/>
              <a:gd name="connsiteY3" fmla="*/ 6178735 h 6178735"/>
              <a:gd name="connsiteX4" fmla="*/ 7 w 289833"/>
              <a:gd name="connsiteY4" fmla="*/ 3139374 h 6178735"/>
              <a:gd name="connsiteX0" fmla="*/ 3224 w 294359"/>
              <a:gd name="connsiteY0" fmla="*/ 3139385 h 6178746"/>
              <a:gd name="connsiteX1" fmla="*/ 143374 w 294359"/>
              <a:gd name="connsiteY1" fmla="*/ 11 h 6178746"/>
              <a:gd name="connsiteX2" fmla="*/ 293050 w 294359"/>
              <a:gd name="connsiteY2" fmla="*/ 3139385 h 6178746"/>
              <a:gd name="connsiteX3" fmla="*/ 148137 w 294359"/>
              <a:gd name="connsiteY3" fmla="*/ 6178746 h 6178746"/>
              <a:gd name="connsiteX4" fmla="*/ 3224 w 294359"/>
              <a:gd name="connsiteY4" fmla="*/ 3139385 h 6178746"/>
              <a:gd name="connsiteX0" fmla="*/ 7829 w 297803"/>
              <a:gd name="connsiteY0" fmla="*/ 3072711 h 6112072"/>
              <a:gd name="connsiteX1" fmla="*/ 133692 w 297803"/>
              <a:gd name="connsiteY1" fmla="*/ 13 h 6112072"/>
              <a:gd name="connsiteX2" fmla="*/ 297655 w 297803"/>
              <a:gd name="connsiteY2" fmla="*/ 3072711 h 6112072"/>
              <a:gd name="connsiteX3" fmla="*/ 152742 w 297803"/>
              <a:gd name="connsiteY3" fmla="*/ 6112072 h 6112072"/>
              <a:gd name="connsiteX4" fmla="*/ 7829 w 297803"/>
              <a:gd name="connsiteY4" fmla="*/ 3072711 h 6112072"/>
              <a:gd name="connsiteX0" fmla="*/ 30804 w 333970"/>
              <a:gd name="connsiteY0" fmla="*/ 3072730 h 6112091"/>
              <a:gd name="connsiteX1" fmla="*/ 156667 w 333970"/>
              <a:gd name="connsiteY1" fmla="*/ 32 h 6112091"/>
              <a:gd name="connsiteX2" fmla="*/ 320630 w 333970"/>
              <a:gd name="connsiteY2" fmla="*/ 3072730 h 6112091"/>
              <a:gd name="connsiteX3" fmla="*/ 175717 w 333970"/>
              <a:gd name="connsiteY3" fmla="*/ 6112091 h 6112091"/>
              <a:gd name="connsiteX4" fmla="*/ 30804 w 333970"/>
              <a:gd name="connsiteY4" fmla="*/ 3072730 h 6112091"/>
              <a:gd name="connsiteX0" fmla="*/ 30804 w 333970"/>
              <a:gd name="connsiteY0" fmla="*/ 3072730 h 6112103"/>
              <a:gd name="connsiteX1" fmla="*/ 156667 w 333970"/>
              <a:gd name="connsiteY1" fmla="*/ 32 h 6112103"/>
              <a:gd name="connsiteX2" fmla="*/ 320630 w 333970"/>
              <a:gd name="connsiteY2" fmla="*/ 3072730 h 6112103"/>
              <a:gd name="connsiteX3" fmla="*/ 175717 w 333970"/>
              <a:gd name="connsiteY3" fmla="*/ 6112091 h 6112103"/>
              <a:gd name="connsiteX4" fmla="*/ 30804 w 333970"/>
              <a:gd name="connsiteY4" fmla="*/ 3072730 h 6112103"/>
              <a:gd name="connsiteX0" fmla="*/ 30503 w 333669"/>
              <a:gd name="connsiteY0" fmla="*/ 3072730 h 6002570"/>
              <a:gd name="connsiteX1" fmla="*/ 156366 w 333669"/>
              <a:gd name="connsiteY1" fmla="*/ 32 h 6002570"/>
              <a:gd name="connsiteX2" fmla="*/ 320329 w 333669"/>
              <a:gd name="connsiteY2" fmla="*/ 3072730 h 6002570"/>
              <a:gd name="connsiteX3" fmla="*/ 170654 w 333669"/>
              <a:gd name="connsiteY3" fmla="*/ 6002557 h 6002570"/>
              <a:gd name="connsiteX4" fmla="*/ 30503 w 333669"/>
              <a:gd name="connsiteY4" fmla="*/ 3072730 h 600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69" h="6002570">
                <a:moveTo>
                  <a:pt x="30503" y="3072730"/>
                </a:moveTo>
                <a:cubicBezTo>
                  <a:pt x="28122" y="2072309"/>
                  <a:pt x="-90354" y="-9494"/>
                  <a:pt x="156366" y="32"/>
                </a:cubicBezTo>
                <a:cubicBezTo>
                  <a:pt x="403086" y="9558"/>
                  <a:pt x="320329" y="1394137"/>
                  <a:pt x="320329" y="3072730"/>
                </a:cubicBezTo>
                <a:cubicBezTo>
                  <a:pt x="320329" y="4751323"/>
                  <a:pt x="384037" y="6007323"/>
                  <a:pt x="170654" y="6002557"/>
                </a:cubicBezTo>
                <a:cubicBezTo>
                  <a:pt x="-42729" y="5997791"/>
                  <a:pt x="32884" y="4073151"/>
                  <a:pt x="30503" y="307273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8 Grupo"/>
          <p:cNvGrpSpPr/>
          <p:nvPr/>
        </p:nvGrpSpPr>
        <p:grpSpPr>
          <a:xfrm>
            <a:off x="3517884" y="3321069"/>
            <a:ext cx="756749" cy="2269959"/>
            <a:chOff x="3517884" y="3321069"/>
            <a:chExt cx="756749" cy="2269959"/>
          </a:xfrm>
        </p:grpSpPr>
        <p:grpSp>
          <p:nvGrpSpPr>
            <p:cNvPr id="8" name="7 Grupo"/>
            <p:cNvGrpSpPr/>
            <p:nvPr/>
          </p:nvGrpSpPr>
          <p:grpSpPr>
            <a:xfrm>
              <a:off x="3517884" y="3321069"/>
              <a:ext cx="756749" cy="2269959"/>
              <a:chOff x="3517884" y="3321069"/>
              <a:chExt cx="756749" cy="2269959"/>
            </a:xfrm>
          </p:grpSpPr>
          <p:grpSp>
            <p:nvGrpSpPr>
              <p:cNvPr id="132" name="131 Grupo"/>
              <p:cNvGrpSpPr/>
              <p:nvPr/>
            </p:nvGrpSpPr>
            <p:grpSpPr>
              <a:xfrm>
                <a:off x="3517884" y="4404397"/>
                <a:ext cx="754691" cy="537685"/>
                <a:chOff x="715805" y="4079829"/>
                <a:chExt cx="754691" cy="537685"/>
              </a:xfrm>
            </p:grpSpPr>
            <p:sp>
              <p:nvSpPr>
                <p:cNvPr id="133" name="AutoShape 1210"/>
                <p:cNvSpPr>
                  <a:spLocks noChangeArrowheads="1"/>
                </p:cNvSpPr>
                <p:nvPr/>
              </p:nvSpPr>
              <p:spPr bwMode="auto">
                <a:xfrm>
                  <a:off x="715805" y="4079829"/>
                  <a:ext cx="754691" cy="537685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>
                    <a:lumMod val="85000"/>
                  </a:schemeClr>
                </a:solidFill>
                <a:ln w="6350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Oval 1218"/>
                <p:cNvSpPr>
                  <a:spLocks noChangeArrowheads="1"/>
                </p:cNvSpPr>
                <p:nvPr/>
              </p:nvSpPr>
              <p:spPr bwMode="auto">
                <a:xfrm rot="825044">
                  <a:off x="834305" y="4293295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Oval 1221"/>
                <p:cNvSpPr>
                  <a:spLocks noChangeArrowheads="1"/>
                </p:cNvSpPr>
                <p:nvPr/>
              </p:nvSpPr>
              <p:spPr bwMode="auto">
                <a:xfrm rot="825044">
                  <a:off x="981697" y="4463768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Oval 1228"/>
                <p:cNvSpPr>
                  <a:spLocks noChangeArrowheads="1"/>
                </p:cNvSpPr>
                <p:nvPr/>
              </p:nvSpPr>
              <p:spPr bwMode="auto">
                <a:xfrm rot="825044">
                  <a:off x="1064208" y="4126593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Oval 1236"/>
                <p:cNvSpPr>
                  <a:spLocks noChangeArrowheads="1"/>
                </p:cNvSpPr>
                <p:nvPr/>
              </p:nvSpPr>
              <p:spPr bwMode="auto">
                <a:xfrm rot="825044">
                  <a:off x="1213484" y="4295182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" name="166 Grupo"/>
              <p:cNvGrpSpPr/>
              <p:nvPr/>
            </p:nvGrpSpPr>
            <p:grpSpPr>
              <a:xfrm>
                <a:off x="3519942" y="5053343"/>
                <a:ext cx="754691" cy="537685"/>
                <a:chOff x="715805" y="4079829"/>
                <a:chExt cx="754691" cy="537685"/>
              </a:xfrm>
            </p:grpSpPr>
            <p:sp>
              <p:nvSpPr>
                <p:cNvPr id="168" name="AutoShape 1210"/>
                <p:cNvSpPr>
                  <a:spLocks noChangeArrowheads="1"/>
                </p:cNvSpPr>
                <p:nvPr/>
              </p:nvSpPr>
              <p:spPr bwMode="auto">
                <a:xfrm>
                  <a:off x="715805" y="4079829"/>
                  <a:ext cx="754691" cy="537685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>
                    <a:lumMod val="85000"/>
                  </a:schemeClr>
                </a:solidFill>
                <a:ln w="6350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Oval 1227"/>
                <p:cNvSpPr>
                  <a:spLocks noChangeArrowheads="1"/>
                </p:cNvSpPr>
                <p:nvPr/>
              </p:nvSpPr>
              <p:spPr bwMode="auto">
                <a:xfrm rot="825044">
                  <a:off x="1022952" y="4295182"/>
                  <a:ext cx="116017" cy="11613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2" name="Line 211"/>
              <p:cNvSpPr>
                <a:spLocks noChangeShapeType="1"/>
              </p:cNvSpPr>
              <p:nvPr/>
            </p:nvSpPr>
            <p:spPr bwMode="auto">
              <a:xfrm>
                <a:off x="3725372" y="3321069"/>
                <a:ext cx="128775" cy="98679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25" name="Oval 1228"/>
            <p:cNvSpPr>
              <a:spLocks noChangeArrowheads="1"/>
            </p:cNvSpPr>
            <p:nvPr/>
          </p:nvSpPr>
          <p:spPr bwMode="auto">
            <a:xfrm rot="825044">
              <a:off x="3830598" y="4616819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446722" y="2236072"/>
            <a:ext cx="217765" cy="155148"/>
            <a:chOff x="3446722" y="2236072"/>
            <a:chExt cx="217765" cy="155148"/>
          </a:xfrm>
        </p:grpSpPr>
        <p:grpSp>
          <p:nvGrpSpPr>
            <p:cNvPr id="156" name="155 Grupo"/>
            <p:cNvGrpSpPr/>
            <p:nvPr/>
          </p:nvGrpSpPr>
          <p:grpSpPr>
            <a:xfrm>
              <a:off x="3446722" y="2236072"/>
              <a:ext cx="217765" cy="155148"/>
              <a:chOff x="715805" y="4079829"/>
              <a:chExt cx="754691" cy="537685"/>
            </a:xfrm>
          </p:grpSpPr>
          <p:sp>
            <p:nvSpPr>
              <p:cNvPr id="157" name="AutoShape 1210"/>
              <p:cNvSpPr>
                <a:spLocks noChangeArrowheads="1"/>
              </p:cNvSpPr>
              <p:nvPr/>
            </p:nvSpPr>
            <p:spPr bwMode="auto">
              <a:xfrm>
                <a:off x="715805" y="4079829"/>
                <a:ext cx="754691" cy="537685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" name="Oval 1218"/>
              <p:cNvSpPr>
                <a:spLocks noChangeArrowheads="1"/>
              </p:cNvSpPr>
              <p:nvPr/>
            </p:nvSpPr>
            <p:spPr bwMode="auto">
              <a:xfrm rot="825044">
                <a:off x="834305" y="4293295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1" name="Oval 1221"/>
              <p:cNvSpPr>
                <a:spLocks noChangeArrowheads="1"/>
              </p:cNvSpPr>
              <p:nvPr/>
            </p:nvSpPr>
            <p:spPr bwMode="auto">
              <a:xfrm rot="825044">
                <a:off x="981697" y="4463768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" name="Oval 1228"/>
              <p:cNvSpPr>
                <a:spLocks noChangeArrowheads="1"/>
              </p:cNvSpPr>
              <p:nvPr/>
            </p:nvSpPr>
            <p:spPr bwMode="auto">
              <a:xfrm rot="825044">
                <a:off x="1064208" y="4126593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" name="Oval 1236"/>
              <p:cNvSpPr>
                <a:spLocks noChangeArrowheads="1"/>
              </p:cNvSpPr>
              <p:nvPr/>
            </p:nvSpPr>
            <p:spPr bwMode="auto">
              <a:xfrm rot="825044">
                <a:off x="1213484" y="429518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26" name="Oval 1228"/>
            <p:cNvSpPr>
              <a:spLocks noChangeArrowheads="1"/>
            </p:cNvSpPr>
            <p:nvPr/>
          </p:nvSpPr>
          <p:spPr bwMode="auto">
            <a:xfrm rot="825044">
              <a:off x="3535346" y="2297190"/>
              <a:ext cx="33477" cy="33510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4" name="233 Grupo"/>
          <p:cNvGrpSpPr/>
          <p:nvPr/>
        </p:nvGrpSpPr>
        <p:grpSpPr>
          <a:xfrm>
            <a:off x="1403648" y="1517896"/>
            <a:ext cx="217765" cy="155148"/>
            <a:chOff x="3446722" y="2236072"/>
            <a:chExt cx="217765" cy="155148"/>
          </a:xfrm>
        </p:grpSpPr>
        <p:grpSp>
          <p:nvGrpSpPr>
            <p:cNvPr id="235" name="234 Grupo"/>
            <p:cNvGrpSpPr/>
            <p:nvPr/>
          </p:nvGrpSpPr>
          <p:grpSpPr>
            <a:xfrm>
              <a:off x="3446722" y="2236072"/>
              <a:ext cx="217765" cy="155148"/>
              <a:chOff x="715805" y="4079829"/>
              <a:chExt cx="754691" cy="537685"/>
            </a:xfrm>
          </p:grpSpPr>
          <p:sp>
            <p:nvSpPr>
              <p:cNvPr id="237" name="AutoShape 1210"/>
              <p:cNvSpPr>
                <a:spLocks noChangeArrowheads="1"/>
              </p:cNvSpPr>
              <p:nvPr/>
            </p:nvSpPr>
            <p:spPr bwMode="auto">
              <a:xfrm>
                <a:off x="715805" y="4079829"/>
                <a:ext cx="754691" cy="537685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" name="Oval 1218"/>
              <p:cNvSpPr>
                <a:spLocks noChangeArrowheads="1"/>
              </p:cNvSpPr>
              <p:nvPr/>
            </p:nvSpPr>
            <p:spPr bwMode="auto">
              <a:xfrm rot="825044">
                <a:off x="834305" y="4293295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" name="Oval 1221"/>
              <p:cNvSpPr>
                <a:spLocks noChangeArrowheads="1"/>
              </p:cNvSpPr>
              <p:nvPr/>
            </p:nvSpPr>
            <p:spPr bwMode="auto">
              <a:xfrm rot="825044">
                <a:off x="981697" y="4463768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" name="Oval 1228"/>
              <p:cNvSpPr>
                <a:spLocks noChangeArrowheads="1"/>
              </p:cNvSpPr>
              <p:nvPr/>
            </p:nvSpPr>
            <p:spPr bwMode="auto">
              <a:xfrm rot="825044">
                <a:off x="1064208" y="4126593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" name="Oval 1236"/>
              <p:cNvSpPr>
                <a:spLocks noChangeArrowheads="1"/>
              </p:cNvSpPr>
              <p:nvPr/>
            </p:nvSpPr>
            <p:spPr bwMode="auto">
              <a:xfrm rot="825044">
                <a:off x="1213484" y="429518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6" name="Oval 1228"/>
            <p:cNvSpPr>
              <a:spLocks noChangeArrowheads="1"/>
            </p:cNvSpPr>
            <p:nvPr/>
          </p:nvSpPr>
          <p:spPr bwMode="auto">
            <a:xfrm rot="825044">
              <a:off x="3535346" y="2297190"/>
              <a:ext cx="33477" cy="33510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42" name="241 Grupo"/>
          <p:cNvGrpSpPr/>
          <p:nvPr/>
        </p:nvGrpSpPr>
        <p:grpSpPr>
          <a:xfrm>
            <a:off x="6891262" y="1510542"/>
            <a:ext cx="217765" cy="155148"/>
            <a:chOff x="3446722" y="2236072"/>
            <a:chExt cx="217765" cy="155148"/>
          </a:xfrm>
        </p:grpSpPr>
        <p:grpSp>
          <p:nvGrpSpPr>
            <p:cNvPr id="243" name="242 Grupo"/>
            <p:cNvGrpSpPr/>
            <p:nvPr/>
          </p:nvGrpSpPr>
          <p:grpSpPr>
            <a:xfrm>
              <a:off x="3446722" y="2236072"/>
              <a:ext cx="217765" cy="155148"/>
              <a:chOff x="715805" y="4079829"/>
              <a:chExt cx="754691" cy="537685"/>
            </a:xfrm>
          </p:grpSpPr>
          <p:sp>
            <p:nvSpPr>
              <p:cNvPr id="245" name="AutoShape 1210"/>
              <p:cNvSpPr>
                <a:spLocks noChangeArrowheads="1"/>
              </p:cNvSpPr>
              <p:nvPr/>
            </p:nvSpPr>
            <p:spPr bwMode="auto">
              <a:xfrm>
                <a:off x="715805" y="4079829"/>
                <a:ext cx="754691" cy="537685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6" name="Oval 1218"/>
              <p:cNvSpPr>
                <a:spLocks noChangeArrowheads="1"/>
              </p:cNvSpPr>
              <p:nvPr/>
            </p:nvSpPr>
            <p:spPr bwMode="auto">
              <a:xfrm rot="825044">
                <a:off x="834305" y="4293295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7" name="Oval 1221"/>
              <p:cNvSpPr>
                <a:spLocks noChangeArrowheads="1"/>
              </p:cNvSpPr>
              <p:nvPr/>
            </p:nvSpPr>
            <p:spPr bwMode="auto">
              <a:xfrm rot="825044">
                <a:off x="981697" y="4463768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8" name="Oval 1228"/>
              <p:cNvSpPr>
                <a:spLocks noChangeArrowheads="1"/>
              </p:cNvSpPr>
              <p:nvPr/>
            </p:nvSpPr>
            <p:spPr bwMode="auto">
              <a:xfrm rot="825044">
                <a:off x="1064208" y="4126593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9" name="Oval 1236"/>
              <p:cNvSpPr>
                <a:spLocks noChangeArrowheads="1"/>
              </p:cNvSpPr>
              <p:nvPr/>
            </p:nvSpPr>
            <p:spPr bwMode="auto">
              <a:xfrm rot="825044">
                <a:off x="1213484" y="429518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44" name="Oval 1228"/>
            <p:cNvSpPr>
              <a:spLocks noChangeArrowheads="1"/>
            </p:cNvSpPr>
            <p:nvPr/>
          </p:nvSpPr>
          <p:spPr bwMode="auto">
            <a:xfrm rot="825044">
              <a:off x="3535346" y="2297190"/>
              <a:ext cx="33477" cy="33510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835118" y="1746735"/>
            <a:ext cx="2659925" cy="3199924"/>
            <a:chOff x="5835118" y="1746735"/>
            <a:chExt cx="2659925" cy="3199924"/>
          </a:xfrm>
        </p:grpSpPr>
        <p:sp>
          <p:nvSpPr>
            <p:cNvPr id="209" name="Line 211"/>
            <p:cNvSpPr>
              <a:spLocks noChangeShapeType="1"/>
            </p:cNvSpPr>
            <p:nvPr/>
          </p:nvSpPr>
          <p:spPr bwMode="auto">
            <a:xfrm>
              <a:off x="5835118" y="1746735"/>
              <a:ext cx="802649" cy="25035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grpSp>
          <p:nvGrpSpPr>
            <p:cNvPr id="210" name="209 Grupo"/>
            <p:cNvGrpSpPr/>
            <p:nvPr/>
          </p:nvGrpSpPr>
          <p:grpSpPr>
            <a:xfrm>
              <a:off x="6814020" y="4408974"/>
              <a:ext cx="754691" cy="537685"/>
              <a:chOff x="715805" y="4079829"/>
              <a:chExt cx="754691" cy="537685"/>
            </a:xfrm>
          </p:grpSpPr>
          <p:sp>
            <p:nvSpPr>
              <p:cNvPr id="211" name="AutoShape 1210"/>
              <p:cNvSpPr>
                <a:spLocks noChangeArrowheads="1"/>
              </p:cNvSpPr>
              <p:nvPr/>
            </p:nvSpPr>
            <p:spPr bwMode="auto">
              <a:xfrm>
                <a:off x="715805" y="4079829"/>
                <a:ext cx="754691" cy="537685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1227"/>
              <p:cNvSpPr>
                <a:spLocks noChangeArrowheads="1"/>
              </p:cNvSpPr>
              <p:nvPr/>
            </p:nvSpPr>
            <p:spPr bwMode="auto">
              <a:xfrm rot="825044">
                <a:off x="1022952" y="4295182"/>
                <a:ext cx="116017" cy="11613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5911095" y="4400055"/>
              <a:ext cx="754691" cy="537685"/>
              <a:chOff x="5911095" y="4400055"/>
              <a:chExt cx="754691" cy="537685"/>
            </a:xfrm>
          </p:grpSpPr>
          <p:grpSp>
            <p:nvGrpSpPr>
              <p:cNvPr id="213" name="212 Grupo"/>
              <p:cNvGrpSpPr/>
              <p:nvPr/>
            </p:nvGrpSpPr>
            <p:grpSpPr>
              <a:xfrm>
                <a:off x="5911095" y="4400055"/>
                <a:ext cx="754691" cy="537685"/>
                <a:chOff x="715805" y="4079829"/>
                <a:chExt cx="754691" cy="537685"/>
              </a:xfrm>
            </p:grpSpPr>
            <p:sp>
              <p:nvSpPr>
                <p:cNvPr id="214" name="AutoShape 1210"/>
                <p:cNvSpPr>
                  <a:spLocks noChangeArrowheads="1"/>
                </p:cNvSpPr>
                <p:nvPr/>
              </p:nvSpPr>
              <p:spPr bwMode="auto">
                <a:xfrm>
                  <a:off x="715805" y="4079829"/>
                  <a:ext cx="754691" cy="537685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>
                    <a:lumMod val="85000"/>
                  </a:schemeClr>
                </a:solidFill>
                <a:ln w="6350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Oval 1218"/>
                <p:cNvSpPr>
                  <a:spLocks noChangeArrowheads="1"/>
                </p:cNvSpPr>
                <p:nvPr/>
              </p:nvSpPr>
              <p:spPr bwMode="auto">
                <a:xfrm rot="825044">
                  <a:off x="834305" y="4293295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Oval 1221"/>
                <p:cNvSpPr>
                  <a:spLocks noChangeArrowheads="1"/>
                </p:cNvSpPr>
                <p:nvPr/>
              </p:nvSpPr>
              <p:spPr bwMode="auto">
                <a:xfrm rot="825044">
                  <a:off x="981697" y="4463768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Oval 1228"/>
                <p:cNvSpPr>
                  <a:spLocks noChangeArrowheads="1"/>
                </p:cNvSpPr>
                <p:nvPr/>
              </p:nvSpPr>
              <p:spPr bwMode="auto">
                <a:xfrm rot="825044">
                  <a:off x="1064208" y="4126593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Oval 1236"/>
                <p:cNvSpPr>
                  <a:spLocks noChangeArrowheads="1"/>
                </p:cNvSpPr>
                <p:nvPr/>
              </p:nvSpPr>
              <p:spPr bwMode="auto">
                <a:xfrm rot="825044">
                  <a:off x="1213484" y="4295182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0" name="Oval 1228"/>
              <p:cNvSpPr>
                <a:spLocks noChangeArrowheads="1"/>
              </p:cNvSpPr>
              <p:nvPr/>
            </p:nvSpPr>
            <p:spPr bwMode="auto">
              <a:xfrm rot="825044">
                <a:off x="6217743" y="4610594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52" name="251 Grupo"/>
            <p:cNvGrpSpPr/>
            <p:nvPr/>
          </p:nvGrpSpPr>
          <p:grpSpPr>
            <a:xfrm>
              <a:off x="7740352" y="4400055"/>
              <a:ext cx="754691" cy="537685"/>
              <a:chOff x="5911095" y="4400055"/>
              <a:chExt cx="754691" cy="537685"/>
            </a:xfrm>
          </p:grpSpPr>
          <p:grpSp>
            <p:nvGrpSpPr>
              <p:cNvPr id="253" name="252 Grupo"/>
              <p:cNvGrpSpPr/>
              <p:nvPr/>
            </p:nvGrpSpPr>
            <p:grpSpPr>
              <a:xfrm>
                <a:off x="5911095" y="4400055"/>
                <a:ext cx="754691" cy="537685"/>
                <a:chOff x="715805" y="4079829"/>
                <a:chExt cx="754691" cy="537685"/>
              </a:xfrm>
            </p:grpSpPr>
            <p:sp>
              <p:nvSpPr>
                <p:cNvPr id="255" name="AutoShape 1210"/>
                <p:cNvSpPr>
                  <a:spLocks noChangeArrowheads="1"/>
                </p:cNvSpPr>
                <p:nvPr/>
              </p:nvSpPr>
              <p:spPr bwMode="auto">
                <a:xfrm>
                  <a:off x="715805" y="4079829"/>
                  <a:ext cx="754691" cy="537685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>
                    <a:lumMod val="85000"/>
                  </a:schemeClr>
                </a:solidFill>
                <a:ln w="6350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Oval 1218"/>
                <p:cNvSpPr>
                  <a:spLocks noChangeArrowheads="1"/>
                </p:cNvSpPr>
                <p:nvPr/>
              </p:nvSpPr>
              <p:spPr bwMode="auto">
                <a:xfrm rot="825044">
                  <a:off x="834305" y="4293295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Oval 1221"/>
                <p:cNvSpPr>
                  <a:spLocks noChangeArrowheads="1"/>
                </p:cNvSpPr>
                <p:nvPr/>
              </p:nvSpPr>
              <p:spPr bwMode="auto">
                <a:xfrm rot="825044">
                  <a:off x="981697" y="4463768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Oval 1228"/>
                <p:cNvSpPr>
                  <a:spLocks noChangeArrowheads="1"/>
                </p:cNvSpPr>
                <p:nvPr/>
              </p:nvSpPr>
              <p:spPr bwMode="auto">
                <a:xfrm rot="825044">
                  <a:off x="1064208" y="4126593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Oval 1236"/>
                <p:cNvSpPr>
                  <a:spLocks noChangeArrowheads="1"/>
                </p:cNvSpPr>
                <p:nvPr/>
              </p:nvSpPr>
              <p:spPr bwMode="auto">
                <a:xfrm rot="825044">
                  <a:off x="1213484" y="4295182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4" name="Oval 1228"/>
              <p:cNvSpPr>
                <a:spLocks noChangeArrowheads="1"/>
              </p:cNvSpPr>
              <p:nvPr/>
            </p:nvSpPr>
            <p:spPr bwMode="auto">
              <a:xfrm rot="825044">
                <a:off x="6217743" y="4610594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3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30" name="129 Pentágono"/>
          <p:cNvSpPr/>
          <p:nvPr/>
        </p:nvSpPr>
        <p:spPr>
          <a:xfrm>
            <a:off x="324" y="6613524"/>
            <a:ext cx="4859708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94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1" grpId="0" animBg="1"/>
      <p:bldP spid="2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1583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SUMMARY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00615" y="2572110"/>
            <a:ext cx="2338548" cy="2424176"/>
            <a:chOff x="400615" y="2572110"/>
            <a:chExt cx="2338548" cy="2424176"/>
          </a:xfrm>
        </p:grpSpPr>
        <p:sp>
          <p:nvSpPr>
            <p:cNvPr id="123" name="Rectangle 27"/>
            <p:cNvSpPr>
              <a:spLocks noChangeArrowheads="1"/>
            </p:cNvSpPr>
            <p:nvPr/>
          </p:nvSpPr>
          <p:spPr bwMode="auto">
            <a:xfrm>
              <a:off x="1496598" y="2780928"/>
              <a:ext cx="1242565" cy="214314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r"/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left</a:t>
              </a: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coefficient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Rectangle 27"/>
            <p:cNvSpPr>
              <a:spLocks noChangeArrowheads="1"/>
            </p:cNvSpPr>
            <p:nvPr/>
          </p:nvSpPr>
          <p:spPr bwMode="auto">
            <a:xfrm>
              <a:off x="1129051" y="3618214"/>
              <a:ext cx="1603914" cy="502346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r"/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significance</a:t>
              </a: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state</a:t>
              </a: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r"/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(JPEG2000-like)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Rectangle 27"/>
            <p:cNvSpPr>
              <a:spLocks noChangeArrowheads="1"/>
            </p:cNvSpPr>
            <p:nvPr/>
          </p:nvSpPr>
          <p:spPr bwMode="auto">
            <a:xfrm>
              <a:off x="1584165" y="4781972"/>
              <a:ext cx="1148653" cy="214314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</a:t>
              </a: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ocal </a:t>
              </a:r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average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" name="4 Grupo"/>
            <p:cNvGrpSpPr/>
            <p:nvPr/>
          </p:nvGrpSpPr>
          <p:grpSpPr>
            <a:xfrm rot="20635958">
              <a:off x="400615" y="3515361"/>
              <a:ext cx="1224102" cy="209470"/>
              <a:chOff x="4578032" y="3301143"/>
              <a:chExt cx="2841188" cy="486187"/>
            </a:xfrm>
          </p:grpSpPr>
          <p:sp>
            <p:nvSpPr>
              <p:cNvPr id="126" name="AutoShape 205"/>
              <p:cNvSpPr>
                <a:spLocks noChangeArrowheads="1"/>
              </p:cNvSpPr>
              <p:nvPr/>
            </p:nvSpPr>
            <p:spPr bwMode="auto">
              <a:xfrm>
                <a:off x="4578032" y="3301143"/>
                <a:ext cx="470956" cy="478572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27" name="126 Elipse"/>
              <p:cNvSpPr/>
              <p:nvPr/>
            </p:nvSpPr>
            <p:spPr>
              <a:xfrm>
                <a:off x="4666247" y="3335180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8" name="127 Elipse"/>
              <p:cNvSpPr/>
              <p:nvPr/>
            </p:nvSpPr>
            <p:spPr>
              <a:xfrm>
                <a:off x="4650956" y="3501889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9" name="128 Elipse"/>
              <p:cNvSpPr/>
              <p:nvPr/>
            </p:nvSpPr>
            <p:spPr>
              <a:xfrm>
                <a:off x="4622492" y="3678321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0" name="129 Elipse"/>
              <p:cNvSpPr/>
              <p:nvPr/>
            </p:nvSpPr>
            <p:spPr>
              <a:xfrm>
                <a:off x="4915019" y="3329613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1" name="130 Elipse"/>
              <p:cNvSpPr/>
              <p:nvPr/>
            </p:nvSpPr>
            <p:spPr>
              <a:xfrm>
                <a:off x="4899729" y="3496321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4" name="133 Elipse"/>
              <p:cNvSpPr/>
              <p:nvPr/>
            </p:nvSpPr>
            <p:spPr>
              <a:xfrm>
                <a:off x="4871264" y="367275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6" name="135 Elipse"/>
              <p:cNvSpPr/>
              <p:nvPr/>
            </p:nvSpPr>
            <p:spPr>
              <a:xfrm>
                <a:off x="4745446" y="3678321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8" name="137 Elipse"/>
              <p:cNvSpPr/>
              <p:nvPr/>
            </p:nvSpPr>
            <p:spPr>
              <a:xfrm>
                <a:off x="4794063" y="3329613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0" name="AutoShape 205"/>
              <p:cNvSpPr>
                <a:spLocks noChangeArrowheads="1"/>
              </p:cNvSpPr>
              <p:nvPr/>
            </p:nvSpPr>
            <p:spPr bwMode="auto">
              <a:xfrm>
                <a:off x="5056713" y="3301143"/>
                <a:ext cx="470956" cy="478572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42" name="141 Elipse"/>
              <p:cNvSpPr/>
              <p:nvPr/>
            </p:nvSpPr>
            <p:spPr>
              <a:xfrm>
                <a:off x="5144929" y="3335180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3" name="142 Elipse"/>
              <p:cNvSpPr/>
              <p:nvPr/>
            </p:nvSpPr>
            <p:spPr>
              <a:xfrm>
                <a:off x="5129637" y="3501889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4" name="143 Elipse"/>
              <p:cNvSpPr/>
              <p:nvPr/>
            </p:nvSpPr>
            <p:spPr>
              <a:xfrm>
                <a:off x="5101174" y="3678321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7" name="146 Elipse"/>
              <p:cNvSpPr/>
              <p:nvPr/>
            </p:nvSpPr>
            <p:spPr>
              <a:xfrm>
                <a:off x="5393701" y="3329613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8" name="147 Elipse"/>
              <p:cNvSpPr/>
              <p:nvPr/>
            </p:nvSpPr>
            <p:spPr>
              <a:xfrm>
                <a:off x="5378410" y="3496321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9" name="148 Elipse"/>
              <p:cNvSpPr/>
              <p:nvPr/>
            </p:nvSpPr>
            <p:spPr>
              <a:xfrm>
                <a:off x="5349947" y="367275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0" name="149 Elipse"/>
              <p:cNvSpPr/>
              <p:nvPr/>
            </p:nvSpPr>
            <p:spPr>
              <a:xfrm>
                <a:off x="5224127" y="3678321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2" name="151 Elipse"/>
              <p:cNvSpPr/>
              <p:nvPr/>
            </p:nvSpPr>
            <p:spPr>
              <a:xfrm>
                <a:off x="5272744" y="3329613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3" name="AutoShape 205"/>
              <p:cNvSpPr>
                <a:spLocks noChangeArrowheads="1"/>
              </p:cNvSpPr>
              <p:nvPr/>
            </p:nvSpPr>
            <p:spPr bwMode="auto">
              <a:xfrm>
                <a:off x="5519945" y="3308758"/>
                <a:ext cx="470956" cy="478572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54" name="153 Elipse"/>
              <p:cNvSpPr/>
              <p:nvPr/>
            </p:nvSpPr>
            <p:spPr>
              <a:xfrm>
                <a:off x="5608159" y="3342795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5" name="154 Elipse"/>
              <p:cNvSpPr/>
              <p:nvPr/>
            </p:nvSpPr>
            <p:spPr>
              <a:xfrm>
                <a:off x="5592869" y="3509504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8" name="157 Elipse"/>
              <p:cNvSpPr/>
              <p:nvPr/>
            </p:nvSpPr>
            <p:spPr>
              <a:xfrm>
                <a:off x="5564405" y="368593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0" name="159 Elipse"/>
              <p:cNvSpPr/>
              <p:nvPr/>
            </p:nvSpPr>
            <p:spPr>
              <a:xfrm>
                <a:off x="5856932" y="333722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2" name="161 Elipse"/>
              <p:cNvSpPr/>
              <p:nvPr/>
            </p:nvSpPr>
            <p:spPr>
              <a:xfrm>
                <a:off x="5841640" y="3503936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4" name="163 Elipse"/>
              <p:cNvSpPr/>
              <p:nvPr/>
            </p:nvSpPr>
            <p:spPr>
              <a:xfrm>
                <a:off x="5813177" y="3680367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6" name="165 Elipse"/>
              <p:cNvSpPr/>
              <p:nvPr/>
            </p:nvSpPr>
            <p:spPr>
              <a:xfrm>
                <a:off x="5687359" y="368593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9" name="168 Elipse"/>
              <p:cNvSpPr/>
              <p:nvPr/>
            </p:nvSpPr>
            <p:spPr>
              <a:xfrm>
                <a:off x="5735974" y="333722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0" name="AutoShape 205"/>
              <p:cNvSpPr>
                <a:spLocks noChangeArrowheads="1"/>
              </p:cNvSpPr>
              <p:nvPr/>
            </p:nvSpPr>
            <p:spPr bwMode="auto">
              <a:xfrm>
                <a:off x="5998626" y="3308758"/>
                <a:ext cx="470956" cy="478572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1" name="170 Elipse"/>
              <p:cNvSpPr/>
              <p:nvPr/>
            </p:nvSpPr>
            <p:spPr>
              <a:xfrm>
                <a:off x="6086841" y="3342795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2" name="171 Elipse"/>
              <p:cNvSpPr/>
              <p:nvPr/>
            </p:nvSpPr>
            <p:spPr>
              <a:xfrm>
                <a:off x="6071550" y="3509504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4" name="173 Elipse"/>
              <p:cNvSpPr/>
              <p:nvPr/>
            </p:nvSpPr>
            <p:spPr>
              <a:xfrm>
                <a:off x="6043086" y="3685936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5" name="174 Elipse"/>
              <p:cNvSpPr/>
              <p:nvPr/>
            </p:nvSpPr>
            <p:spPr>
              <a:xfrm>
                <a:off x="6335613" y="3337226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6" name="175 Elipse"/>
              <p:cNvSpPr/>
              <p:nvPr/>
            </p:nvSpPr>
            <p:spPr>
              <a:xfrm>
                <a:off x="6320323" y="350393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7" name="176 Elipse"/>
              <p:cNvSpPr/>
              <p:nvPr/>
            </p:nvSpPr>
            <p:spPr>
              <a:xfrm>
                <a:off x="6291858" y="3680367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8" name="177 Elipse"/>
              <p:cNvSpPr/>
              <p:nvPr/>
            </p:nvSpPr>
            <p:spPr>
              <a:xfrm>
                <a:off x="6166040" y="368593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9" name="178 Elipse"/>
              <p:cNvSpPr/>
              <p:nvPr/>
            </p:nvSpPr>
            <p:spPr>
              <a:xfrm>
                <a:off x="6214657" y="333722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0" name="AutoShape 205"/>
              <p:cNvSpPr>
                <a:spLocks noChangeArrowheads="1"/>
              </p:cNvSpPr>
              <p:nvPr/>
            </p:nvSpPr>
            <p:spPr bwMode="auto">
              <a:xfrm>
                <a:off x="6469582" y="3308758"/>
                <a:ext cx="470956" cy="478572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81" name="180 Elipse"/>
              <p:cNvSpPr/>
              <p:nvPr/>
            </p:nvSpPr>
            <p:spPr>
              <a:xfrm>
                <a:off x="6557798" y="3342795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2" name="181 Elipse"/>
              <p:cNvSpPr/>
              <p:nvPr/>
            </p:nvSpPr>
            <p:spPr>
              <a:xfrm>
                <a:off x="6542506" y="3509504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3" name="182 Elipse"/>
              <p:cNvSpPr/>
              <p:nvPr/>
            </p:nvSpPr>
            <p:spPr>
              <a:xfrm>
                <a:off x="6514043" y="368593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6" name="185 Elipse"/>
              <p:cNvSpPr/>
              <p:nvPr/>
            </p:nvSpPr>
            <p:spPr>
              <a:xfrm>
                <a:off x="6806569" y="333722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7" name="186 Elipse"/>
              <p:cNvSpPr/>
              <p:nvPr/>
            </p:nvSpPr>
            <p:spPr>
              <a:xfrm>
                <a:off x="6791278" y="350393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3" name="192 Elipse"/>
              <p:cNvSpPr/>
              <p:nvPr/>
            </p:nvSpPr>
            <p:spPr>
              <a:xfrm>
                <a:off x="6762814" y="3680367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4" name="193 Elipse"/>
              <p:cNvSpPr/>
              <p:nvPr/>
            </p:nvSpPr>
            <p:spPr>
              <a:xfrm>
                <a:off x="6636996" y="368593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5" name="194 Elipse"/>
              <p:cNvSpPr/>
              <p:nvPr/>
            </p:nvSpPr>
            <p:spPr>
              <a:xfrm>
                <a:off x="6685613" y="333722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6" name="AutoShape 205"/>
              <p:cNvSpPr>
                <a:spLocks noChangeArrowheads="1"/>
              </p:cNvSpPr>
              <p:nvPr/>
            </p:nvSpPr>
            <p:spPr bwMode="auto">
              <a:xfrm>
                <a:off x="6948264" y="3308758"/>
                <a:ext cx="470956" cy="478572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97" name="196 Elipse"/>
              <p:cNvSpPr/>
              <p:nvPr/>
            </p:nvSpPr>
            <p:spPr>
              <a:xfrm>
                <a:off x="7036479" y="3342795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8" name="197 Elipse"/>
              <p:cNvSpPr/>
              <p:nvPr/>
            </p:nvSpPr>
            <p:spPr>
              <a:xfrm>
                <a:off x="7021187" y="3509504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9" name="198 Elipse"/>
              <p:cNvSpPr/>
              <p:nvPr/>
            </p:nvSpPr>
            <p:spPr>
              <a:xfrm>
                <a:off x="6992724" y="368593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0" name="199 Elipse"/>
              <p:cNvSpPr/>
              <p:nvPr/>
            </p:nvSpPr>
            <p:spPr>
              <a:xfrm>
                <a:off x="7285250" y="3337226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1" name="200 Elipse"/>
              <p:cNvSpPr/>
              <p:nvPr/>
            </p:nvSpPr>
            <p:spPr>
              <a:xfrm>
                <a:off x="7269960" y="3503936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2" name="201 Elipse"/>
              <p:cNvSpPr/>
              <p:nvPr/>
            </p:nvSpPr>
            <p:spPr>
              <a:xfrm>
                <a:off x="7241497" y="3680367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3" name="202 Elipse"/>
              <p:cNvSpPr/>
              <p:nvPr/>
            </p:nvSpPr>
            <p:spPr>
              <a:xfrm>
                <a:off x="7115678" y="3685936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4" name="203 Elipse"/>
              <p:cNvSpPr/>
              <p:nvPr/>
            </p:nvSpPr>
            <p:spPr>
              <a:xfrm>
                <a:off x="7164295" y="3337226"/>
                <a:ext cx="78493" cy="784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9" name="218 Elipse"/>
              <p:cNvSpPr/>
              <p:nvPr/>
            </p:nvSpPr>
            <p:spPr>
              <a:xfrm>
                <a:off x="4779097" y="350328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0" name="219 Elipse"/>
              <p:cNvSpPr/>
              <p:nvPr/>
            </p:nvSpPr>
            <p:spPr>
              <a:xfrm>
                <a:off x="5257130" y="350328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1" name="220 Elipse"/>
              <p:cNvSpPr/>
              <p:nvPr/>
            </p:nvSpPr>
            <p:spPr>
              <a:xfrm>
                <a:off x="5719807" y="350328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2" name="221 Elipse"/>
              <p:cNvSpPr/>
              <p:nvPr/>
            </p:nvSpPr>
            <p:spPr>
              <a:xfrm>
                <a:off x="6203654" y="350328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3" name="222 Elipse"/>
              <p:cNvSpPr/>
              <p:nvPr/>
            </p:nvSpPr>
            <p:spPr>
              <a:xfrm>
                <a:off x="6663150" y="350328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4" name="223 Elipse"/>
              <p:cNvSpPr/>
              <p:nvPr/>
            </p:nvSpPr>
            <p:spPr>
              <a:xfrm>
                <a:off x="7144495" y="3503282"/>
                <a:ext cx="78493" cy="784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" name="1 Grupo"/>
            <p:cNvGrpSpPr/>
            <p:nvPr/>
          </p:nvGrpSpPr>
          <p:grpSpPr>
            <a:xfrm rot="20851424">
              <a:off x="1091908" y="2572110"/>
              <a:ext cx="516912" cy="250687"/>
              <a:chOff x="5830326" y="2304645"/>
              <a:chExt cx="794047" cy="385089"/>
            </a:xfrm>
          </p:grpSpPr>
          <p:sp>
            <p:nvSpPr>
              <p:cNvPr id="294" name="AutoShape 2"/>
              <p:cNvSpPr>
                <a:spLocks noChangeArrowheads="1"/>
              </p:cNvSpPr>
              <p:nvPr/>
            </p:nvSpPr>
            <p:spPr bwMode="auto">
              <a:xfrm>
                <a:off x="5830326" y="2304645"/>
                <a:ext cx="794047" cy="385089"/>
              </a:xfrm>
              <a:prstGeom prst="parallelogram">
                <a:avLst>
                  <a:gd name="adj" fmla="val 36705"/>
                </a:avLst>
              </a:prstGeom>
              <a:solidFill>
                <a:schemeClr val="bg1">
                  <a:lumMod val="85000"/>
                </a:schemeClr>
              </a:solidFill>
              <a:ln w="635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grpSp>
            <p:nvGrpSpPr>
              <p:cNvPr id="295" name="294 Grupo"/>
              <p:cNvGrpSpPr/>
              <p:nvPr/>
            </p:nvGrpSpPr>
            <p:grpSpPr>
              <a:xfrm>
                <a:off x="6176694" y="2354880"/>
                <a:ext cx="86459" cy="166178"/>
                <a:chOff x="2186584" y="3114406"/>
                <a:chExt cx="86459" cy="166178"/>
              </a:xfrm>
              <a:solidFill>
                <a:srgbClr val="FFFFCC"/>
              </a:solidFill>
            </p:grpSpPr>
            <p:sp>
              <p:nvSpPr>
                <p:cNvPr id="296" name="AutoShape 40"/>
                <p:cNvSpPr>
                  <a:spLocks noChangeArrowheads="1"/>
                </p:cNvSpPr>
                <p:nvPr/>
              </p:nvSpPr>
              <p:spPr bwMode="auto">
                <a:xfrm>
                  <a:off x="2186584" y="3181833"/>
                  <a:ext cx="86459" cy="98751"/>
                </a:xfrm>
                <a:prstGeom prst="flowChartMagneticDisk">
                  <a:avLst/>
                </a:prstGeom>
                <a:grpFill/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97" name="AutoShape 41"/>
                <p:cNvSpPr>
                  <a:spLocks noChangeArrowheads="1"/>
                </p:cNvSpPr>
                <p:nvPr/>
              </p:nvSpPr>
              <p:spPr bwMode="auto">
                <a:xfrm>
                  <a:off x="2186584" y="3114406"/>
                  <a:ext cx="86459" cy="98751"/>
                </a:xfrm>
                <a:prstGeom prst="flowChartMagneticDisk">
                  <a:avLst/>
                </a:prstGeom>
                <a:grpFill/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grpSp>
            <p:nvGrpSpPr>
              <p:cNvPr id="298" name="297 Grupo"/>
              <p:cNvGrpSpPr/>
              <p:nvPr/>
            </p:nvGrpSpPr>
            <p:grpSpPr>
              <a:xfrm>
                <a:off x="5960281" y="2350640"/>
                <a:ext cx="86459" cy="166177"/>
                <a:chOff x="1970171" y="3110166"/>
                <a:chExt cx="86459" cy="166177"/>
              </a:xfrm>
            </p:grpSpPr>
            <p:sp>
              <p:nvSpPr>
                <p:cNvPr id="299" name="AutoShape 71"/>
                <p:cNvSpPr>
                  <a:spLocks noChangeArrowheads="1"/>
                </p:cNvSpPr>
                <p:nvPr/>
              </p:nvSpPr>
              <p:spPr bwMode="auto">
                <a:xfrm>
                  <a:off x="1970171" y="3177592"/>
                  <a:ext cx="86459" cy="98751"/>
                </a:xfrm>
                <a:prstGeom prst="flowChartMagneticDisk">
                  <a:avLst/>
                </a:prstGeom>
                <a:solidFill>
                  <a:srgbClr val="FF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300" name="AutoShape 72"/>
                <p:cNvSpPr>
                  <a:spLocks noChangeArrowheads="1"/>
                </p:cNvSpPr>
                <p:nvPr/>
              </p:nvSpPr>
              <p:spPr bwMode="auto">
                <a:xfrm>
                  <a:off x="1970171" y="3110166"/>
                  <a:ext cx="86459" cy="98751"/>
                </a:xfrm>
                <a:prstGeom prst="flowChartMagneticDisk">
                  <a:avLst/>
                </a:prstGeom>
                <a:solidFill>
                  <a:srgbClr val="FF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sp>
            <p:nvSpPr>
              <p:cNvPr id="301" name="Line 80"/>
              <p:cNvSpPr>
                <a:spLocks noChangeShapeType="1"/>
              </p:cNvSpPr>
              <p:nvPr/>
            </p:nvSpPr>
            <p:spPr bwMode="auto">
              <a:xfrm>
                <a:off x="6056266" y="2363923"/>
                <a:ext cx="11689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5000" rIns="90000" bIns="45000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6" name="5 Grupo"/>
            <p:cNvGrpSpPr/>
            <p:nvPr/>
          </p:nvGrpSpPr>
          <p:grpSpPr>
            <a:xfrm rot="20604628">
              <a:off x="751184" y="4601685"/>
              <a:ext cx="899169" cy="286968"/>
              <a:chOff x="5603651" y="4992597"/>
              <a:chExt cx="1606843" cy="512820"/>
            </a:xfrm>
          </p:grpSpPr>
          <p:cxnSp>
            <p:nvCxnSpPr>
              <p:cNvPr id="227" name="226 Conector recto"/>
              <p:cNvCxnSpPr/>
              <p:nvPr/>
            </p:nvCxnSpPr>
            <p:spPr>
              <a:xfrm>
                <a:off x="5603651" y="5505417"/>
                <a:ext cx="1292193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8" name="227 Grupo"/>
              <p:cNvGrpSpPr/>
              <p:nvPr/>
            </p:nvGrpSpPr>
            <p:grpSpPr>
              <a:xfrm>
                <a:off x="6787294" y="4992597"/>
                <a:ext cx="86459" cy="504966"/>
                <a:chOff x="2489987" y="2655213"/>
                <a:chExt cx="86459" cy="504966"/>
              </a:xfrm>
            </p:grpSpPr>
            <p:sp>
              <p:nvSpPr>
                <p:cNvPr id="229" name="AutoShape 4"/>
                <p:cNvSpPr>
                  <a:spLocks noChangeArrowheads="1"/>
                </p:cNvSpPr>
                <p:nvPr/>
              </p:nvSpPr>
              <p:spPr bwMode="auto">
                <a:xfrm>
                  <a:off x="2489987" y="3061520"/>
                  <a:ext cx="86459" cy="98659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30" name="AutoShape 5"/>
                <p:cNvSpPr>
                  <a:spLocks noChangeArrowheads="1"/>
                </p:cNvSpPr>
                <p:nvPr/>
              </p:nvSpPr>
              <p:spPr bwMode="auto">
                <a:xfrm>
                  <a:off x="2489987" y="2994156"/>
                  <a:ext cx="86459" cy="98659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31" name="AutoShape 6"/>
                <p:cNvSpPr>
                  <a:spLocks noChangeArrowheads="1"/>
                </p:cNvSpPr>
                <p:nvPr/>
              </p:nvSpPr>
              <p:spPr bwMode="auto">
                <a:xfrm>
                  <a:off x="2489987" y="2925731"/>
                  <a:ext cx="86459" cy="9919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32" name="AutoShape 7"/>
                <p:cNvSpPr>
                  <a:spLocks noChangeArrowheads="1"/>
                </p:cNvSpPr>
                <p:nvPr/>
              </p:nvSpPr>
              <p:spPr bwMode="auto">
                <a:xfrm>
                  <a:off x="2489987" y="2858366"/>
                  <a:ext cx="86459" cy="98659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33" name="AutoShape 8"/>
                <p:cNvSpPr>
                  <a:spLocks noChangeArrowheads="1"/>
                </p:cNvSpPr>
                <p:nvPr/>
              </p:nvSpPr>
              <p:spPr bwMode="auto">
                <a:xfrm>
                  <a:off x="2489987" y="2790472"/>
                  <a:ext cx="86459" cy="98659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51" name="AutoShape 9"/>
                <p:cNvSpPr>
                  <a:spLocks noChangeArrowheads="1"/>
                </p:cNvSpPr>
                <p:nvPr/>
              </p:nvSpPr>
              <p:spPr bwMode="auto">
                <a:xfrm>
                  <a:off x="2489987" y="2723108"/>
                  <a:ext cx="86459" cy="9919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60" name="AutoShape 10"/>
                <p:cNvSpPr>
                  <a:spLocks noChangeArrowheads="1"/>
                </p:cNvSpPr>
                <p:nvPr/>
              </p:nvSpPr>
              <p:spPr bwMode="auto">
                <a:xfrm>
                  <a:off x="2489987" y="2655213"/>
                  <a:ext cx="86459" cy="98659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grpSp>
            <p:nvGrpSpPr>
              <p:cNvPr id="261" name="260 Grupo"/>
              <p:cNvGrpSpPr/>
              <p:nvPr/>
            </p:nvGrpSpPr>
            <p:grpSpPr>
              <a:xfrm>
                <a:off x="6620999" y="5329228"/>
                <a:ext cx="86459" cy="166177"/>
                <a:chOff x="2427397" y="3110166"/>
                <a:chExt cx="86459" cy="166177"/>
              </a:xfrm>
            </p:grpSpPr>
            <p:sp>
              <p:nvSpPr>
                <p:cNvPr id="262" name="AutoShape 22"/>
                <p:cNvSpPr>
                  <a:spLocks noChangeArrowheads="1"/>
                </p:cNvSpPr>
                <p:nvPr/>
              </p:nvSpPr>
              <p:spPr bwMode="auto">
                <a:xfrm>
                  <a:off x="2427397" y="3177592"/>
                  <a:ext cx="86459" cy="98751"/>
                </a:xfrm>
                <a:prstGeom prst="flowChartMagneticDisk">
                  <a:avLst/>
                </a:prstGeom>
                <a:solidFill>
                  <a:srgbClr val="FF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63" name="AutoShape 23"/>
                <p:cNvSpPr>
                  <a:spLocks noChangeArrowheads="1"/>
                </p:cNvSpPr>
                <p:nvPr/>
              </p:nvSpPr>
              <p:spPr bwMode="auto">
                <a:xfrm>
                  <a:off x="2427397" y="3110166"/>
                  <a:ext cx="86459" cy="98751"/>
                </a:xfrm>
                <a:prstGeom prst="flowChartMagneticDisk">
                  <a:avLst/>
                </a:prstGeom>
                <a:solidFill>
                  <a:srgbClr val="FF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sp>
            <p:nvSpPr>
              <p:cNvPr id="264" name="AutoShape 13"/>
              <p:cNvSpPr>
                <a:spLocks noChangeArrowheads="1"/>
              </p:cNvSpPr>
              <p:nvPr/>
            </p:nvSpPr>
            <p:spPr bwMode="auto">
              <a:xfrm>
                <a:off x="6280822" y="5397385"/>
                <a:ext cx="86459" cy="98659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grpSp>
            <p:nvGrpSpPr>
              <p:cNvPr id="265" name="264 Grupo"/>
              <p:cNvGrpSpPr/>
              <p:nvPr/>
            </p:nvGrpSpPr>
            <p:grpSpPr>
              <a:xfrm>
                <a:off x="6118149" y="5126185"/>
                <a:ext cx="86459" cy="370049"/>
                <a:chOff x="2511112" y="3021921"/>
                <a:chExt cx="86459" cy="370049"/>
              </a:xfrm>
            </p:grpSpPr>
            <p:sp>
              <p:nvSpPr>
                <p:cNvPr id="266" name="AutoShape 49"/>
                <p:cNvSpPr>
                  <a:spLocks noChangeArrowheads="1"/>
                </p:cNvSpPr>
                <p:nvPr/>
              </p:nvSpPr>
              <p:spPr bwMode="auto">
                <a:xfrm>
                  <a:off x="2511112" y="3293219"/>
                  <a:ext cx="86459" cy="98751"/>
                </a:xfrm>
                <a:prstGeom prst="flowChartMagneticDisk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67" name="AutoShape 50"/>
                <p:cNvSpPr>
                  <a:spLocks noChangeArrowheads="1"/>
                </p:cNvSpPr>
                <p:nvPr/>
              </p:nvSpPr>
              <p:spPr bwMode="auto">
                <a:xfrm>
                  <a:off x="2511112" y="3225793"/>
                  <a:ext cx="86459" cy="98751"/>
                </a:xfrm>
                <a:prstGeom prst="flowChartMagneticDisk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68" name="AutoShape 51"/>
                <p:cNvSpPr>
                  <a:spLocks noChangeArrowheads="1"/>
                </p:cNvSpPr>
                <p:nvPr/>
              </p:nvSpPr>
              <p:spPr bwMode="auto">
                <a:xfrm>
                  <a:off x="2511112" y="3157305"/>
                  <a:ext cx="86459" cy="99281"/>
                </a:xfrm>
                <a:prstGeom prst="flowChartMagneticDisk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69" name="AutoShape 52"/>
                <p:cNvSpPr>
                  <a:spLocks noChangeArrowheads="1"/>
                </p:cNvSpPr>
                <p:nvPr/>
              </p:nvSpPr>
              <p:spPr bwMode="auto">
                <a:xfrm>
                  <a:off x="2511112" y="3089878"/>
                  <a:ext cx="86459" cy="98751"/>
                </a:xfrm>
                <a:prstGeom prst="flowChartMagneticDisk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70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1112" y="3021921"/>
                  <a:ext cx="86459" cy="98751"/>
                </a:xfrm>
                <a:prstGeom prst="flowChartMagneticDisk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grpSp>
            <p:nvGrpSpPr>
              <p:cNvPr id="271" name="270 Grupo"/>
              <p:cNvGrpSpPr/>
              <p:nvPr/>
            </p:nvGrpSpPr>
            <p:grpSpPr>
              <a:xfrm>
                <a:off x="5943455" y="5193592"/>
                <a:ext cx="86459" cy="301813"/>
                <a:chOff x="2032761" y="2829725"/>
                <a:chExt cx="86459" cy="301813"/>
              </a:xfrm>
            </p:grpSpPr>
            <p:sp>
              <p:nvSpPr>
                <p:cNvPr id="272" name="AutoShape 62"/>
                <p:cNvSpPr>
                  <a:spLocks noChangeArrowheads="1"/>
                </p:cNvSpPr>
                <p:nvPr/>
              </p:nvSpPr>
              <p:spPr bwMode="auto">
                <a:xfrm>
                  <a:off x="2032761" y="3032879"/>
                  <a:ext cx="86459" cy="98659"/>
                </a:xfrm>
                <a:prstGeom prst="flowChartMagneticDisk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73" name="AutoShape 63"/>
                <p:cNvSpPr>
                  <a:spLocks noChangeArrowheads="1"/>
                </p:cNvSpPr>
                <p:nvPr/>
              </p:nvSpPr>
              <p:spPr bwMode="auto">
                <a:xfrm>
                  <a:off x="2032761" y="2965514"/>
                  <a:ext cx="86459" cy="98659"/>
                </a:xfrm>
                <a:prstGeom prst="flowChartMagneticDisk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74" name="AutoShape 64"/>
                <p:cNvSpPr>
                  <a:spLocks noChangeArrowheads="1"/>
                </p:cNvSpPr>
                <p:nvPr/>
              </p:nvSpPr>
              <p:spPr bwMode="auto">
                <a:xfrm>
                  <a:off x="2032761" y="2897089"/>
                  <a:ext cx="86459" cy="99190"/>
                </a:xfrm>
                <a:prstGeom prst="flowChartMagneticDisk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75" name="AutoShape 65"/>
                <p:cNvSpPr>
                  <a:spLocks noChangeArrowheads="1"/>
                </p:cNvSpPr>
                <p:nvPr/>
              </p:nvSpPr>
              <p:spPr bwMode="auto">
                <a:xfrm>
                  <a:off x="2032761" y="2829725"/>
                  <a:ext cx="86459" cy="98659"/>
                </a:xfrm>
                <a:prstGeom prst="flowChartMagneticDisk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grpSp>
            <p:nvGrpSpPr>
              <p:cNvPr id="276" name="275 Grupo"/>
              <p:cNvGrpSpPr/>
              <p:nvPr/>
            </p:nvGrpSpPr>
            <p:grpSpPr>
              <a:xfrm>
                <a:off x="5776064" y="5329193"/>
                <a:ext cx="86459" cy="166177"/>
                <a:chOff x="1970171" y="3110166"/>
                <a:chExt cx="86459" cy="166177"/>
              </a:xfrm>
            </p:grpSpPr>
            <p:sp>
              <p:nvSpPr>
                <p:cNvPr id="277" name="AutoShape 71"/>
                <p:cNvSpPr>
                  <a:spLocks noChangeArrowheads="1"/>
                </p:cNvSpPr>
                <p:nvPr/>
              </p:nvSpPr>
              <p:spPr bwMode="auto">
                <a:xfrm>
                  <a:off x="1970171" y="3177592"/>
                  <a:ext cx="86459" cy="98751"/>
                </a:xfrm>
                <a:prstGeom prst="flowChartMagneticDisk">
                  <a:avLst/>
                </a:prstGeom>
                <a:solidFill>
                  <a:srgbClr val="FF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78" name="AutoShape 72"/>
                <p:cNvSpPr>
                  <a:spLocks noChangeArrowheads="1"/>
                </p:cNvSpPr>
                <p:nvPr/>
              </p:nvSpPr>
              <p:spPr bwMode="auto">
                <a:xfrm>
                  <a:off x="1970171" y="3110166"/>
                  <a:ext cx="86459" cy="98751"/>
                </a:xfrm>
                <a:prstGeom prst="flowChartMagneticDisk">
                  <a:avLst/>
                </a:prstGeom>
                <a:solidFill>
                  <a:srgbClr val="FF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grpSp>
            <p:nvGrpSpPr>
              <p:cNvPr id="279" name="278 Grupo"/>
              <p:cNvGrpSpPr/>
              <p:nvPr/>
            </p:nvGrpSpPr>
            <p:grpSpPr>
              <a:xfrm>
                <a:off x="5618220" y="4992597"/>
                <a:ext cx="86459" cy="505432"/>
                <a:chOff x="1912354" y="2915183"/>
                <a:chExt cx="86459" cy="505432"/>
              </a:xfrm>
            </p:grpSpPr>
            <p:sp>
              <p:nvSpPr>
                <p:cNvPr id="281" name="AutoShape 80"/>
                <p:cNvSpPr>
                  <a:spLocks noChangeArrowheads="1"/>
                </p:cNvSpPr>
                <p:nvPr/>
              </p:nvSpPr>
              <p:spPr bwMode="auto">
                <a:xfrm>
                  <a:off x="1912354" y="3321865"/>
                  <a:ext cx="86459" cy="9875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82" name="AutoShape 81"/>
                <p:cNvSpPr>
                  <a:spLocks noChangeArrowheads="1"/>
                </p:cNvSpPr>
                <p:nvPr/>
              </p:nvSpPr>
              <p:spPr bwMode="auto">
                <a:xfrm>
                  <a:off x="1912354" y="3254438"/>
                  <a:ext cx="86459" cy="9875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83" name="AutoShape 82"/>
                <p:cNvSpPr>
                  <a:spLocks noChangeArrowheads="1"/>
                </p:cNvSpPr>
                <p:nvPr/>
              </p:nvSpPr>
              <p:spPr bwMode="auto">
                <a:xfrm>
                  <a:off x="1912354" y="3185950"/>
                  <a:ext cx="86459" cy="99281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84" name="AutoShape 83"/>
                <p:cNvSpPr>
                  <a:spLocks noChangeArrowheads="1"/>
                </p:cNvSpPr>
                <p:nvPr/>
              </p:nvSpPr>
              <p:spPr bwMode="auto">
                <a:xfrm>
                  <a:off x="1912354" y="3118524"/>
                  <a:ext cx="86459" cy="9875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85" name="AutoShape 84"/>
                <p:cNvSpPr>
                  <a:spLocks noChangeArrowheads="1"/>
                </p:cNvSpPr>
                <p:nvPr/>
              </p:nvSpPr>
              <p:spPr bwMode="auto">
                <a:xfrm>
                  <a:off x="1912354" y="3050567"/>
                  <a:ext cx="86459" cy="9875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86" name="AutoShape 85"/>
                <p:cNvSpPr>
                  <a:spLocks noChangeArrowheads="1"/>
                </p:cNvSpPr>
                <p:nvPr/>
              </p:nvSpPr>
              <p:spPr bwMode="auto">
                <a:xfrm>
                  <a:off x="1912354" y="2983140"/>
                  <a:ext cx="86459" cy="99281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87" name="AutoShape 86"/>
                <p:cNvSpPr>
                  <a:spLocks noChangeArrowheads="1"/>
                </p:cNvSpPr>
                <p:nvPr/>
              </p:nvSpPr>
              <p:spPr bwMode="auto">
                <a:xfrm>
                  <a:off x="1912354" y="2915183"/>
                  <a:ext cx="86459" cy="98750"/>
                </a:xfrm>
                <a:prstGeom prst="flowChartMagneticDisk">
                  <a:avLst/>
                </a:prstGeom>
                <a:solidFill>
                  <a:srgbClr val="FF9933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grpSp>
            <p:nvGrpSpPr>
              <p:cNvPr id="288" name="287 Grupo"/>
              <p:cNvGrpSpPr/>
              <p:nvPr/>
            </p:nvGrpSpPr>
            <p:grpSpPr>
              <a:xfrm>
                <a:off x="7124035" y="5194141"/>
                <a:ext cx="86459" cy="302093"/>
                <a:chOff x="2186584" y="2978491"/>
                <a:chExt cx="86459" cy="302093"/>
              </a:xfrm>
            </p:grpSpPr>
            <p:sp>
              <p:nvSpPr>
                <p:cNvPr id="289" name="AutoShape 40"/>
                <p:cNvSpPr>
                  <a:spLocks noChangeArrowheads="1"/>
                </p:cNvSpPr>
                <p:nvPr/>
              </p:nvSpPr>
              <p:spPr bwMode="auto">
                <a:xfrm>
                  <a:off x="2186584" y="3181833"/>
                  <a:ext cx="86459" cy="98751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90" name="AutoShape 41"/>
                <p:cNvSpPr>
                  <a:spLocks noChangeArrowheads="1"/>
                </p:cNvSpPr>
                <p:nvPr/>
              </p:nvSpPr>
              <p:spPr bwMode="auto">
                <a:xfrm>
                  <a:off x="2186584" y="3114406"/>
                  <a:ext cx="86459" cy="98751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91" name="AutoShape 42"/>
                <p:cNvSpPr>
                  <a:spLocks noChangeArrowheads="1"/>
                </p:cNvSpPr>
                <p:nvPr/>
              </p:nvSpPr>
              <p:spPr bwMode="auto">
                <a:xfrm>
                  <a:off x="2186584" y="3045918"/>
                  <a:ext cx="86459" cy="99281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292" name="AutoShape 43"/>
                <p:cNvSpPr>
                  <a:spLocks noChangeArrowheads="1"/>
                </p:cNvSpPr>
                <p:nvPr/>
              </p:nvSpPr>
              <p:spPr bwMode="auto">
                <a:xfrm>
                  <a:off x="2186584" y="2978491"/>
                  <a:ext cx="86459" cy="98751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  <p:sp>
            <p:nvSpPr>
              <p:cNvPr id="293" name="Line 80"/>
              <p:cNvSpPr>
                <a:spLocks noChangeShapeType="1"/>
              </p:cNvSpPr>
              <p:nvPr/>
            </p:nvSpPr>
            <p:spPr bwMode="auto">
              <a:xfrm>
                <a:off x="5603651" y="5214740"/>
                <a:ext cx="1496029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ysDot"/>
                <a:round/>
                <a:headEnd/>
                <a:tailEnd type="stealth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5000" rIns="90000" bIns="45000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grpSp>
            <p:nvGrpSpPr>
              <p:cNvPr id="302" name="301 Grupo"/>
              <p:cNvGrpSpPr/>
              <p:nvPr/>
            </p:nvGrpSpPr>
            <p:grpSpPr>
              <a:xfrm>
                <a:off x="6459591" y="5194141"/>
                <a:ext cx="86459" cy="302091"/>
                <a:chOff x="2331390" y="3118523"/>
                <a:chExt cx="86459" cy="302091"/>
              </a:xfrm>
            </p:grpSpPr>
            <p:sp>
              <p:nvSpPr>
                <p:cNvPr id="303" name="AutoShape 31"/>
                <p:cNvSpPr>
                  <a:spLocks noChangeArrowheads="1"/>
                </p:cNvSpPr>
                <p:nvPr/>
              </p:nvSpPr>
              <p:spPr bwMode="auto">
                <a:xfrm>
                  <a:off x="2331390" y="3321864"/>
                  <a:ext cx="86459" cy="98750"/>
                </a:xfrm>
                <a:prstGeom prst="flowChartMagneticDisk">
                  <a:avLst/>
                </a:prstGeom>
                <a:solidFill>
                  <a:srgbClr val="99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304" name="AutoShape 32"/>
                <p:cNvSpPr>
                  <a:spLocks noChangeArrowheads="1"/>
                </p:cNvSpPr>
                <p:nvPr/>
              </p:nvSpPr>
              <p:spPr bwMode="auto">
                <a:xfrm>
                  <a:off x="2331390" y="3254437"/>
                  <a:ext cx="86459" cy="98750"/>
                </a:xfrm>
                <a:prstGeom prst="flowChartMagneticDisk">
                  <a:avLst/>
                </a:prstGeom>
                <a:solidFill>
                  <a:srgbClr val="99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305" name="AutoShape 33"/>
                <p:cNvSpPr>
                  <a:spLocks noChangeArrowheads="1"/>
                </p:cNvSpPr>
                <p:nvPr/>
              </p:nvSpPr>
              <p:spPr bwMode="auto">
                <a:xfrm>
                  <a:off x="2331390" y="3185949"/>
                  <a:ext cx="86459" cy="99281"/>
                </a:xfrm>
                <a:prstGeom prst="flowChartMagneticDisk">
                  <a:avLst/>
                </a:prstGeom>
                <a:solidFill>
                  <a:srgbClr val="99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  <p:sp>
              <p:nvSpPr>
                <p:cNvPr id="306" name="AutoShape 34"/>
                <p:cNvSpPr>
                  <a:spLocks noChangeArrowheads="1"/>
                </p:cNvSpPr>
                <p:nvPr/>
              </p:nvSpPr>
              <p:spPr bwMode="auto">
                <a:xfrm>
                  <a:off x="2331390" y="3118523"/>
                  <a:ext cx="86459" cy="98750"/>
                </a:xfrm>
                <a:prstGeom prst="flowChartMagneticDisk">
                  <a:avLst/>
                </a:prstGeom>
                <a:solidFill>
                  <a:srgbClr val="99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lIns="90000" tIns="45000" rIns="90000" bIns="45000" anchor="ctr">
                  <a:spAutoFit/>
                </a:bodyPr>
                <a:lstStyle>
                  <a:defPPr>
                    <a:defRPr lang="ca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ca-ES"/>
                </a:p>
              </p:txBody>
            </p:sp>
          </p:grpSp>
        </p:grpSp>
      </p:grpSp>
      <p:grpSp>
        <p:nvGrpSpPr>
          <p:cNvPr id="4" name="3 Grupo"/>
          <p:cNvGrpSpPr/>
          <p:nvPr/>
        </p:nvGrpSpPr>
        <p:grpSpPr>
          <a:xfrm>
            <a:off x="3213084" y="1236885"/>
            <a:ext cx="5307572" cy="1036802"/>
            <a:chOff x="3213084" y="1236885"/>
            <a:chExt cx="5307572" cy="1036802"/>
          </a:xfrm>
        </p:grpSpPr>
        <p:grpSp>
          <p:nvGrpSpPr>
            <p:cNvPr id="307" name="306 Grupo"/>
            <p:cNvGrpSpPr/>
            <p:nvPr/>
          </p:nvGrpSpPr>
          <p:grpSpPr>
            <a:xfrm>
              <a:off x="3563888" y="1635085"/>
              <a:ext cx="463509" cy="330230"/>
              <a:chOff x="715805" y="4079829"/>
              <a:chExt cx="754691" cy="537685"/>
            </a:xfrm>
          </p:grpSpPr>
          <p:sp>
            <p:nvSpPr>
              <p:cNvPr id="308" name="AutoShape 1210"/>
              <p:cNvSpPr>
                <a:spLocks noChangeArrowheads="1"/>
              </p:cNvSpPr>
              <p:nvPr/>
            </p:nvSpPr>
            <p:spPr bwMode="auto">
              <a:xfrm>
                <a:off x="715805" y="4079829"/>
                <a:ext cx="754691" cy="537685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" name="Oval 1212"/>
              <p:cNvSpPr>
                <a:spLocks noChangeArrowheads="1"/>
              </p:cNvSpPr>
              <p:nvPr/>
            </p:nvSpPr>
            <p:spPr bwMode="auto">
              <a:xfrm rot="825044">
                <a:off x="793051" y="446188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0" name="Oval 1218"/>
              <p:cNvSpPr>
                <a:spLocks noChangeArrowheads="1"/>
              </p:cNvSpPr>
              <p:nvPr/>
            </p:nvSpPr>
            <p:spPr bwMode="auto">
              <a:xfrm rot="825044">
                <a:off x="834305" y="4293295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1" name="Oval 1219"/>
              <p:cNvSpPr>
                <a:spLocks noChangeArrowheads="1"/>
              </p:cNvSpPr>
              <p:nvPr/>
            </p:nvSpPr>
            <p:spPr bwMode="auto">
              <a:xfrm rot="825044">
                <a:off x="875562" y="41247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2" name="Oval 1221"/>
              <p:cNvSpPr>
                <a:spLocks noChangeArrowheads="1"/>
              </p:cNvSpPr>
              <p:nvPr/>
            </p:nvSpPr>
            <p:spPr bwMode="auto">
              <a:xfrm rot="825044">
                <a:off x="981697" y="4463768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3" name="Oval 1227"/>
              <p:cNvSpPr>
                <a:spLocks noChangeArrowheads="1"/>
              </p:cNvSpPr>
              <p:nvPr/>
            </p:nvSpPr>
            <p:spPr bwMode="auto">
              <a:xfrm rot="825044">
                <a:off x="1022952" y="4295182"/>
                <a:ext cx="116017" cy="11613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4" name="Oval 1228"/>
              <p:cNvSpPr>
                <a:spLocks noChangeArrowheads="1"/>
              </p:cNvSpPr>
              <p:nvPr/>
            </p:nvSpPr>
            <p:spPr bwMode="auto">
              <a:xfrm rot="825044">
                <a:off x="1064208" y="4126593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5" name="Oval 1230"/>
              <p:cNvSpPr>
                <a:spLocks noChangeArrowheads="1"/>
              </p:cNvSpPr>
              <p:nvPr/>
            </p:nvSpPr>
            <p:spPr bwMode="auto">
              <a:xfrm rot="825044">
                <a:off x="1172230" y="4463768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6" name="Oval 1236"/>
              <p:cNvSpPr>
                <a:spLocks noChangeArrowheads="1"/>
              </p:cNvSpPr>
              <p:nvPr/>
            </p:nvSpPr>
            <p:spPr bwMode="auto">
              <a:xfrm rot="825044">
                <a:off x="1213484" y="429518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" name="Oval 1237"/>
              <p:cNvSpPr>
                <a:spLocks noChangeArrowheads="1"/>
              </p:cNvSpPr>
              <p:nvPr/>
            </p:nvSpPr>
            <p:spPr bwMode="auto">
              <a:xfrm rot="825044">
                <a:off x="1254741" y="4126593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19" name="Rectangle 27"/>
            <p:cNvSpPr>
              <a:spLocks noChangeArrowheads="1"/>
            </p:cNvSpPr>
            <p:nvPr/>
          </p:nvSpPr>
          <p:spPr bwMode="auto">
            <a:xfrm>
              <a:off x="3213084" y="2059373"/>
              <a:ext cx="1008113" cy="214314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</a:t>
              </a:r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ntra-scale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0" name="Rectangle 27"/>
            <p:cNvSpPr>
              <a:spLocks noChangeArrowheads="1"/>
            </p:cNvSpPr>
            <p:nvPr/>
          </p:nvSpPr>
          <p:spPr bwMode="auto">
            <a:xfrm>
              <a:off x="5004048" y="2059373"/>
              <a:ext cx="1008113" cy="214314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inter-</a:t>
              </a:r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scale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2" name="Rectangle 27"/>
            <p:cNvSpPr>
              <a:spLocks noChangeArrowheads="1"/>
            </p:cNvSpPr>
            <p:nvPr/>
          </p:nvSpPr>
          <p:spPr bwMode="auto">
            <a:xfrm>
              <a:off x="6720457" y="2059373"/>
              <a:ext cx="1800199" cy="214314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3D (inter-</a:t>
              </a:r>
              <a:r>
                <a:rPr lang="es-E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component</a:t>
              </a: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7 Grupo"/>
            <p:cNvGrpSpPr/>
            <p:nvPr/>
          </p:nvGrpSpPr>
          <p:grpSpPr>
            <a:xfrm>
              <a:off x="5364088" y="1236885"/>
              <a:ext cx="464773" cy="728794"/>
              <a:chOff x="3922993" y="1204159"/>
              <a:chExt cx="756749" cy="1186631"/>
            </a:xfrm>
          </p:grpSpPr>
          <p:grpSp>
            <p:nvGrpSpPr>
              <p:cNvPr id="326" name="325 Grupo"/>
              <p:cNvGrpSpPr/>
              <p:nvPr/>
            </p:nvGrpSpPr>
            <p:grpSpPr>
              <a:xfrm>
                <a:off x="3925051" y="1853105"/>
                <a:ext cx="754691" cy="537685"/>
                <a:chOff x="715805" y="4079829"/>
                <a:chExt cx="754691" cy="537685"/>
              </a:xfrm>
            </p:grpSpPr>
            <p:sp>
              <p:nvSpPr>
                <p:cNvPr id="327" name="AutoShape 1210"/>
                <p:cNvSpPr>
                  <a:spLocks noChangeArrowheads="1"/>
                </p:cNvSpPr>
                <p:nvPr/>
              </p:nvSpPr>
              <p:spPr bwMode="auto">
                <a:xfrm>
                  <a:off x="715805" y="4079829"/>
                  <a:ext cx="754691" cy="537685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>
                    <a:lumMod val="85000"/>
                  </a:schemeClr>
                </a:solidFill>
                <a:ln w="6350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Oval 1227"/>
                <p:cNvSpPr>
                  <a:spLocks noChangeArrowheads="1"/>
                </p:cNvSpPr>
                <p:nvPr/>
              </p:nvSpPr>
              <p:spPr bwMode="auto">
                <a:xfrm rot="825044">
                  <a:off x="1022952" y="4295182"/>
                  <a:ext cx="116017" cy="11613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6 Grupo"/>
              <p:cNvGrpSpPr/>
              <p:nvPr/>
            </p:nvGrpSpPr>
            <p:grpSpPr>
              <a:xfrm>
                <a:off x="3922993" y="1204159"/>
                <a:ext cx="754691" cy="537685"/>
                <a:chOff x="3922993" y="1204159"/>
                <a:chExt cx="754691" cy="537685"/>
              </a:xfrm>
            </p:grpSpPr>
            <p:grpSp>
              <p:nvGrpSpPr>
                <p:cNvPr id="320" name="319 Grupo"/>
                <p:cNvGrpSpPr/>
                <p:nvPr/>
              </p:nvGrpSpPr>
              <p:grpSpPr>
                <a:xfrm>
                  <a:off x="3922993" y="1204159"/>
                  <a:ext cx="754691" cy="537685"/>
                  <a:chOff x="715805" y="4079829"/>
                  <a:chExt cx="754691" cy="537685"/>
                </a:xfrm>
              </p:grpSpPr>
              <p:sp>
                <p:nvSpPr>
                  <p:cNvPr id="321" name="AutoShape 1210"/>
                  <p:cNvSpPr>
                    <a:spLocks noChangeArrowheads="1"/>
                  </p:cNvSpPr>
                  <p:nvPr/>
                </p:nvSpPr>
                <p:spPr bwMode="auto">
                  <a:xfrm>
                    <a:off x="715805" y="4079829"/>
                    <a:ext cx="754691" cy="537685"/>
                  </a:xfrm>
                  <a:prstGeom prst="parallelogram">
                    <a:avLst>
                      <a:gd name="adj" fmla="val 25858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6350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2" name="Oval 1218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834305" y="4293295"/>
                    <a:ext cx="116017" cy="116134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3" name="Oval 1221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981697" y="4463768"/>
                    <a:ext cx="116017" cy="116134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4" name="Oval 1228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1064208" y="4126593"/>
                    <a:ext cx="116017" cy="116134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5" name="Oval 1236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1213484" y="4295182"/>
                    <a:ext cx="116017" cy="116134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6" name="Oval 1228"/>
                <p:cNvSpPr>
                  <a:spLocks noChangeArrowheads="1"/>
                </p:cNvSpPr>
                <p:nvPr/>
              </p:nvSpPr>
              <p:spPr bwMode="auto">
                <a:xfrm rot="825044">
                  <a:off x="4235707" y="1416581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8 Grupo"/>
            <p:cNvGrpSpPr/>
            <p:nvPr/>
          </p:nvGrpSpPr>
          <p:grpSpPr>
            <a:xfrm>
              <a:off x="6845117" y="1611676"/>
              <a:ext cx="1586984" cy="335708"/>
              <a:chOff x="6316204" y="1199817"/>
              <a:chExt cx="2583948" cy="546604"/>
            </a:xfrm>
          </p:grpSpPr>
          <p:grpSp>
            <p:nvGrpSpPr>
              <p:cNvPr id="333" name="332 Grupo"/>
              <p:cNvGrpSpPr/>
              <p:nvPr/>
            </p:nvGrpSpPr>
            <p:grpSpPr>
              <a:xfrm>
                <a:off x="7219129" y="1208736"/>
                <a:ext cx="754691" cy="537685"/>
                <a:chOff x="715805" y="4079829"/>
                <a:chExt cx="754691" cy="537685"/>
              </a:xfrm>
            </p:grpSpPr>
            <p:sp>
              <p:nvSpPr>
                <p:cNvPr id="334" name="AutoShape 1210"/>
                <p:cNvSpPr>
                  <a:spLocks noChangeArrowheads="1"/>
                </p:cNvSpPr>
                <p:nvPr/>
              </p:nvSpPr>
              <p:spPr bwMode="auto">
                <a:xfrm>
                  <a:off x="715805" y="4079829"/>
                  <a:ext cx="754691" cy="537685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>
                    <a:lumMod val="85000"/>
                  </a:schemeClr>
                </a:solidFill>
                <a:ln w="6350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Oval 1227"/>
                <p:cNvSpPr>
                  <a:spLocks noChangeArrowheads="1"/>
                </p:cNvSpPr>
                <p:nvPr/>
              </p:nvSpPr>
              <p:spPr bwMode="auto">
                <a:xfrm rot="825044">
                  <a:off x="1022952" y="4295182"/>
                  <a:ext cx="116017" cy="11613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7" name="336 Grupo"/>
              <p:cNvGrpSpPr/>
              <p:nvPr/>
            </p:nvGrpSpPr>
            <p:grpSpPr>
              <a:xfrm>
                <a:off x="6316204" y="1199817"/>
                <a:ext cx="754691" cy="537685"/>
                <a:chOff x="5911095" y="4400055"/>
                <a:chExt cx="754691" cy="537685"/>
              </a:xfrm>
            </p:grpSpPr>
            <p:grpSp>
              <p:nvGrpSpPr>
                <p:cNvPr id="338" name="337 Grupo"/>
                <p:cNvGrpSpPr/>
                <p:nvPr/>
              </p:nvGrpSpPr>
              <p:grpSpPr>
                <a:xfrm>
                  <a:off x="5911095" y="4400055"/>
                  <a:ext cx="754691" cy="537685"/>
                  <a:chOff x="715805" y="4079829"/>
                  <a:chExt cx="754691" cy="537685"/>
                </a:xfrm>
              </p:grpSpPr>
              <p:sp>
                <p:nvSpPr>
                  <p:cNvPr id="340" name="AutoShape 1210"/>
                  <p:cNvSpPr>
                    <a:spLocks noChangeArrowheads="1"/>
                  </p:cNvSpPr>
                  <p:nvPr/>
                </p:nvSpPr>
                <p:spPr bwMode="auto">
                  <a:xfrm>
                    <a:off x="715805" y="4079829"/>
                    <a:ext cx="754691" cy="537685"/>
                  </a:xfrm>
                  <a:prstGeom prst="parallelogram">
                    <a:avLst>
                      <a:gd name="adj" fmla="val 25858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6350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1" name="Oval 1218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834305" y="4293295"/>
                    <a:ext cx="116017" cy="116134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2" name="Oval 1221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981697" y="4463768"/>
                    <a:ext cx="116017" cy="116134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3" name="Oval 1228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1064208" y="4126593"/>
                    <a:ext cx="116017" cy="116134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4" name="Oval 1236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1213484" y="4295182"/>
                    <a:ext cx="116017" cy="116134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9" name="Oval 1228"/>
                <p:cNvSpPr>
                  <a:spLocks noChangeArrowheads="1"/>
                </p:cNvSpPr>
                <p:nvPr/>
              </p:nvSpPr>
              <p:spPr bwMode="auto">
                <a:xfrm rot="825044">
                  <a:off x="6217743" y="4610594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" name="344 Grupo"/>
              <p:cNvGrpSpPr/>
              <p:nvPr/>
            </p:nvGrpSpPr>
            <p:grpSpPr>
              <a:xfrm>
                <a:off x="8145461" y="1199817"/>
                <a:ext cx="754691" cy="537685"/>
                <a:chOff x="5911095" y="4400055"/>
                <a:chExt cx="754691" cy="537685"/>
              </a:xfrm>
            </p:grpSpPr>
            <p:grpSp>
              <p:nvGrpSpPr>
                <p:cNvPr id="346" name="345 Grupo"/>
                <p:cNvGrpSpPr/>
                <p:nvPr/>
              </p:nvGrpSpPr>
              <p:grpSpPr>
                <a:xfrm>
                  <a:off x="5911095" y="4400055"/>
                  <a:ext cx="754691" cy="537685"/>
                  <a:chOff x="715805" y="4079829"/>
                  <a:chExt cx="754691" cy="537685"/>
                </a:xfrm>
              </p:grpSpPr>
              <p:sp>
                <p:nvSpPr>
                  <p:cNvPr id="348" name="AutoShape 1210"/>
                  <p:cNvSpPr>
                    <a:spLocks noChangeArrowheads="1"/>
                  </p:cNvSpPr>
                  <p:nvPr/>
                </p:nvSpPr>
                <p:spPr bwMode="auto">
                  <a:xfrm>
                    <a:off x="715805" y="4079829"/>
                    <a:ext cx="754691" cy="537685"/>
                  </a:xfrm>
                  <a:prstGeom prst="parallelogram">
                    <a:avLst>
                      <a:gd name="adj" fmla="val 25858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6350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9" name="Oval 1218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834305" y="4293295"/>
                    <a:ext cx="116017" cy="116134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" name="Oval 1221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981697" y="4463768"/>
                    <a:ext cx="116017" cy="116134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1" name="Oval 1228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1064208" y="4126593"/>
                    <a:ext cx="116017" cy="116134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2" name="Oval 1236"/>
                  <p:cNvSpPr>
                    <a:spLocks noChangeArrowheads="1"/>
                  </p:cNvSpPr>
                  <p:nvPr/>
                </p:nvSpPr>
                <p:spPr bwMode="auto">
                  <a:xfrm rot="825044">
                    <a:off x="1213484" y="4295182"/>
                    <a:ext cx="116017" cy="116134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7" name="Oval 1228"/>
                <p:cNvSpPr>
                  <a:spLocks noChangeArrowheads="1"/>
                </p:cNvSpPr>
                <p:nvPr/>
              </p:nvSpPr>
              <p:spPr bwMode="auto">
                <a:xfrm rot="825044">
                  <a:off x="6217743" y="4610594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" name="9 Grupo"/>
          <p:cNvGrpSpPr/>
          <p:nvPr/>
        </p:nvGrpSpPr>
        <p:grpSpPr>
          <a:xfrm>
            <a:off x="2732818" y="2265210"/>
            <a:ext cx="6026135" cy="3253633"/>
            <a:chOff x="2732818" y="2265210"/>
            <a:chExt cx="6026135" cy="3253633"/>
          </a:xfrm>
        </p:grpSpPr>
        <p:cxnSp>
          <p:nvCxnSpPr>
            <p:cNvPr id="353" name="352 Conector recto"/>
            <p:cNvCxnSpPr/>
            <p:nvPr/>
          </p:nvCxnSpPr>
          <p:spPr>
            <a:xfrm>
              <a:off x="2732818" y="2492896"/>
              <a:ext cx="6026135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353 Conector recto"/>
            <p:cNvCxnSpPr/>
            <p:nvPr/>
          </p:nvCxnSpPr>
          <p:spPr>
            <a:xfrm>
              <a:off x="3059832" y="2273687"/>
              <a:ext cx="0" cy="3243545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354 Conector recto"/>
            <p:cNvCxnSpPr/>
            <p:nvPr/>
          </p:nvCxnSpPr>
          <p:spPr>
            <a:xfrm>
              <a:off x="2732818" y="3429000"/>
              <a:ext cx="6026135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355 Conector recto"/>
            <p:cNvCxnSpPr/>
            <p:nvPr/>
          </p:nvCxnSpPr>
          <p:spPr>
            <a:xfrm>
              <a:off x="2739163" y="4437112"/>
              <a:ext cx="6019790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356 Conector recto"/>
            <p:cNvCxnSpPr/>
            <p:nvPr/>
          </p:nvCxnSpPr>
          <p:spPr>
            <a:xfrm>
              <a:off x="4644008" y="2265210"/>
              <a:ext cx="0" cy="3243545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357 Conector recto"/>
            <p:cNvCxnSpPr/>
            <p:nvPr/>
          </p:nvCxnSpPr>
          <p:spPr>
            <a:xfrm>
              <a:off x="6372200" y="2275298"/>
              <a:ext cx="0" cy="3243545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3400757" y="2780928"/>
            <a:ext cx="4568038" cy="2384706"/>
            <a:chOff x="3400757" y="2780928"/>
            <a:chExt cx="4568038" cy="2384706"/>
          </a:xfrm>
        </p:grpSpPr>
        <p:sp>
          <p:nvSpPr>
            <p:cNvPr id="185" name="Rectangle 203"/>
            <p:cNvSpPr>
              <a:spLocks noChangeArrowheads="1"/>
            </p:cNvSpPr>
            <p:nvPr/>
          </p:nvSpPr>
          <p:spPr bwMode="auto">
            <a:xfrm>
              <a:off x="3400757" y="2780928"/>
              <a:ext cx="825474" cy="409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3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  <a:sym typeface="Wingdings"/>
                </a:rPr>
                <a:t></a:t>
              </a:r>
              <a:endParaRPr lang="es-E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90" name="Rectangle 203"/>
            <p:cNvSpPr>
              <a:spLocks noChangeArrowheads="1"/>
            </p:cNvSpPr>
            <p:nvPr/>
          </p:nvSpPr>
          <p:spPr bwMode="auto">
            <a:xfrm>
              <a:off x="7143321" y="2780928"/>
              <a:ext cx="825474" cy="409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3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  <a:sym typeface="Wingdings"/>
                </a:rPr>
                <a:t></a:t>
              </a:r>
              <a:endParaRPr lang="es-E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91" name="Rectangle 203"/>
            <p:cNvSpPr>
              <a:spLocks noChangeArrowheads="1"/>
            </p:cNvSpPr>
            <p:nvPr/>
          </p:nvSpPr>
          <p:spPr bwMode="auto">
            <a:xfrm>
              <a:off x="3400757" y="3689964"/>
              <a:ext cx="825474" cy="409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3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  <a:sym typeface="Wingdings"/>
                </a:rPr>
                <a:t></a:t>
              </a:r>
              <a:endParaRPr lang="es-E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92" name="Rectangle 203"/>
            <p:cNvSpPr>
              <a:spLocks noChangeArrowheads="1"/>
            </p:cNvSpPr>
            <p:nvPr/>
          </p:nvSpPr>
          <p:spPr bwMode="auto">
            <a:xfrm>
              <a:off x="5095367" y="3689964"/>
              <a:ext cx="825474" cy="409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3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  <a:sym typeface="Wingdings"/>
                </a:rPr>
                <a:t></a:t>
              </a:r>
              <a:endParaRPr lang="es-E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205" name="Rectangle 203"/>
            <p:cNvSpPr>
              <a:spLocks noChangeArrowheads="1"/>
            </p:cNvSpPr>
            <p:nvPr/>
          </p:nvSpPr>
          <p:spPr bwMode="auto">
            <a:xfrm>
              <a:off x="7143321" y="3689964"/>
              <a:ext cx="825474" cy="409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3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  <a:sym typeface="Wingdings"/>
                </a:rPr>
                <a:t></a:t>
              </a:r>
              <a:endParaRPr lang="es-E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206" name="Rectangle 203"/>
            <p:cNvSpPr>
              <a:spLocks noChangeArrowheads="1"/>
            </p:cNvSpPr>
            <p:nvPr/>
          </p:nvSpPr>
          <p:spPr bwMode="auto">
            <a:xfrm>
              <a:off x="3400757" y="4756323"/>
              <a:ext cx="825474" cy="409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3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  <a:sym typeface="Wingdings"/>
                </a:rPr>
                <a:t></a:t>
              </a:r>
              <a:endParaRPr lang="es-E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207" name="Rectangle 203"/>
            <p:cNvSpPr>
              <a:spLocks noChangeArrowheads="1"/>
            </p:cNvSpPr>
            <p:nvPr/>
          </p:nvSpPr>
          <p:spPr bwMode="auto">
            <a:xfrm>
              <a:off x="5095367" y="4756323"/>
              <a:ext cx="825474" cy="409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3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  <a:sym typeface="Wingdings"/>
                </a:rPr>
                <a:t></a:t>
              </a:r>
              <a:endParaRPr lang="es-E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208" name="Rectangle 203"/>
            <p:cNvSpPr>
              <a:spLocks noChangeArrowheads="1"/>
            </p:cNvSpPr>
            <p:nvPr/>
          </p:nvSpPr>
          <p:spPr bwMode="auto">
            <a:xfrm>
              <a:off x="7143321" y="4756323"/>
              <a:ext cx="825474" cy="409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3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  <a:sym typeface="Wingdings"/>
                </a:rPr>
                <a:t></a:t>
              </a:r>
              <a:endParaRPr lang="es-E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209" name="208 Pentágono"/>
          <p:cNvSpPr/>
          <p:nvPr/>
        </p:nvSpPr>
        <p:spPr>
          <a:xfrm>
            <a:off x="324" y="6613524"/>
            <a:ext cx="5219748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46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1177 Grupo"/>
          <p:cNvGrpSpPr/>
          <p:nvPr/>
        </p:nvGrpSpPr>
        <p:grpSpPr>
          <a:xfrm>
            <a:off x="6218019" y="5487615"/>
            <a:ext cx="2866351" cy="821705"/>
            <a:chOff x="6218019" y="5487615"/>
            <a:chExt cx="2866351" cy="821705"/>
          </a:xfrm>
        </p:grpSpPr>
        <p:grpSp>
          <p:nvGrpSpPr>
            <p:cNvPr id="1179" name="1178 Grupo"/>
            <p:cNvGrpSpPr/>
            <p:nvPr/>
          </p:nvGrpSpPr>
          <p:grpSpPr>
            <a:xfrm rot="20940905">
              <a:off x="7315809" y="5772418"/>
              <a:ext cx="1768561" cy="523935"/>
              <a:chOff x="1135110" y="5304380"/>
              <a:chExt cx="1744321" cy="651134"/>
            </a:xfrm>
          </p:grpSpPr>
          <p:sp>
            <p:nvSpPr>
              <p:cNvPr id="1182" name="1181 Rectángulo"/>
              <p:cNvSpPr/>
              <p:nvPr/>
            </p:nvSpPr>
            <p:spPr>
              <a:xfrm>
                <a:off x="1611850" y="5304380"/>
                <a:ext cx="1267581" cy="209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evaluate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context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models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different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image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types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a general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framework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83" name="1182 Rectángulo"/>
              <p:cNvSpPr/>
              <p:nvPr/>
            </p:nvSpPr>
            <p:spPr>
              <a:xfrm>
                <a:off x="1135110" y="5305720"/>
                <a:ext cx="524189" cy="209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Motivation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84" name="1183 Abrir llave"/>
              <p:cNvSpPr/>
              <p:nvPr/>
            </p:nvSpPr>
            <p:spPr>
              <a:xfrm>
                <a:off x="1611850" y="5308576"/>
                <a:ext cx="52703" cy="201042"/>
              </a:xfrm>
              <a:prstGeom prst="leftBrace">
                <a:avLst>
                  <a:gd name="adj1" fmla="val 38877"/>
                  <a:gd name="adj2" fmla="val 50000"/>
                </a:avLst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a-ES" sz="400" b="1"/>
              </a:p>
            </p:txBody>
          </p:sp>
          <p:sp>
            <p:nvSpPr>
              <p:cNvPr id="1185" name="1184 Rectángulo"/>
              <p:cNvSpPr/>
              <p:nvPr/>
            </p:nvSpPr>
            <p:spPr>
              <a:xfrm>
                <a:off x="1587165" y="5547419"/>
                <a:ext cx="1210793" cy="2276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entropy-based measure that considers wavelet-transformed images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86" name="1185 Rectángulo"/>
              <p:cNvSpPr/>
              <p:nvPr/>
            </p:nvSpPr>
            <p:spPr>
              <a:xfrm>
                <a:off x="1314824" y="5379451"/>
                <a:ext cx="1099585" cy="5760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ENTIMA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87" name="1186 Abrir llave"/>
              <p:cNvSpPr/>
              <p:nvPr/>
            </p:nvSpPr>
            <p:spPr>
              <a:xfrm>
                <a:off x="1611849" y="5572249"/>
                <a:ext cx="47449" cy="177997"/>
              </a:xfrm>
              <a:prstGeom prst="leftBrace">
                <a:avLst>
                  <a:gd name="adj1" fmla="val 38877"/>
                  <a:gd name="adj2" fmla="val 50000"/>
                </a:avLst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a-ES" sz="400"/>
              </a:p>
            </p:txBody>
          </p:sp>
        </p:grpSp>
        <p:sp>
          <p:nvSpPr>
            <p:cNvPr id="1180" name="1179 Rectángulo"/>
            <p:cNvSpPr/>
            <p:nvPr/>
          </p:nvSpPr>
          <p:spPr>
            <a:xfrm>
              <a:off x="7412257" y="5649986"/>
              <a:ext cx="1620044" cy="65933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"/>
            <p:cNvSpPr>
              <a:spLocks noChangeArrowheads="1"/>
            </p:cNvSpPr>
            <p:nvPr/>
          </p:nvSpPr>
          <p:spPr bwMode="auto">
            <a:xfrm>
              <a:off x="6218019" y="5487615"/>
              <a:ext cx="20263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lumMod val="65000"/>
                        <a:alpha val="60000"/>
                      </a:schemeClr>
                    </a:glow>
                  </a:effectLst>
                  <a:latin typeface="+mn-lt"/>
                </a:rPr>
                <a:t>CONCLUSIONS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endParaRPr>
            </a:p>
          </p:txBody>
        </p:sp>
      </p:grpSp>
      <p:sp>
        <p:nvSpPr>
          <p:cNvPr id="124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-1340" y="6453336"/>
            <a:ext cx="9145340" cy="411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26" name="125 Grupo"/>
          <p:cNvGrpSpPr/>
          <p:nvPr/>
        </p:nvGrpSpPr>
        <p:grpSpPr>
          <a:xfrm rot="20874647">
            <a:off x="2169648" y="1303744"/>
            <a:ext cx="2054126" cy="737210"/>
            <a:chOff x="560093" y="1980633"/>
            <a:chExt cx="8371707" cy="3004544"/>
          </a:xfrm>
        </p:grpSpPr>
        <p:grpSp>
          <p:nvGrpSpPr>
            <p:cNvPr id="127" name="Group 54"/>
            <p:cNvGrpSpPr>
              <a:grpSpLocks/>
            </p:cNvGrpSpPr>
            <p:nvPr/>
          </p:nvGrpSpPr>
          <p:grpSpPr bwMode="auto">
            <a:xfrm>
              <a:off x="560093" y="2026582"/>
              <a:ext cx="1957619" cy="2448272"/>
              <a:chOff x="1270" y="1383"/>
              <a:chExt cx="2540" cy="2541"/>
            </a:xfrm>
          </p:grpSpPr>
          <p:pic>
            <p:nvPicPr>
              <p:cNvPr id="896" name="Picture 55" descr="n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70" y="1383"/>
                <a:ext cx="2540" cy="254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sp>
            <p:nvSpPr>
              <p:cNvPr id="897" name="Rectangle 56"/>
              <p:cNvSpPr>
                <a:spLocks noChangeArrowheads="1"/>
              </p:cNvSpPr>
              <p:nvPr/>
            </p:nvSpPr>
            <p:spPr bwMode="auto">
              <a:xfrm>
                <a:off x="1270" y="1383"/>
                <a:ext cx="2540" cy="254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" name="127 Grupo"/>
            <p:cNvGrpSpPr/>
            <p:nvPr/>
          </p:nvGrpSpPr>
          <p:grpSpPr>
            <a:xfrm>
              <a:off x="3046665" y="1980633"/>
              <a:ext cx="2101399" cy="2565027"/>
              <a:chOff x="2270122" y="2071678"/>
              <a:chExt cx="3299796" cy="4027824"/>
            </a:xfrm>
          </p:grpSpPr>
          <p:sp>
            <p:nvSpPr>
              <p:cNvPr id="888" name="Rectangle 16"/>
              <p:cNvSpPr>
                <a:spLocks noChangeArrowheads="1"/>
              </p:cNvSpPr>
              <p:nvPr/>
            </p:nvSpPr>
            <p:spPr bwMode="auto">
              <a:xfrm>
                <a:off x="2270122" y="2071678"/>
                <a:ext cx="3299796" cy="402782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889" name="Picture 18" descr="HH"/>
              <p:cNvPicPr>
                <a:picLocks noChangeAspect="1" noChangeArrowheads="1"/>
              </p:cNvPicPr>
              <p:nvPr/>
            </p:nvPicPr>
            <p:blipFill>
              <a:blip r:embed="rId3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996068" y="4138472"/>
                <a:ext cx="1522884" cy="187325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0" name="Picture 19" descr="HL"/>
              <p:cNvPicPr>
                <a:picLocks noChangeAspect="1" noChangeArrowheads="1"/>
              </p:cNvPicPr>
              <p:nvPr/>
            </p:nvPicPr>
            <p:blipFill>
              <a:blip r:embed="rId4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998282" y="2146444"/>
                <a:ext cx="1522884" cy="187325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1" name="Picture 20" descr="LH"/>
              <p:cNvPicPr>
                <a:picLocks noChangeAspect="1" noChangeArrowheads="1"/>
              </p:cNvPicPr>
              <p:nvPr/>
            </p:nvPicPr>
            <p:blipFill>
              <a:blip r:embed="rId5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2357422" y="4138472"/>
                <a:ext cx="1521593" cy="187324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2" name="Picture 21" descr="HL"/>
              <p:cNvPicPr>
                <a:picLocks noChangeAspect="1" noChangeArrowheads="1"/>
              </p:cNvPicPr>
              <p:nvPr/>
            </p:nvPicPr>
            <p:blipFill>
              <a:blip r:embed="rId4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170536" y="214324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3" name="Picture 22" descr="HH"/>
              <p:cNvPicPr>
                <a:picLocks noChangeAspect="1" noChangeArrowheads="1"/>
              </p:cNvPicPr>
              <p:nvPr/>
            </p:nvPicPr>
            <p:blipFill>
              <a:blip r:embed="rId3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176880" y="314196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4" name="Picture 23" descr="LH"/>
              <p:cNvPicPr>
                <a:picLocks noChangeAspect="1" noChangeArrowheads="1"/>
              </p:cNvPicPr>
              <p:nvPr/>
            </p:nvPicPr>
            <p:blipFill>
              <a:blip r:embed="rId5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2365833" y="314196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5" name="Picture 24" descr="n2a_RGB-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64246" y="2143116"/>
                <a:ext cx="720724" cy="87792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29" name="128 Grupo"/>
            <p:cNvGrpSpPr/>
            <p:nvPr/>
          </p:nvGrpSpPr>
          <p:grpSpPr>
            <a:xfrm>
              <a:off x="5752379" y="2643128"/>
              <a:ext cx="1031479" cy="1225467"/>
              <a:chOff x="5881200" y="2258601"/>
              <a:chExt cx="1031479" cy="1225467"/>
            </a:xfrm>
          </p:grpSpPr>
          <p:grpSp>
            <p:nvGrpSpPr>
              <p:cNvPr id="336" name="Group 657"/>
              <p:cNvGrpSpPr>
                <a:grpSpLocks/>
              </p:cNvGrpSpPr>
              <p:nvPr/>
            </p:nvGrpSpPr>
            <p:grpSpPr bwMode="auto">
              <a:xfrm>
                <a:off x="5882538" y="2864645"/>
                <a:ext cx="1030141" cy="619423"/>
                <a:chOff x="3719" y="2472"/>
                <a:chExt cx="2450" cy="1473"/>
              </a:xfrm>
            </p:grpSpPr>
            <p:sp>
              <p:nvSpPr>
                <p:cNvPr id="797" name="AutoShape 658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798" name="Group 659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880" name="Oval 6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1" name="Oval 6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2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3" name="Oval 6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4" name="Oval 6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5" name="Oval 6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6" name="Oval 6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7" name="Oval 6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" name="Group 668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72" name="Oval 6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3" name="Oval 6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4" name="Oval 6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5" name="Oval 6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6" name="Oval 6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7" name="Oval 6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8" name="Oval 6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9" name="Oval 6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0" name="Group 677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64" name="Oval 6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5" name="Oval 6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6" name="Oval 6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7" name="Oval 6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8" name="Oval 6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9" name="Oval 6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0" name="Oval 6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1" name="Oval 6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1" name="Group 686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56" name="Oval 6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7" name="Oval 6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8" name="Oval 6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9" name="Oval 6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0" name="Oval 6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1" name="Oval 6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2" name="Oval 6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3" name="Oval 6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2" name="Group 695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48" name="Oval 6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9" name="Oval 6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0" name="Oval 6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1" name="Oval 6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2" name="Oval 7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3" name="Oval 7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4" name="Oval 7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5" name="Oval 7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3" name="Group 704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40" name="Oval 7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1" name="Oval 7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2" name="Oval 7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3" name="Oval 7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4" name="Oval 7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5" name="Oval 7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6" name="Oval 7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7" name="Oval 7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4" name="Group 713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32" name="Oval 7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" name="Oval 7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4" name="Oval 7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5" name="Oval 7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6" name="Oval 7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7" name="Oval 7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8" name="Oval 7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9" name="Oval 7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5" name="Group 722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824" name="Oval 7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5" name="Oval 7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6" name="Oval 7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7" name="Oval 7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" name="Oval 7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9" name="Oval 7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0" name="Oval 7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1" name="Oval 7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6" name="Group 731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16" name="Oval 7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" name="Oval 7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" name="Oval 7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" name="Oval 7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" name="Oval 7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1" name="Oval 7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2" name="Oval 7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" name="Oval 7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7" name="Group 740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08" name="Oval 7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9" name="Oval 7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0" name="Oval 7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1" name="Oval 7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2" name="Oval 7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" name="Oval 7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" name="Oval 7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" name="Oval 7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7" name="Group 749"/>
              <p:cNvGrpSpPr>
                <a:grpSpLocks/>
              </p:cNvGrpSpPr>
              <p:nvPr/>
            </p:nvGrpSpPr>
            <p:grpSpPr bwMode="auto">
              <a:xfrm>
                <a:off x="5881200" y="2742901"/>
                <a:ext cx="1030141" cy="619423"/>
                <a:chOff x="3719" y="2472"/>
                <a:chExt cx="2450" cy="1473"/>
              </a:xfrm>
            </p:grpSpPr>
            <p:sp>
              <p:nvSpPr>
                <p:cNvPr id="706" name="AutoShape 750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707" name="Group 751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789" name="Oval 7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0" name="Oval 7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1" name="Oval 7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2" name="Oval 7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3" name="Oval 7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4" name="Oval 7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5" name="Oval 7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6" name="Oval 7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8" name="Group 760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81" name="Oval 7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" name="Oval 7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" name="Oval 7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" name="Oval 7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" name="Oval 7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" name="Oval 7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" name="Oval 7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" name="Oval 7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9" name="Group 769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73" name="Oval 7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4" name="Oval 7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5" name="Oval 7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6" name="Oval 7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7" name="Oval 7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8" name="Oval 7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9" name="Oval 7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0" name="Oval 7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0" name="Group 778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65" name="Oval 7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6" name="Oval 7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7" name="Oval 7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8" name="Oval 7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9" name="Oval 7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0" name="Oval 7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1" name="Oval 7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2" name="Oval 7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1" name="Group 787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57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8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9" name="Oval 7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0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3" name="Oval 7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4" name="Oval 7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2" name="Group 796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49" name="Oval 7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0" name="Oval 7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1" name="Oval 7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2" name="Oval 8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3" name="Oval 8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4" name="Oval 8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5" name="Oval 8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6" name="Oval 8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3" name="Group 805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41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2" name="Oval 8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3" name="Oval 8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4" name="Oval 8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5" name="Oval 8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6" name="Oval 8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7" name="Oval 8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8" name="Oval 8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4" name="Group 814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733" name="Oval 8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4" name="Oval 8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5" name="Oval 8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6" name="Oval 8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" name="Oval 8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8" name="Oval 8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9" name="Oval 8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0" name="Oval 8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5" name="Group 823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25" name="Oval 8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6" name="Oval 8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7" name="Oval 8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8" name="Oval 8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9" name="Oval 8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0" name="Oval 8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1" name="Oval 8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2" name="Oval 8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6" name="Group 832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17" name="Oval 8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8" name="Oval 8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9" name="Oval 8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0" name="Oval 8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1" name="Oval 8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2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3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4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8" name="Group 841"/>
              <p:cNvGrpSpPr>
                <a:grpSpLocks/>
              </p:cNvGrpSpPr>
              <p:nvPr/>
            </p:nvGrpSpPr>
            <p:grpSpPr bwMode="auto">
              <a:xfrm>
                <a:off x="5881200" y="2621157"/>
                <a:ext cx="1030141" cy="619423"/>
                <a:chOff x="3719" y="2472"/>
                <a:chExt cx="2450" cy="1473"/>
              </a:xfrm>
            </p:grpSpPr>
            <p:sp>
              <p:nvSpPr>
                <p:cNvPr id="615" name="AutoShape 842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16" name="Group 843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698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9" name="Oval 8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0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1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2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3" name="Oval 8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4" name="Oval 8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5" name="Oval 8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7" name="Group 852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90" name="Oval 8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1" name="Oval 8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2" name="Oval 8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3" name="Oval 8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4" name="Oval 8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5" name="Oval 8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" name="Oval 8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" name="Oval 8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8" name="Group 861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82" name="Oval 8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3" name="Oval 8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4" name="Oval 8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5" name="Oval 8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6" name="Oval 8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7" name="Oval 8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8" name="Oval 8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9" name="Oval 8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" name="Group 870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74" name="Oval 8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" name="Oval 8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" name="Oval 8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" name="Oval 8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" name="Oval 8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" name="Oval 8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" name="Oval 8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1" name="Oval 8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0" name="Group 879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66" name="Oval 8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" name="Oval 8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8" name="Oval 8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9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0" name="Oval 8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1" name="Oval 8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2" name="Oval 8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3" name="Oval 8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1" name="Group 888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58" name="Oval 8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9" name="Oval 8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0" name="Oval 8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1" name="Oval 8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2" name="Oval 8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3" name="Oval 8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4" name="Oval 8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" name="Oval 8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2" name="Group 897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50" name="Oval 8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1" name="Oval 8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2" name="Oval 9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3" name="Oval 9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4" name="Oval 9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" name="Oval 9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6" name="Oval 9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7" name="Oval 9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3" name="Group 906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642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" name="Oval 9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" name="Oval 9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" name="Oval 9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" name="Oval 9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" name="Oval 9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" name="Oval 9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" name="Oval 9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4" name="Group 915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34" name="Oval 9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" name="Oval 9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" name="Oval 9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" name="Oval 9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" name="Oval 9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9" name="Oval 9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" name="Oval 9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" name="Oval 9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" name="Group 924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26" name="Oval 9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" name="Oval 9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" name="Oval 9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" name="Oval 9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" name="Oval 9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" name="Oval 9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" name="Oval 9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" name="Oval 9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9" name="Group 933"/>
              <p:cNvGrpSpPr>
                <a:grpSpLocks/>
              </p:cNvGrpSpPr>
              <p:nvPr/>
            </p:nvGrpSpPr>
            <p:grpSpPr bwMode="auto">
              <a:xfrm>
                <a:off x="5881200" y="2500751"/>
                <a:ext cx="1030141" cy="619423"/>
                <a:chOff x="3719" y="2472"/>
                <a:chExt cx="2450" cy="1473"/>
              </a:xfrm>
            </p:grpSpPr>
            <p:sp>
              <p:nvSpPr>
                <p:cNvPr id="524" name="AutoShape 934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25" name="Group 935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607" name="Oval 9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8" name="Oval 9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9" name="Oval 9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0" name="Oval 9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1" name="Oval 9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2" name="Oval 9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3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4" name="Oval 9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6" name="Group 944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99" name="Oval 9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0" name="Oval 9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" name="Oval 9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2" name="Oval 9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3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4" name="Oval 9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5" name="Oval 9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6" name="Oval 9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7" name="Group 953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91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2" name="Oval 9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3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4" name="Oval 9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5" name="Oval 9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6" name="Oval 9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7" name="Oval 9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8" name="Oval 9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8" name="Group 962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83" name="Oval 9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4" name="Oval 9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5" name="Oval 9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6" name="Oval 9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7" name="Oval 9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8" name="Oval 9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9" name="Oval 9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0" name="Oval 9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9" name="Group 971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75" name="Oval 9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6" name="Oval 9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7" name="Oval 9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8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9" name="Oval 9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0" name="Oval 9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1" name="Oval 9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2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0" name="Group 980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67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8" name="Oval 9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9" name="Oval 9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0" name="Oval 9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1" name="Oval 9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2" name="Oval 9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" name="Oval 9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4" name="Oval 9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1" name="Group 989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59" name="Oval 9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0" name="Oval 9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1" name="Oval 9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2" name="Oval 9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3" name="Oval 9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4" name="Oval 9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5" name="Oval 9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6" name="Oval 9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" name="Group 998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551" name="Oval 9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2" name="Oval 10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" name="Oval 10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" name="Oval 10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" name="Oval 10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" name="Oval 10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7" name="Oval 10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8" name="Oval 10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" name="Group 1007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43" name="Oval 10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4" name="Oval 10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5" name="Oval 10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6" name="Oval 10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7" name="Oval 10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8" name="Oval 10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9" name="Oval 10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0" name="Oval 10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4" name="Group 1016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35" name="Oval 10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" name="Oval 10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7" name="Oval 10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8" name="Oval 10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9" name="Oval 10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0" name="Oval 10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1" name="Oval 10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2" name="Oval 10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0" name="Group 1025"/>
              <p:cNvGrpSpPr>
                <a:grpSpLocks/>
              </p:cNvGrpSpPr>
              <p:nvPr/>
            </p:nvGrpSpPr>
            <p:grpSpPr bwMode="auto">
              <a:xfrm>
                <a:off x="5881200" y="2379007"/>
                <a:ext cx="1030141" cy="619423"/>
                <a:chOff x="3719" y="2472"/>
                <a:chExt cx="2450" cy="1473"/>
              </a:xfrm>
            </p:grpSpPr>
            <p:sp>
              <p:nvSpPr>
                <p:cNvPr id="433" name="AutoShape 1026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434" name="Group 1027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516" name="Oval 10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7" name="Oval 10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8" name="Oval 10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9" name="Oval 10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0" name="Oval 10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1" name="Oval 10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2" name="Oval 10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3" name="Oval 10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5" name="Group 1036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08" name="Oval 10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9" name="Oval 10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0" name="Oval 10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1" name="Oval 10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2" name="Oval 10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3" name="Oval 10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4" name="Oval 10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5" name="Oval 10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6" name="Group 1045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00" name="Oval 10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" name="Oval 10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" name="Oval 10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3" name="Oval 10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4" name="Oval 10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5" name="Oval 10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6" name="Oval 10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7" name="Oval 10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7" name="Group 1054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92" name="Oval 10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3" name="Oval 10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4" name="Oval 10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5" name="Oval 10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6" name="Oval 10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7" name="Oval 10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8" name="Oval 10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" name="Oval 10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8" name="Group 1063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84" name="Oval 10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5" name="Oval 10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6" name="Oval 10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7" name="Oval 10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8" name="Oval 10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9" name="Oval 10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0" name="Oval 10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1" name="Oval 10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9" name="Group 1072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76" name="Oval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7" name="Oval 10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8" name="Oval 10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9" name="Oval 10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0" name="Oval 10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1" name="Oval 10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2" name="Oval 10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3" name="Oval 10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0" name="Group 1081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68" name="Oval 10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9" name="Oval 10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0" name="Oval 10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1" name="Oval 10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2" name="Oval 10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3" name="Oval 10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" name="Oval 10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5" name="Oval 10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1" name="Group 1090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460" name="Oval 10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" name="Oval 10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2" name="Oval 10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3" name="Oval 10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4" name="Oval 10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5" name="Oval 10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6" name="Oval 10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7" name="Oval 10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2" name="Group 1099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52" name="Oval 11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3" name="Oval 11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4" name="Oval 11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5" name="Oval 11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6" name="Oval 11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7" name="Oval 11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8" name="Oval 11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9" name="Oval 11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3" name="Group 1108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44" name="Oval 11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5" name="Oval 11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6" name="Oval 11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7" name="Oval 11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8" name="Oval 11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9" name="Oval 11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0" name="Oval 11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1" name="Oval 11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1" name="Group 1117"/>
              <p:cNvGrpSpPr>
                <a:grpSpLocks/>
              </p:cNvGrpSpPr>
              <p:nvPr/>
            </p:nvGrpSpPr>
            <p:grpSpPr bwMode="auto">
              <a:xfrm>
                <a:off x="5881200" y="2258601"/>
                <a:ext cx="1030141" cy="619423"/>
                <a:chOff x="3719" y="2472"/>
                <a:chExt cx="2450" cy="1473"/>
              </a:xfrm>
            </p:grpSpPr>
            <p:sp>
              <p:nvSpPr>
                <p:cNvPr id="34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343" name="Group 1119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425" name="Oval 11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6" name="Oval 11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7" name="Oval 11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8" name="Oval 11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" name="Oval 11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0" name="Oval 11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1" name="Oval 11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2" name="Oval 11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4" name="Group 1128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17" name="Oval 11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8" name="Oval 11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9" name="Oval 11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0" name="Oval 11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1" name="Oval 11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2" name="Oval 11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3" name="Oval 11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4" name="Oval 11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5" name="Group 1137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09" name="Oval 11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" name="Oval 11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" name="Oval 11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2" name="Oval 11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3" name="Oval 11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4" name="Oval 11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5" name="Oval 11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6" name="Oval 11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" name="Group 1146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01" name="Oval 11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" name="Oval 11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3" name="Oval 11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" name="Oval 11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5" name="Oval 11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6" name="Oval 11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7" name="Oval 11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8" name="Oval 11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" name="Group 1155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393" name="Oval 11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4" name="Oval 11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5" name="Oval 11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6" name="Oval 11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7" name="Oval 11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8" name="Oval 11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" name="Oval 11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" name="Oval 11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" name="Group 1164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85" name="Oval 11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6" name="Oval 11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7" name="Oval 11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8" name="Oval 11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" name="Oval 11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0" name="Oval 11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1" name="Oval 11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2" name="Oval 11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" name="Group 1173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77" name="Oval 11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8" name="Oval 11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" name="Oval 11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" name="Oval 11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1" name="Oval 11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2" name="Oval 11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3" name="Oval 11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4" name="Oval 11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" name="Group 1182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369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0" name="Oval 11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1" name="Oval 11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2" name="Oval 11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3" name="Oval 11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4" name="Oval 11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5" name="Oval 11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6" name="Oval 11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1" name="Group 1191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361" name="Oval 11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2" name="Oval 11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3" name="Oval 11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4" name="Oval 11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5" name="Oval 11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6" name="Oval 11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7" name="Oval 11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8" name="Oval 11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2" name="Group 1200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53" name="Oval 12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4" name="Oval 12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5" name="Oval 12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6" name="Oval 12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7" name="Oval 12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" name="Oval 12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" name="Oval 12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0" name="Oval 12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0" name="Group 1209"/>
            <p:cNvGrpSpPr>
              <a:grpSpLocks/>
            </p:cNvGrpSpPr>
            <p:nvPr/>
          </p:nvGrpSpPr>
          <p:grpSpPr bwMode="auto">
            <a:xfrm>
              <a:off x="5752375" y="2521385"/>
              <a:ext cx="1030139" cy="619424"/>
              <a:chOff x="3719" y="2472"/>
              <a:chExt cx="2450" cy="1473"/>
            </a:xfrm>
          </p:grpSpPr>
          <p:sp>
            <p:nvSpPr>
              <p:cNvPr id="245" name="AutoShape 1210"/>
              <p:cNvSpPr>
                <a:spLocks noChangeArrowheads="1"/>
              </p:cNvSpPr>
              <p:nvPr/>
            </p:nvSpPr>
            <p:spPr bwMode="auto">
              <a:xfrm>
                <a:off x="3719" y="2472"/>
                <a:ext cx="2450" cy="1473"/>
              </a:xfrm>
              <a:prstGeom prst="parallelogram">
                <a:avLst>
                  <a:gd name="adj" fmla="val 25858"/>
                </a:avLst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46" name="Group 1211"/>
              <p:cNvGrpSpPr>
                <a:grpSpLocks/>
              </p:cNvGrpSpPr>
              <p:nvPr/>
            </p:nvGrpSpPr>
            <p:grpSpPr bwMode="auto">
              <a:xfrm rot="825044">
                <a:off x="3992" y="2500"/>
                <a:ext cx="123" cy="1411"/>
                <a:chOff x="3765" y="975"/>
                <a:chExt cx="91" cy="1043"/>
              </a:xfrm>
            </p:grpSpPr>
            <p:sp>
              <p:nvSpPr>
                <p:cNvPr id="328" name="Oval 1212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Oval 1213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Oval 1214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Oval 1215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Oval 1216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Oval 1217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Oval 1218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Oval 1219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7" name="Group 1220"/>
              <p:cNvGrpSpPr>
                <a:grpSpLocks/>
              </p:cNvGrpSpPr>
              <p:nvPr/>
            </p:nvGrpSpPr>
            <p:grpSpPr bwMode="auto">
              <a:xfrm rot="825044">
                <a:off x="4192" y="2502"/>
                <a:ext cx="123" cy="1411"/>
                <a:chOff x="3765" y="975"/>
                <a:chExt cx="91" cy="1043"/>
              </a:xfrm>
            </p:grpSpPr>
            <p:sp>
              <p:nvSpPr>
                <p:cNvPr id="320" name="Oval 1221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Oval 1222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Oval 1223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Oval 1224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Oval 1225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Oval 1226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Oval 1227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Oval 1228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8" name="Group 1229"/>
              <p:cNvGrpSpPr>
                <a:grpSpLocks/>
              </p:cNvGrpSpPr>
              <p:nvPr/>
            </p:nvGrpSpPr>
            <p:grpSpPr bwMode="auto">
              <a:xfrm rot="825044">
                <a:off x="4394" y="2502"/>
                <a:ext cx="123" cy="1411"/>
                <a:chOff x="3765" y="975"/>
                <a:chExt cx="91" cy="1043"/>
              </a:xfrm>
            </p:grpSpPr>
            <p:sp>
              <p:nvSpPr>
                <p:cNvPr id="312" name="Oval 1230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Oval 1231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Oval 1232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Oval 1233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Oval 1234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Oval 1235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Oval 1236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Oval 1237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9" name="Group 1238"/>
              <p:cNvGrpSpPr>
                <a:grpSpLocks/>
              </p:cNvGrpSpPr>
              <p:nvPr/>
            </p:nvGrpSpPr>
            <p:grpSpPr bwMode="auto">
              <a:xfrm rot="825044">
                <a:off x="4594" y="2503"/>
                <a:ext cx="123" cy="1411"/>
                <a:chOff x="3765" y="975"/>
                <a:chExt cx="91" cy="1043"/>
              </a:xfrm>
            </p:grpSpPr>
            <p:sp>
              <p:nvSpPr>
                <p:cNvPr id="304" name="Oval 1239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Oval 1240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Oval 1241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Oval 1242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Oval 1243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Oval 1244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Oval 1245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Oval 1246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1247"/>
              <p:cNvGrpSpPr>
                <a:grpSpLocks/>
              </p:cNvGrpSpPr>
              <p:nvPr/>
            </p:nvGrpSpPr>
            <p:grpSpPr bwMode="auto">
              <a:xfrm rot="825044">
                <a:off x="4787" y="2502"/>
                <a:ext cx="123" cy="1411"/>
                <a:chOff x="3765" y="975"/>
                <a:chExt cx="91" cy="1043"/>
              </a:xfrm>
            </p:grpSpPr>
            <p:sp>
              <p:nvSpPr>
                <p:cNvPr id="296" name="Oval 1248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Oval 1249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Oval 1250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Oval 1251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Oval 1252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Oval 1253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Oval 1254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Oval 1255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1" name="Group 1256"/>
              <p:cNvGrpSpPr>
                <a:grpSpLocks/>
              </p:cNvGrpSpPr>
              <p:nvPr/>
            </p:nvGrpSpPr>
            <p:grpSpPr bwMode="auto">
              <a:xfrm rot="825044">
                <a:off x="4987" y="2503"/>
                <a:ext cx="123" cy="1411"/>
                <a:chOff x="3765" y="975"/>
                <a:chExt cx="91" cy="1043"/>
              </a:xfrm>
            </p:grpSpPr>
            <p:sp>
              <p:nvSpPr>
                <p:cNvPr id="288" name="Oval 1257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Oval 1258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Oval 1259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Oval 1260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Oval 1261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Oval 1262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Oval 1263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Oval 1264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2" name="Group 1265"/>
              <p:cNvGrpSpPr>
                <a:grpSpLocks/>
              </p:cNvGrpSpPr>
              <p:nvPr/>
            </p:nvGrpSpPr>
            <p:grpSpPr bwMode="auto">
              <a:xfrm rot="825044">
                <a:off x="5190" y="2503"/>
                <a:ext cx="123" cy="1411"/>
                <a:chOff x="3765" y="975"/>
                <a:chExt cx="91" cy="1043"/>
              </a:xfrm>
            </p:grpSpPr>
            <p:sp>
              <p:nvSpPr>
                <p:cNvPr id="280" name="Oval 1266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Oval 1267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Oval 1268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Oval 1269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Oval 1270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Oval 1271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Oval 1272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Oval 1273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" name="Group 1274"/>
              <p:cNvGrpSpPr>
                <a:grpSpLocks/>
              </p:cNvGrpSpPr>
              <p:nvPr/>
            </p:nvGrpSpPr>
            <p:grpSpPr bwMode="auto">
              <a:xfrm rot="825044">
                <a:off x="5390" y="2504"/>
                <a:ext cx="123" cy="1411"/>
                <a:chOff x="3765" y="975"/>
                <a:chExt cx="91" cy="1043"/>
              </a:xfrm>
            </p:grpSpPr>
            <p:sp>
              <p:nvSpPr>
                <p:cNvPr id="272" name="Oval 1275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Oval 1276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Oval 1277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Oval 1278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Oval 1279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Oval 1280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Oval 1281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Oval 1282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4" name="Group 1283"/>
              <p:cNvGrpSpPr>
                <a:grpSpLocks/>
              </p:cNvGrpSpPr>
              <p:nvPr/>
            </p:nvGrpSpPr>
            <p:grpSpPr bwMode="auto">
              <a:xfrm rot="825044">
                <a:off x="5572" y="2502"/>
                <a:ext cx="123" cy="1411"/>
                <a:chOff x="3765" y="975"/>
                <a:chExt cx="91" cy="1043"/>
              </a:xfrm>
            </p:grpSpPr>
            <p:sp>
              <p:nvSpPr>
                <p:cNvPr id="264" name="Oval 1284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Oval 1285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Oval 1286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Oval 1287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Oval 1288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Oval 1289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Oval 1290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Oval 1291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292"/>
              <p:cNvGrpSpPr>
                <a:grpSpLocks/>
              </p:cNvGrpSpPr>
              <p:nvPr/>
            </p:nvGrpSpPr>
            <p:grpSpPr bwMode="auto">
              <a:xfrm rot="825044">
                <a:off x="5772" y="2503"/>
                <a:ext cx="123" cy="1411"/>
                <a:chOff x="3765" y="975"/>
                <a:chExt cx="91" cy="1043"/>
              </a:xfrm>
            </p:grpSpPr>
            <p:sp>
              <p:nvSpPr>
                <p:cNvPr id="256" name="Oval 1293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Oval 1294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Oval 1295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Oval 1296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Oval 1297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Oval 1298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Oval 1299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Oval 1300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1" name="130 Grupo"/>
            <p:cNvGrpSpPr/>
            <p:nvPr/>
          </p:nvGrpSpPr>
          <p:grpSpPr>
            <a:xfrm>
              <a:off x="7708157" y="2505342"/>
              <a:ext cx="754691" cy="537685"/>
              <a:chOff x="7728395" y="2633853"/>
              <a:chExt cx="754691" cy="537685"/>
            </a:xfrm>
          </p:grpSpPr>
          <p:sp>
            <p:nvSpPr>
              <p:cNvPr id="235" name="AutoShape 1210"/>
              <p:cNvSpPr>
                <a:spLocks noChangeArrowheads="1"/>
              </p:cNvSpPr>
              <p:nvPr/>
            </p:nvSpPr>
            <p:spPr bwMode="auto">
              <a:xfrm>
                <a:off x="7728395" y="2633853"/>
                <a:ext cx="754691" cy="537685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31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" name="Oval 1212"/>
              <p:cNvSpPr>
                <a:spLocks noChangeArrowheads="1"/>
              </p:cNvSpPr>
              <p:nvPr/>
            </p:nvSpPr>
            <p:spPr bwMode="auto">
              <a:xfrm rot="825044">
                <a:off x="7805641" y="30159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" name="Oval 1218"/>
              <p:cNvSpPr>
                <a:spLocks noChangeArrowheads="1"/>
              </p:cNvSpPr>
              <p:nvPr/>
            </p:nvSpPr>
            <p:spPr bwMode="auto">
              <a:xfrm rot="825044">
                <a:off x="7846895" y="2847319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" name="Oval 1219"/>
              <p:cNvSpPr>
                <a:spLocks noChangeArrowheads="1"/>
              </p:cNvSpPr>
              <p:nvPr/>
            </p:nvSpPr>
            <p:spPr bwMode="auto">
              <a:xfrm rot="825044">
                <a:off x="7888152" y="2678730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" name="Oval 1221"/>
              <p:cNvSpPr>
                <a:spLocks noChangeArrowheads="1"/>
              </p:cNvSpPr>
              <p:nvPr/>
            </p:nvSpPr>
            <p:spPr bwMode="auto">
              <a:xfrm rot="825044">
                <a:off x="7994287" y="301779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" name="Oval 1227"/>
              <p:cNvSpPr>
                <a:spLocks noChangeArrowheads="1"/>
              </p:cNvSpPr>
              <p:nvPr/>
            </p:nvSpPr>
            <p:spPr bwMode="auto">
              <a:xfrm rot="825044">
                <a:off x="8035542" y="2849206"/>
                <a:ext cx="116017" cy="116134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" name="Oval 1228"/>
              <p:cNvSpPr>
                <a:spLocks noChangeArrowheads="1"/>
              </p:cNvSpPr>
              <p:nvPr/>
            </p:nvSpPr>
            <p:spPr bwMode="auto">
              <a:xfrm rot="825044">
                <a:off x="8076798" y="2680617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" name="Oval 1230"/>
              <p:cNvSpPr>
                <a:spLocks noChangeArrowheads="1"/>
              </p:cNvSpPr>
              <p:nvPr/>
            </p:nvSpPr>
            <p:spPr bwMode="auto">
              <a:xfrm rot="825044">
                <a:off x="8184820" y="301779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" name="Oval 1236"/>
              <p:cNvSpPr>
                <a:spLocks noChangeArrowheads="1"/>
              </p:cNvSpPr>
              <p:nvPr/>
            </p:nvSpPr>
            <p:spPr bwMode="auto">
              <a:xfrm rot="825044">
                <a:off x="8226074" y="28492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" name="Oval 1237"/>
              <p:cNvSpPr>
                <a:spLocks noChangeArrowheads="1"/>
              </p:cNvSpPr>
              <p:nvPr/>
            </p:nvSpPr>
            <p:spPr bwMode="auto">
              <a:xfrm rot="825044">
                <a:off x="8267331" y="2680617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" name="131 Grupo"/>
            <p:cNvGrpSpPr/>
            <p:nvPr/>
          </p:nvGrpSpPr>
          <p:grpSpPr>
            <a:xfrm>
              <a:off x="6323215" y="2682671"/>
              <a:ext cx="319045" cy="227306"/>
              <a:chOff x="6452036" y="2298144"/>
              <a:chExt cx="319045" cy="227306"/>
            </a:xfrm>
          </p:grpSpPr>
          <p:sp>
            <p:nvSpPr>
              <p:cNvPr id="224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31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25" name="224 Grupo"/>
              <p:cNvGrpSpPr/>
              <p:nvPr/>
            </p:nvGrpSpPr>
            <p:grpSpPr>
              <a:xfrm>
                <a:off x="6490504" y="2305654"/>
                <a:ext cx="249115" cy="202913"/>
                <a:chOff x="6490504" y="2305654"/>
                <a:chExt cx="249115" cy="202913"/>
              </a:xfrm>
            </p:grpSpPr>
            <p:sp>
              <p:nvSpPr>
                <p:cNvPr id="226" name="Oval 1266"/>
                <p:cNvSpPr>
                  <a:spLocks noChangeArrowheads="1"/>
                </p:cNvSpPr>
                <p:nvPr/>
              </p:nvSpPr>
              <p:spPr bwMode="auto">
                <a:xfrm rot="825044">
                  <a:off x="6527285" y="2306074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Oval 1267"/>
                <p:cNvSpPr>
                  <a:spLocks noChangeArrowheads="1"/>
                </p:cNvSpPr>
                <p:nvPr/>
              </p:nvSpPr>
              <p:spPr bwMode="auto">
                <a:xfrm rot="825044">
                  <a:off x="6508894" y="2381226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Oval 1268"/>
                <p:cNvSpPr>
                  <a:spLocks noChangeArrowheads="1"/>
                </p:cNvSpPr>
                <p:nvPr/>
              </p:nvSpPr>
              <p:spPr bwMode="auto">
                <a:xfrm rot="825044">
                  <a:off x="6490504" y="2456377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Oval 1275"/>
                <p:cNvSpPr>
                  <a:spLocks noChangeArrowheads="1"/>
                </p:cNvSpPr>
                <p:nvPr/>
              </p:nvSpPr>
              <p:spPr bwMode="auto">
                <a:xfrm rot="825044">
                  <a:off x="6611378" y="2306495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Oval 1276"/>
                <p:cNvSpPr>
                  <a:spLocks noChangeArrowheads="1"/>
                </p:cNvSpPr>
                <p:nvPr/>
              </p:nvSpPr>
              <p:spPr bwMode="auto">
                <a:xfrm rot="825044">
                  <a:off x="6592987" y="2381647"/>
                  <a:ext cx="51717" cy="51769"/>
                </a:xfrm>
                <a:prstGeom prst="ellipse">
                  <a:avLst/>
                </a:prstGeom>
                <a:solidFill>
                  <a:schemeClr val="bg1"/>
                </a:solidFill>
                <a:ln w="31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Oval 1277"/>
                <p:cNvSpPr>
                  <a:spLocks noChangeArrowheads="1"/>
                </p:cNvSpPr>
                <p:nvPr/>
              </p:nvSpPr>
              <p:spPr bwMode="auto">
                <a:xfrm rot="825044">
                  <a:off x="6574597" y="2456798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Oval 1284"/>
                <p:cNvSpPr>
                  <a:spLocks noChangeArrowheads="1"/>
                </p:cNvSpPr>
                <p:nvPr/>
              </p:nvSpPr>
              <p:spPr bwMode="auto">
                <a:xfrm rot="825044">
                  <a:off x="6687902" y="2305654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Oval 1285"/>
                <p:cNvSpPr>
                  <a:spLocks noChangeArrowheads="1"/>
                </p:cNvSpPr>
                <p:nvPr/>
              </p:nvSpPr>
              <p:spPr bwMode="auto">
                <a:xfrm rot="825044">
                  <a:off x="6669511" y="2380806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Oval 1286"/>
                <p:cNvSpPr>
                  <a:spLocks noChangeArrowheads="1"/>
                </p:cNvSpPr>
                <p:nvPr/>
              </p:nvSpPr>
              <p:spPr bwMode="auto">
                <a:xfrm rot="825044">
                  <a:off x="6651121" y="2455957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" name="132 Grupo"/>
            <p:cNvGrpSpPr/>
            <p:nvPr/>
          </p:nvGrpSpPr>
          <p:grpSpPr>
            <a:xfrm>
              <a:off x="7115594" y="3552338"/>
              <a:ext cx="1816206" cy="470594"/>
              <a:chOff x="5148064" y="4711172"/>
              <a:chExt cx="2606462" cy="675356"/>
            </a:xfrm>
          </p:grpSpPr>
          <p:sp>
            <p:nvSpPr>
              <p:cNvPr id="164" name="AutoShape 205"/>
              <p:cNvSpPr>
                <a:spLocks noChangeArrowheads="1"/>
              </p:cNvSpPr>
              <p:nvPr/>
            </p:nvSpPr>
            <p:spPr bwMode="auto">
              <a:xfrm>
                <a:off x="5148064" y="4711172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65" name="164 Elipse"/>
              <p:cNvSpPr/>
              <p:nvPr/>
            </p:nvSpPr>
            <p:spPr>
              <a:xfrm>
                <a:off x="5228991" y="474239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6" name="165 Elipse"/>
              <p:cNvSpPr/>
              <p:nvPr/>
            </p:nvSpPr>
            <p:spPr>
              <a:xfrm>
                <a:off x="5214963" y="489533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7" name="166 Elipse"/>
              <p:cNvSpPr/>
              <p:nvPr/>
            </p:nvSpPr>
            <p:spPr>
              <a:xfrm>
                <a:off x="5188851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8" name="167 Elipse"/>
              <p:cNvSpPr/>
              <p:nvPr/>
            </p:nvSpPr>
            <p:spPr>
              <a:xfrm>
                <a:off x="5457211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9" name="168 Elipse"/>
              <p:cNvSpPr/>
              <p:nvPr/>
            </p:nvSpPr>
            <p:spPr>
              <a:xfrm>
                <a:off x="5443183" y="489022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0" name="169 Elipse"/>
              <p:cNvSpPr/>
              <p:nvPr/>
            </p:nvSpPr>
            <p:spPr>
              <a:xfrm>
                <a:off x="5417071" y="505208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1" name="170 Elipse"/>
              <p:cNvSpPr/>
              <p:nvPr/>
            </p:nvSpPr>
            <p:spPr>
              <a:xfrm>
                <a:off x="5301647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2" name="171 Elipse"/>
              <p:cNvSpPr/>
              <p:nvPr/>
            </p:nvSpPr>
            <p:spPr>
              <a:xfrm>
                <a:off x="5346247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3" name="AutoShape 205"/>
              <p:cNvSpPr>
                <a:spLocks noChangeArrowheads="1"/>
              </p:cNvSpPr>
              <p:nvPr/>
            </p:nvSpPr>
            <p:spPr bwMode="auto">
              <a:xfrm>
                <a:off x="5587199" y="4711172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" name="173 Elipse"/>
              <p:cNvSpPr/>
              <p:nvPr/>
            </p:nvSpPr>
            <p:spPr>
              <a:xfrm>
                <a:off x="5668126" y="474239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5" name="174 Elipse"/>
              <p:cNvSpPr/>
              <p:nvPr/>
            </p:nvSpPr>
            <p:spPr>
              <a:xfrm>
                <a:off x="5654098" y="489533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6" name="175 Elipse"/>
              <p:cNvSpPr/>
              <p:nvPr/>
            </p:nvSpPr>
            <p:spPr>
              <a:xfrm>
                <a:off x="5627986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7" name="176 Elipse"/>
              <p:cNvSpPr/>
              <p:nvPr/>
            </p:nvSpPr>
            <p:spPr>
              <a:xfrm>
                <a:off x="5896346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8" name="177 Elipse"/>
              <p:cNvSpPr/>
              <p:nvPr/>
            </p:nvSpPr>
            <p:spPr>
              <a:xfrm>
                <a:off x="5882318" y="489022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9" name="178 Elipse"/>
              <p:cNvSpPr/>
              <p:nvPr/>
            </p:nvSpPr>
            <p:spPr>
              <a:xfrm>
                <a:off x="5856206" y="505208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0" name="179 Elipse"/>
              <p:cNvSpPr/>
              <p:nvPr/>
            </p:nvSpPr>
            <p:spPr>
              <a:xfrm>
                <a:off x="5740782" y="50571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1" name="180 Elipse"/>
              <p:cNvSpPr/>
              <p:nvPr/>
            </p:nvSpPr>
            <p:spPr>
              <a:xfrm>
                <a:off x="5785382" y="47372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2" name="AutoShape 205"/>
              <p:cNvSpPr>
                <a:spLocks noChangeArrowheads="1"/>
              </p:cNvSpPr>
              <p:nvPr/>
            </p:nvSpPr>
            <p:spPr bwMode="auto">
              <a:xfrm>
                <a:off x="6012160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83" name="182 Elipse"/>
              <p:cNvSpPr/>
              <p:nvPr/>
            </p:nvSpPr>
            <p:spPr>
              <a:xfrm>
                <a:off x="6093087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4" name="183 Elipse"/>
              <p:cNvSpPr/>
              <p:nvPr/>
            </p:nvSpPr>
            <p:spPr>
              <a:xfrm>
                <a:off x="6079059" y="49023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5" name="184 Elipse"/>
              <p:cNvSpPr/>
              <p:nvPr/>
            </p:nvSpPr>
            <p:spPr>
              <a:xfrm>
                <a:off x="6052947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6" name="185 Elipse"/>
              <p:cNvSpPr/>
              <p:nvPr/>
            </p:nvSpPr>
            <p:spPr>
              <a:xfrm>
                <a:off x="6321307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7" name="186 Elipse"/>
              <p:cNvSpPr/>
              <p:nvPr/>
            </p:nvSpPr>
            <p:spPr>
              <a:xfrm>
                <a:off x="6307279" y="48972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8" name="187 Elipse"/>
              <p:cNvSpPr/>
              <p:nvPr/>
            </p:nvSpPr>
            <p:spPr>
              <a:xfrm>
                <a:off x="6281167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9" name="188 Elipse"/>
              <p:cNvSpPr/>
              <p:nvPr/>
            </p:nvSpPr>
            <p:spPr>
              <a:xfrm>
                <a:off x="6165743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0" name="189 Elipse"/>
              <p:cNvSpPr/>
              <p:nvPr/>
            </p:nvSpPr>
            <p:spPr>
              <a:xfrm>
                <a:off x="6210343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1" name="AutoShape 205"/>
              <p:cNvSpPr>
                <a:spLocks noChangeArrowheads="1"/>
              </p:cNvSpPr>
              <p:nvPr/>
            </p:nvSpPr>
            <p:spPr bwMode="auto">
              <a:xfrm>
                <a:off x="6451295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92" name="191 Elipse"/>
              <p:cNvSpPr/>
              <p:nvPr/>
            </p:nvSpPr>
            <p:spPr>
              <a:xfrm>
                <a:off x="6532222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3" name="192 Elipse"/>
              <p:cNvSpPr/>
              <p:nvPr/>
            </p:nvSpPr>
            <p:spPr>
              <a:xfrm>
                <a:off x="6518194" y="490231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4" name="193 Elipse"/>
              <p:cNvSpPr/>
              <p:nvPr/>
            </p:nvSpPr>
            <p:spPr>
              <a:xfrm>
                <a:off x="6492082" y="5064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5" name="194 Elipse"/>
              <p:cNvSpPr/>
              <p:nvPr/>
            </p:nvSpPr>
            <p:spPr>
              <a:xfrm>
                <a:off x="6760442" y="47442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6" name="195 Elipse"/>
              <p:cNvSpPr/>
              <p:nvPr/>
            </p:nvSpPr>
            <p:spPr>
              <a:xfrm>
                <a:off x="6746414" y="489721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7" name="196 Elipse"/>
              <p:cNvSpPr/>
              <p:nvPr/>
            </p:nvSpPr>
            <p:spPr>
              <a:xfrm>
                <a:off x="6720302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8" name="197 Elipse"/>
              <p:cNvSpPr/>
              <p:nvPr/>
            </p:nvSpPr>
            <p:spPr>
              <a:xfrm>
                <a:off x="6604878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9" name="198 Elipse"/>
              <p:cNvSpPr/>
              <p:nvPr/>
            </p:nvSpPr>
            <p:spPr>
              <a:xfrm>
                <a:off x="6649478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0" name="AutoShape 205"/>
              <p:cNvSpPr>
                <a:spLocks noChangeArrowheads="1"/>
              </p:cNvSpPr>
              <p:nvPr/>
            </p:nvSpPr>
            <p:spPr bwMode="auto">
              <a:xfrm>
                <a:off x="6883343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01" name="200 Elipse"/>
              <p:cNvSpPr/>
              <p:nvPr/>
            </p:nvSpPr>
            <p:spPr>
              <a:xfrm>
                <a:off x="6964270" y="474938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2" name="201 Elipse"/>
              <p:cNvSpPr/>
              <p:nvPr/>
            </p:nvSpPr>
            <p:spPr>
              <a:xfrm>
                <a:off x="6950242" y="490231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3" name="202 Elipse"/>
              <p:cNvSpPr/>
              <p:nvPr/>
            </p:nvSpPr>
            <p:spPr>
              <a:xfrm>
                <a:off x="6924130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4" name="203 Elipse"/>
              <p:cNvSpPr/>
              <p:nvPr/>
            </p:nvSpPr>
            <p:spPr>
              <a:xfrm>
                <a:off x="7192490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5" name="204 Elipse"/>
              <p:cNvSpPr/>
              <p:nvPr/>
            </p:nvSpPr>
            <p:spPr>
              <a:xfrm>
                <a:off x="7178462" y="489721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6" name="205 Elipse"/>
              <p:cNvSpPr/>
              <p:nvPr/>
            </p:nvSpPr>
            <p:spPr>
              <a:xfrm>
                <a:off x="7152350" y="505906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7" name="206 Elipse"/>
              <p:cNvSpPr/>
              <p:nvPr/>
            </p:nvSpPr>
            <p:spPr>
              <a:xfrm>
                <a:off x="7036926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8" name="207 Elipse"/>
              <p:cNvSpPr/>
              <p:nvPr/>
            </p:nvSpPr>
            <p:spPr>
              <a:xfrm>
                <a:off x="7081526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9" name="AutoShape 205"/>
              <p:cNvSpPr>
                <a:spLocks noChangeArrowheads="1"/>
              </p:cNvSpPr>
              <p:nvPr/>
            </p:nvSpPr>
            <p:spPr bwMode="auto">
              <a:xfrm>
                <a:off x="7322478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10" name="209 Elipse"/>
              <p:cNvSpPr/>
              <p:nvPr/>
            </p:nvSpPr>
            <p:spPr>
              <a:xfrm>
                <a:off x="7403405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1" name="210 Elipse"/>
              <p:cNvSpPr/>
              <p:nvPr/>
            </p:nvSpPr>
            <p:spPr>
              <a:xfrm>
                <a:off x="7389377" y="49023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2" name="211 Elipse"/>
              <p:cNvSpPr/>
              <p:nvPr/>
            </p:nvSpPr>
            <p:spPr>
              <a:xfrm>
                <a:off x="7363265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3" name="212 Elipse"/>
              <p:cNvSpPr/>
              <p:nvPr/>
            </p:nvSpPr>
            <p:spPr>
              <a:xfrm>
                <a:off x="7631625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4" name="213 Elipse"/>
              <p:cNvSpPr/>
              <p:nvPr/>
            </p:nvSpPr>
            <p:spPr>
              <a:xfrm>
                <a:off x="7617597" y="48972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5" name="214 Elipse"/>
              <p:cNvSpPr/>
              <p:nvPr/>
            </p:nvSpPr>
            <p:spPr>
              <a:xfrm>
                <a:off x="7591485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6" name="215 Elipse"/>
              <p:cNvSpPr/>
              <p:nvPr/>
            </p:nvSpPr>
            <p:spPr>
              <a:xfrm>
                <a:off x="7476061" y="5064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7" name="216 Elipse"/>
              <p:cNvSpPr/>
              <p:nvPr/>
            </p:nvSpPr>
            <p:spPr>
              <a:xfrm>
                <a:off x="7520661" y="47442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8" name="AutoShape 216"/>
              <p:cNvSpPr>
                <a:spLocks noChangeArrowheads="1"/>
              </p:cNvSpPr>
              <p:nvPr/>
            </p:nvSpPr>
            <p:spPr bwMode="auto">
              <a:xfrm rot="16200000">
                <a:off x="5249420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19" name="AutoShape 216"/>
              <p:cNvSpPr>
                <a:spLocks noChangeArrowheads="1"/>
              </p:cNvSpPr>
              <p:nvPr/>
            </p:nvSpPr>
            <p:spPr bwMode="auto">
              <a:xfrm rot="16200000">
                <a:off x="5681468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0" name="AutoShape 216"/>
              <p:cNvSpPr>
                <a:spLocks noChangeArrowheads="1"/>
              </p:cNvSpPr>
              <p:nvPr/>
            </p:nvSpPr>
            <p:spPr bwMode="auto">
              <a:xfrm rot="16200000">
                <a:off x="6113516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1" name="AutoShape 216"/>
              <p:cNvSpPr>
                <a:spLocks noChangeArrowheads="1"/>
              </p:cNvSpPr>
              <p:nvPr/>
            </p:nvSpPr>
            <p:spPr bwMode="auto">
              <a:xfrm rot="16200000">
                <a:off x="6545564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2" name="AutoShape 216"/>
              <p:cNvSpPr>
                <a:spLocks noChangeArrowheads="1"/>
              </p:cNvSpPr>
              <p:nvPr/>
            </p:nvSpPr>
            <p:spPr bwMode="auto">
              <a:xfrm rot="16200000">
                <a:off x="6977612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3" name="AutoShape 216"/>
              <p:cNvSpPr>
                <a:spLocks noChangeArrowheads="1"/>
              </p:cNvSpPr>
              <p:nvPr/>
            </p:nvSpPr>
            <p:spPr bwMode="auto">
              <a:xfrm rot="16200000">
                <a:off x="7409660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cxnSp>
          <p:nvCxnSpPr>
            <p:cNvPr id="134" name="133 Conector recto"/>
            <p:cNvCxnSpPr/>
            <p:nvPr/>
          </p:nvCxnSpPr>
          <p:spPr>
            <a:xfrm flipH="1">
              <a:off x="7160420" y="3042819"/>
              <a:ext cx="550068" cy="511968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134 Conector recto"/>
            <p:cNvCxnSpPr/>
            <p:nvPr/>
          </p:nvCxnSpPr>
          <p:spPr>
            <a:xfrm>
              <a:off x="8324752" y="3043027"/>
              <a:ext cx="607048" cy="50453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135 Grupo"/>
            <p:cNvGrpSpPr/>
            <p:nvPr/>
          </p:nvGrpSpPr>
          <p:grpSpPr>
            <a:xfrm>
              <a:off x="7835739" y="4280784"/>
              <a:ext cx="344752" cy="316117"/>
              <a:chOff x="7835739" y="4100228"/>
              <a:chExt cx="550620" cy="504886"/>
            </a:xfrm>
          </p:grpSpPr>
          <p:grpSp>
            <p:nvGrpSpPr>
              <p:cNvPr id="144" name="Group 17"/>
              <p:cNvGrpSpPr>
                <a:grpSpLocks/>
              </p:cNvGrpSpPr>
              <p:nvPr/>
            </p:nvGrpSpPr>
            <p:grpSpPr bwMode="auto">
              <a:xfrm rot="498828" flipH="1">
                <a:off x="7835739" y="4100228"/>
                <a:ext cx="350258" cy="348838"/>
                <a:chOff x="1281" y="579"/>
                <a:chExt cx="3187" cy="3172"/>
              </a:xfrm>
            </p:grpSpPr>
            <p:sp>
              <p:nvSpPr>
                <p:cNvPr id="155" name="Oval 18"/>
                <p:cNvSpPr>
                  <a:spLocks noChangeArrowheads="1"/>
                </p:cNvSpPr>
                <p:nvPr/>
              </p:nvSpPr>
              <p:spPr bwMode="auto">
                <a:xfrm rot="7240817">
                  <a:off x="1629" y="913"/>
                  <a:ext cx="2492" cy="2491"/>
                </a:xfrm>
                <a:prstGeom prst="ellipse">
                  <a:avLst/>
                </a:prstGeom>
                <a:solidFill>
                  <a:srgbClr val="B2B2B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/>
                  <a:endParaRPr lang="es-ES" sz="1800"/>
                </a:p>
              </p:txBody>
            </p:sp>
            <p:sp>
              <p:nvSpPr>
                <p:cNvPr id="156" name="AutoShape 19"/>
                <p:cNvSpPr>
                  <a:spLocks noChangeArrowheads="1"/>
                </p:cNvSpPr>
                <p:nvPr/>
              </p:nvSpPr>
              <p:spPr bwMode="auto">
                <a:xfrm rot="-14211571">
                  <a:off x="1361" y="1128"/>
                  <a:ext cx="744" cy="476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7" name="AutoShape 20"/>
                <p:cNvSpPr>
                  <a:spLocks noChangeArrowheads="1"/>
                </p:cNvSpPr>
                <p:nvPr/>
              </p:nvSpPr>
              <p:spPr bwMode="auto">
                <a:xfrm rot="2064809">
                  <a:off x="1706" y="3049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8" name="AutoShape 21"/>
                <p:cNvSpPr>
                  <a:spLocks noChangeArrowheads="1"/>
                </p:cNvSpPr>
                <p:nvPr/>
              </p:nvSpPr>
              <p:spPr bwMode="auto">
                <a:xfrm rot="-8662188">
                  <a:off x="3284" y="783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9" name="AutoShape 22"/>
                <p:cNvSpPr>
                  <a:spLocks noChangeArrowheads="1"/>
                </p:cNvSpPr>
                <p:nvPr/>
              </p:nvSpPr>
              <p:spPr bwMode="auto">
                <a:xfrm rot="-70800022">
                  <a:off x="3847" y="1674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0" name="AutoShape 23"/>
                <p:cNvSpPr>
                  <a:spLocks noChangeArrowheads="1"/>
                </p:cNvSpPr>
                <p:nvPr/>
              </p:nvSpPr>
              <p:spPr bwMode="auto">
                <a:xfrm rot="-16735221">
                  <a:off x="1143" y="2129"/>
                  <a:ext cx="758" cy="48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1" name="AutoShape 24"/>
                <p:cNvSpPr>
                  <a:spLocks noChangeArrowheads="1"/>
                </p:cNvSpPr>
                <p:nvPr/>
              </p:nvSpPr>
              <p:spPr bwMode="auto">
                <a:xfrm rot="-714321">
                  <a:off x="2782" y="3267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2" name="AutoShape 25"/>
                <p:cNvSpPr>
                  <a:spLocks noChangeArrowheads="1"/>
                </p:cNvSpPr>
                <p:nvPr/>
              </p:nvSpPr>
              <p:spPr bwMode="auto">
                <a:xfrm rot="-11421312">
                  <a:off x="2260" y="579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3" name="AutoShape 26"/>
                <p:cNvSpPr>
                  <a:spLocks noChangeArrowheads="1"/>
                </p:cNvSpPr>
                <p:nvPr/>
              </p:nvSpPr>
              <p:spPr bwMode="auto">
                <a:xfrm rot="-133001338">
                  <a:off x="3684" y="2695"/>
                  <a:ext cx="708" cy="45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5" name="Group 27"/>
              <p:cNvGrpSpPr>
                <a:grpSpLocks/>
              </p:cNvGrpSpPr>
              <p:nvPr/>
            </p:nvGrpSpPr>
            <p:grpSpPr bwMode="auto">
              <a:xfrm rot="1606593" flipH="1">
                <a:off x="8095780" y="4315955"/>
                <a:ext cx="290579" cy="289159"/>
                <a:chOff x="1281" y="579"/>
                <a:chExt cx="3187" cy="3172"/>
              </a:xfrm>
            </p:grpSpPr>
            <p:sp>
              <p:nvSpPr>
                <p:cNvPr id="146" name="Oval 28"/>
                <p:cNvSpPr>
                  <a:spLocks noChangeArrowheads="1"/>
                </p:cNvSpPr>
                <p:nvPr/>
              </p:nvSpPr>
              <p:spPr bwMode="auto">
                <a:xfrm rot="7240817">
                  <a:off x="1629" y="913"/>
                  <a:ext cx="2492" cy="2491"/>
                </a:xfrm>
                <a:prstGeom prst="ellipse">
                  <a:avLst/>
                </a:prstGeom>
                <a:solidFill>
                  <a:srgbClr val="B2B2B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/>
                  <a:endParaRPr lang="es-ES" sz="1800"/>
                </a:p>
              </p:txBody>
            </p:sp>
            <p:sp>
              <p:nvSpPr>
                <p:cNvPr id="147" name="AutoShape 29"/>
                <p:cNvSpPr>
                  <a:spLocks noChangeArrowheads="1"/>
                </p:cNvSpPr>
                <p:nvPr/>
              </p:nvSpPr>
              <p:spPr bwMode="auto">
                <a:xfrm rot="-14211571">
                  <a:off x="1361" y="1128"/>
                  <a:ext cx="744" cy="476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8" name="AutoShape 30"/>
                <p:cNvSpPr>
                  <a:spLocks noChangeArrowheads="1"/>
                </p:cNvSpPr>
                <p:nvPr/>
              </p:nvSpPr>
              <p:spPr bwMode="auto">
                <a:xfrm rot="2064809">
                  <a:off x="1706" y="3049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 rot="-8662188">
                  <a:off x="3284" y="783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0" name="AutoShape 32"/>
                <p:cNvSpPr>
                  <a:spLocks noChangeArrowheads="1"/>
                </p:cNvSpPr>
                <p:nvPr/>
              </p:nvSpPr>
              <p:spPr bwMode="auto">
                <a:xfrm rot="-70800022">
                  <a:off x="3847" y="1674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1" name="AutoShape 33"/>
                <p:cNvSpPr>
                  <a:spLocks noChangeArrowheads="1"/>
                </p:cNvSpPr>
                <p:nvPr/>
              </p:nvSpPr>
              <p:spPr bwMode="auto">
                <a:xfrm rot="-16735221">
                  <a:off x="1143" y="2129"/>
                  <a:ext cx="758" cy="48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2" name="AutoShape 34"/>
                <p:cNvSpPr>
                  <a:spLocks noChangeArrowheads="1"/>
                </p:cNvSpPr>
                <p:nvPr/>
              </p:nvSpPr>
              <p:spPr bwMode="auto">
                <a:xfrm rot="-714321">
                  <a:off x="2782" y="3267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3" name="AutoShape 35"/>
                <p:cNvSpPr>
                  <a:spLocks noChangeArrowheads="1"/>
                </p:cNvSpPr>
                <p:nvPr/>
              </p:nvSpPr>
              <p:spPr bwMode="auto">
                <a:xfrm rot="-11421312">
                  <a:off x="2260" y="579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4" name="AutoShape 36"/>
                <p:cNvSpPr>
                  <a:spLocks noChangeArrowheads="1"/>
                </p:cNvSpPr>
                <p:nvPr/>
              </p:nvSpPr>
              <p:spPr bwMode="auto">
                <a:xfrm rot="-133001338">
                  <a:off x="3684" y="2695"/>
                  <a:ext cx="708" cy="45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37" name="136 CuadroTexto"/>
            <p:cNvSpPr txBox="1"/>
            <p:nvPr/>
          </p:nvSpPr>
          <p:spPr>
            <a:xfrm>
              <a:off x="7285501" y="4186581"/>
              <a:ext cx="1440160" cy="54004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137 Rectángulo"/>
            <p:cNvSpPr/>
            <p:nvPr/>
          </p:nvSpPr>
          <p:spPr>
            <a:xfrm>
              <a:off x="7362713" y="4841161"/>
              <a:ext cx="1296144" cy="1440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9" name="138 Conector recto de flecha"/>
            <p:cNvCxnSpPr/>
            <p:nvPr/>
          </p:nvCxnSpPr>
          <p:spPr>
            <a:xfrm>
              <a:off x="2523657" y="3251102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139 Conector recto de flecha"/>
            <p:cNvCxnSpPr/>
            <p:nvPr/>
          </p:nvCxnSpPr>
          <p:spPr>
            <a:xfrm>
              <a:off x="5148064" y="3237034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 de flecha"/>
            <p:cNvCxnSpPr/>
            <p:nvPr/>
          </p:nvCxnSpPr>
          <p:spPr>
            <a:xfrm>
              <a:off x="7042714" y="2771065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141 Conector recto"/>
            <p:cNvCxnSpPr/>
            <p:nvPr/>
          </p:nvCxnSpPr>
          <p:spPr>
            <a:xfrm>
              <a:off x="7196389" y="4064375"/>
              <a:ext cx="85474" cy="121444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 flipH="1">
              <a:off x="8724867" y="4052469"/>
              <a:ext cx="114333" cy="13335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8" name="897 Grupo"/>
          <p:cNvGrpSpPr/>
          <p:nvPr/>
        </p:nvGrpSpPr>
        <p:grpSpPr>
          <a:xfrm>
            <a:off x="6412844" y="2602984"/>
            <a:ext cx="474473" cy="474473"/>
            <a:chOff x="2071872" y="4602154"/>
            <a:chExt cx="794047" cy="794047"/>
          </a:xfrm>
        </p:grpSpPr>
        <p:sp>
          <p:nvSpPr>
            <p:cNvPr id="899" name="AutoShape 2"/>
            <p:cNvSpPr>
              <a:spLocks noChangeArrowheads="1"/>
            </p:cNvSpPr>
            <p:nvPr/>
          </p:nvSpPr>
          <p:spPr bwMode="auto">
            <a:xfrm>
              <a:off x="2071872" y="5011112"/>
              <a:ext cx="794047" cy="385089"/>
            </a:xfrm>
            <a:prstGeom prst="parallelogram">
              <a:avLst>
                <a:gd name="adj" fmla="val 36705"/>
              </a:avLst>
            </a:prstGeom>
            <a:solidFill>
              <a:schemeClr val="bg1">
                <a:lumMod val="85000"/>
              </a:schemeClr>
            </a:solidFill>
            <a:ln w="6350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900" name="899 Grupo"/>
            <p:cNvGrpSpPr/>
            <p:nvPr/>
          </p:nvGrpSpPr>
          <p:grpSpPr>
            <a:xfrm>
              <a:off x="2721643" y="4602154"/>
              <a:ext cx="86459" cy="504966"/>
              <a:chOff x="2489987" y="2655213"/>
              <a:chExt cx="86459" cy="504966"/>
            </a:xfrm>
          </p:grpSpPr>
          <p:sp>
            <p:nvSpPr>
              <p:cNvPr id="941" name="AutoShape 4"/>
              <p:cNvSpPr>
                <a:spLocks noChangeArrowheads="1"/>
              </p:cNvSpPr>
              <p:nvPr/>
            </p:nvSpPr>
            <p:spPr bwMode="auto">
              <a:xfrm>
                <a:off x="2489987" y="3061520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2" name="AutoShape 5"/>
              <p:cNvSpPr>
                <a:spLocks noChangeArrowheads="1"/>
              </p:cNvSpPr>
              <p:nvPr/>
            </p:nvSpPr>
            <p:spPr bwMode="auto">
              <a:xfrm>
                <a:off x="2489987" y="299415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3" name="AutoShape 6"/>
              <p:cNvSpPr>
                <a:spLocks noChangeArrowheads="1"/>
              </p:cNvSpPr>
              <p:nvPr/>
            </p:nvSpPr>
            <p:spPr bwMode="auto">
              <a:xfrm>
                <a:off x="2489987" y="2925731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4" name="AutoShape 7"/>
              <p:cNvSpPr>
                <a:spLocks noChangeArrowheads="1"/>
              </p:cNvSpPr>
              <p:nvPr/>
            </p:nvSpPr>
            <p:spPr bwMode="auto">
              <a:xfrm>
                <a:off x="2489987" y="285836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5" name="AutoShape 8"/>
              <p:cNvSpPr>
                <a:spLocks noChangeArrowheads="1"/>
              </p:cNvSpPr>
              <p:nvPr/>
            </p:nvSpPr>
            <p:spPr bwMode="auto">
              <a:xfrm>
                <a:off x="2489987" y="2790472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6" name="AutoShape 9"/>
              <p:cNvSpPr>
                <a:spLocks noChangeArrowheads="1"/>
              </p:cNvSpPr>
              <p:nvPr/>
            </p:nvSpPr>
            <p:spPr bwMode="auto">
              <a:xfrm>
                <a:off x="2489987" y="2723108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7" name="AutoShape 10"/>
              <p:cNvSpPr>
                <a:spLocks noChangeArrowheads="1"/>
              </p:cNvSpPr>
              <p:nvPr/>
            </p:nvSpPr>
            <p:spPr bwMode="auto">
              <a:xfrm>
                <a:off x="2489987" y="2655213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sp>
          <p:nvSpPr>
            <p:cNvPr id="901" name="AutoShape 13"/>
            <p:cNvSpPr>
              <a:spLocks noChangeArrowheads="1"/>
            </p:cNvSpPr>
            <p:nvPr/>
          </p:nvSpPr>
          <p:spPr bwMode="auto">
            <a:xfrm>
              <a:off x="2480831" y="5004217"/>
              <a:ext cx="86459" cy="98659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902" name="901 Grupo"/>
            <p:cNvGrpSpPr/>
            <p:nvPr/>
          </p:nvGrpSpPr>
          <p:grpSpPr>
            <a:xfrm>
              <a:off x="2659053" y="5057107"/>
              <a:ext cx="86459" cy="166177"/>
              <a:chOff x="2427397" y="3110166"/>
              <a:chExt cx="86459" cy="166177"/>
            </a:xfrm>
          </p:grpSpPr>
          <p:sp>
            <p:nvSpPr>
              <p:cNvPr id="939" name="AutoShape 22"/>
              <p:cNvSpPr>
                <a:spLocks noChangeArrowheads="1"/>
              </p:cNvSpPr>
              <p:nvPr/>
            </p:nvSpPr>
            <p:spPr bwMode="auto">
              <a:xfrm>
                <a:off x="2427397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0" name="AutoShape 23"/>
              <p:cNvSpPr>
                <a:spLocks noChangeArrowheads="1"/>
              </p:cNvSpPr>
              <p:nvPr/>
            </p:nvSpPr>
            <p:spPr bwMode="auto">
              <a:xfrm>
                <a:off x="2427397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03" name="902 Grupo"/>
            <p:cNvGrpSpPr/>
            <p:nvPr/>
          </p:nvGrpSpPr>
          <p:grpSpPr>
            <a:xfrm>
              <a:off x="2563046" y="5065464"/>
              <a:ext cx="86459" cy="302091"/>
              <a:chOff x="2331390" y="3118523"/>
              <a:chExt cx="86459" cy="302091"/>
            </a:xfrm>
          </p:grpSpPr>
          <p:sp>
            <p:nvSpPr>
              <p:cNvPr id="935" name="AutoShape 31"/>
              <p:cNvSpPr>
                <a:spLocks noChangeArrowheads="1"/>
              </p:cNvSpPr>
              <p:nvPr/>
            </p:nvSpPr>
            <p:spPr bwMode="auto">
              <a:xfrm>
                <a:off x="2331390" y="3321864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6" name="AutoShape 32"/>
              <p:cNvSpPr>
                <a:spLocks noChangeArrowheads="1"/>
              </p:cNvSpPr>
              <p:nvPr/>
            </p:nvSpPr>
            <p:spPr bwMode="auto">
              <a:xfrm>
                <a:off x="2331390" y="3254437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7" name="AutoShape 33"/>
              <p:cNvSpPr>
                <a:spLocks noChangeArrowheads="1"/>
              </p:cNvSpPr>
              <p:nvPr/>
            </p:nvSpPr>
            <p:spPr bwMode="auto">
              <a:xfrm>
                <a:off x="2331390" y="3185949"/>
                <a:ext cx="86459" cy="99281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8" name="AutoShape 34"/>
              <p:cNvSpPr>
                <a:spLocks noChangeArrowheads="1"/>
              </p:cNvSpPr>
              <p:nvPr/>
            </p:nvSpPr>
            <p:spPr bwMode="auto">
              <a:xfrm>
                <a:off x="2331390" y="3118523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04" name="903 Grupo"/>
            <p:cNvGrpSpPr/>
            <p:nvPr/>
          </p:nvGrpSpPr>
          <p:grpSpPr>
            <a:xfrm>
              <a:off x="2418240" y="4654134"/>
              <a:ext cx="86459" cy="573391"/>
              <a:chOff x="2186584" y="2707193"/>
              <a:chExt cx="86459" cy="573391"/>
            </a:xfrm>
          </p:grpSpPr>
          <p:sp>
            <p:nvSpPr>
              <p:cNvPr id="927" name="AutoShape 40"/>
              <p:cNvSpPr>
                <a:spLocks noChangeArrowheads="1"/>
              </p:cNvSpPr>
              <p:nvPr/>
            </p:nvSpPr>
            <p:spPr bwMode="auto">
              <a:xfrm>
                <a:off x="2186584" y="318183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8" name="AutoShape 41"/>
              <p:cNvSpPr>
                <a:spLocks noChangeArrowheads="1"/>
              </p:cNvSpPr>
              <p:nvPr/>
            </p:nvSpPr>
            <p:spPr bwMode="auto">
              <a:xfrm>
                <a:off x="2186584" y="3114406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9" name="AutoShape 42"/>
              <p:cNvSpPr>
                <a:spLocks noChangeArrowheads="1"/>
              </p:cNvSpPr>
              <p:nvPr/>
            </p:nvSpPr>
            <p:spPr bwMode="auto">
              <a:xfrm>
                <a:off x="2186584" y="304591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0" name="AutoShape 43"/>
              <p:cNvSpPr>
                <a:spLocks noChangeArrowheads="1"/>
              </p:cNvSpPr>
              <p:nvPr/>
            </p:nvSpPr>
            <p:spPr bwMode="auto">
              <a:xfrm>
                <a:off x="2186584" y="2978491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1" name="AutoShape 44"/>
              <p:cNvSpPr>
                <a:spLocks noChangeArrowheads="1"/>
              </p:cNvSpPr>
              <p:nvPr/>
            </p:nvSpPr>
            <p:spPr bwMode="auto">
              <a:xfrm>
                <a:off x="2186584" y="2910534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2" name="AutoShape 45"/>
              <p:cNvSpPr>
                <a:spLocks noChangeArrowheads="1"/>
              </p:cNvSpPr>
              <p:nvPr/>
            </p:nvSpPr>
            <p:spPr bwMode="auto">
              <a:xfrm>
                <a:off x="2186584" y="284310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3" name="AutoShape 46"/>
              <p:cNvSpPr>
                <a:spLocks noChangeArrowheads="1"/>
              </p:cNvSpPr>
              <p:nvPr/>
            </p:nvSpPr>
            <p:spPr bwMode="auto">
              <a:xfrm>
                <a:off x="2186584" y="2775150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4" name="AutoShape 47"/>
              <p:cNvSpPr>
                <a:spLocks noChangeArrowheads="1"/>
              </p:cNvSpPr>
              <p:nvPr/>
            </p:nvSpPr>
            <p:spPr bwMode="auto">
              <a:xfrm>
                <a:off x="2186584" y="270719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05" name="904 Grupo"/>
            <p:cNvGrpSpPr/>
            <p:nvPr/>
          </p:nvGrpSpPr>
          <p:grpSpPr>
            <a:xfrm>
              <a:off x="2370501" y="4997507"/>
              <a:ext cx="86459" cy="370049"/>
              <a:chOff x="2511112" y="3021921"/>
              <a:chExt cx="86459" cy="370049"/>
            </a:xfrm>
          </p:grpSpPr>
          <p:sp>
            <p:nvSpPr>
              <p:cNvPr id="922" name="AutoShape 49"/>
              <p:cNvSpPr>
                <a:spLocks noChangeArrowheads="1"/>
              </p:cNvSpPr>
              <p:nvPr/>
            </p:nvSpPr>
            <p:spPr bwMode="auto">
              <a:xfrm>
                <a:off x="2511112" y="3293219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3" name="AutoShape 50"/>
              <p:cNvSpPr>
                <a:spLocks noChangeArrowheads="1"/>
              </p:cNvSpPr>
              <p:nvPr/>
            </p:nvSpPr>
            <p:spPr bwMode="auto">
              <a:xfrm>
                <a:off x="2511112" y="3225793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4" name="AutoShape 51"/>
              <p:cNvSpPr>
                <a:spLocks noChangeArrowheads="1"/>
              </p:cNvSpPr>
              <p:nvPr/>
            </p:nvSpPr>
            <p:spPr bwMode="auto">
              <a:xfrm>
                <a:off x="2511112" y="3157305"/>
                <a:ext cx="86459" cy="9928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5" name="AutoShape 52"/>
              <p:cNvSpPr>
                <a:spLocks noChangeArrowheads="1"/>
              </p:cNvSpPr>
              <p:nvPr/>
            </p:nvSpPr>
            <p:spPr bwMode="auto">
              <a:xfrm>
                <a:off x="2511112" y="3089878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6" name="AutoShape 53"/>
              <p:cNvSpPr>
                <a:spLocks noChangeArrowheads="1"/>
              </p:cNvSpPr>
              <p:nvPr/>
            </p:nvSpPr>
            <p:spPr bwMode="auto">
              <a:xfrm>
                <a:off x="2511112" y="3021921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06" name="905 Grupo"/>
            <p:cNvGrpSpPr/>
            <p:nvPr/>
          </p:nvGrpSpPr>
          <p:grpSpPr>
            <a:xfrm>
              <a:off x="2264417" y="4776666"/>
              <a:ext cx="86459" cy="301813"/>
              <a:chOff x="2032761" y="2829725"/>
              <a:chExt cx="86459" cy="301813"/>
            </a:xfrm>
          </p:grpSpPr>
          <p:sp>
            <p:nvSpPr>
              <p:cNvPr id="918" name="AutoShape 62"/>
              <p:cNvSpPr>
                <a:spLocks noChangeArrowheads="1"/>
              </p:cNvSpPr>
              <p:nvPr/>
            </p:nvSpPr>
            <p:spPr bwMode="auto">
              <a:xfrm>
                <a:off x="2032761" y="3032879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9" name="AutoShape 63"/>
              <p:cNvSpPr>
                <a:spLocks noChangeArrowheads="1"/>
              </p:cNvSpPr>
              <p:nvPr/>
            </p:nvSpPr>
            <p:spPr bwMode="auto">
              <a:xfrm>
                <a:off x="2032761" y="2965514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0" name="AutoShape 64"/>
              <p:cNvSpPr>
                <a:spLocks noChangeArrowheads="1"/>
              </p:cNvSpPr>
              <p:nvPr/>
            </p:nvSpPr>
            <p:spPr bwMode="auto">
              <a:xfrm>
                <a:off x="2032761" y="2897089"/>
                <a:ext cx="86459" cy="99190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1" name="AutoShape 65"/>
              <p:cNvSpPr>
                <a:spLocks noChangeArrowheads="1"/>
              </p:cNvSpPr>
              <p:nvPr/>
            </p:nvSpPr>
            <p:spPr bwMode="auto">
              <a:xfrm>
                <a:off x="2032761" y="2829725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07" name="906 Grupo"/>
            <p:cNvGrpSpPr/>
            <p:nvPr/>
          </p:nvGrpSpPr>
          <p:grpSpPr>
            <a:xfrm>
              <a:off x="2201827" y="5057107"/>
              <a:ext cx="86459" cy="166177"/>
              <a:chOff x="1970171" y="3110166"/>
              <a:chExt cx="86459" cy="166177"/>
            </a:xfrm>
          </p:grpSpPr>
          <p:sp>
            <p:nvSpPr>
              <p:cNvPr id="916" name="AutoShape 71"/>
              <p:cNvSpPr>
                <a:spLocks noChangeArrowheads="1"/>
              </p:cNvSpPr>
              <p:nvPr/>
            </p:nvSpPr>
            <p:spPr bwMode="auto">
              <a:xfrm>
                <a:off x="1970171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7" name="AutoShape 72"/>
              <p:cNvSpPr>
                <a:spLocks noChangeArrowheads="1"/>
              </p:cNvSpPr>
              <p:nvPr/>
            </p:nvSpPr>
            <p:spPr bwMode="auto">
              <a:xfrm>
                <a:off x="1970171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08" name="907 Grupo"/>
            <p:cNvGrpSpPr/>
            <p:nvPr/>
          </p:nvGrpSpPr>
          <p:grpSpPr>
            <a:xfrm>
              <a:off x="2144010" y="4862124"/>
              <a:ext cx="86459" cy="505432"/>
              <a:chOff x="1912354" y="2915183"/>
              <a:chExt cx="86459" cy="505432"/>
            </a:xfrm>
          </p:grpSpPr>
          <p:sp>
            <p:nvSpPr>
              <p:cNvPr id="909" name="AutoShape 80"/>
              <p:cNvSpPr>
                <a:spLocks noChangeArrowheads="1"/>
              </p:cNvSpPr>
              <p:nvPr/>
            </p:nvSpPr>
            <p:spPr bwMode="auto">
              <a:xfrm>
                <a:off x="1912354" y="3321865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0" name="AutoShape 81"/>
              <p:cNvSpPr>
                <a:spLocks noChangeArrowheads="1"/>
              </p:cNvSpPr>
              <p:nvPr/>
            </p:nvSpPr>
            <p:spPr bwMode="auto">
              <a:xfrm>
                <a:off x="1912354" y="3254438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1" name="AutoShape 82"/>
              <p:cNvSpPr>
                <a:spLocks noChangeArrowheads="1"/>
              </p:cNvSpPr>
              <p:nvPr/>
            </p:nvSpPr>
            <p:spPr bwMode="auto">
              <a:xfrm>
                <a:off x="1912354" y="318595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2" name="AutoShape 83"/>
              <p:cNvSpPr>
                <a:spLocks noChangeArrowheads="1"/>
              </p:cNvSpPr>
              <p:nvPr/>
            </p:nvSpPr>
            <p:spPr bwMode="auto">
              <a:xfrm>
                <a:off x="1912354" y="3118524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3" name="AutoShape 84"/>
              <p:cNvSpPr>
                <a:spLocks noChangeArrowheads="1"/>
              </p:cNvSpPr>
              <p:nvPr/>
            </p:nvSpPr>
            <p:spPr bwMode="auto">
              <a:xfrm>
                <a:off x="1912354" y="3050567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4" name="AutoShape 85"/>
              <p:cNvSpPr>
                <a:spLocks noChangeArrowheads="1"/>
              </p:cNvSpPr>
              <p:nvPr/>
            </p:nvSpPr>
            <p:spPr bwMode="auto">
              <a:xfrm>
                <a:off x="1912354" y="298314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5" name="AutoShape 86"/>
              <p:cNvSpPr>
                <a:spLocks noChangeArrowheads="1"/>
              </p:cNvSpPr>
              <p:nvPr/>
            </p:nvSpPr>
            <p:spPr bwMode="auto">
              <a:xfrm>
                <a:off x="1912354" y="2915183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</p:grpSp>
      <p:grpSp>
        <p:nvGrpSpPr>
          <p:cNvPr id="948" name="947 Grupo"/>
          <p:cNvGrpSpPr/>
          <p:nvPr/>
        </p:nvGrpSpPr>
        <p:grpSpPr>
          <a:xfrm rot="21196302">
            <a:off x="6494552" y="2955851"/>
            <a:ext cx="1131156" cy="389246"/>
            <a:chOff x="1085499" y="4032024"/>
            <a:chExt cx="1412869" cy="486187"/>
          </a:xfrm>
        </p:grpSpPr>
        <p:sp>
          <p:nvSpPr>
            <p:cNvPr id="949" name="AutoShape 205"/>
            <p:cNvSpPr>
              <a:spLocks noChangeArrowheads="1"/>
            </p:cNvSpPr>
            <p:nvPr/>
          </p:nvSpPr>
          <p:spPr bwMode="auto">
            <a:xfrm>
              <a:off x="1085499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50" name="949 Elipse"/>
            <p:cNvSpPr/>
            <p:nvPr/>
          </p:nvSpPr>
          <p:spPr>
            <a:xfrm>
              <a:off x="1173714" y="4066061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1" name="950 Elipse"/>
            <p:cNvSpPr/>
            <p:nvPr/>
          </p:nvSpPr>
          <p:spPr>
            <a:xfrm>
              <a:off x="1158423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2" name="951 Elipse"/>
            <p:cNvSpPr/>
            <p:nvPr/>
          </p:nvSpPr>
          <p:spPr>
            <a:xfrm>
              <a:off x="1129959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3" name="952 Elipse"/>
            <p:cNvSpPr/>
            <p:nvPr/>
          </p:nvSpPr>
          <p:spPr>
            <a:xfrm>
              <a:off x="1422486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4" name="953 Elipse"/>
            <p:cNvSpPr/>
            <p:nvPr/>
          </p:nvSpPr>
          <p:spPr>
            <a:xfrm>
              <a:off x="1407196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5" name="954 Elipse"/>
            <p:cNvSpPr/>
            <p:nvPr/>
          </p:nvSpPr>
          <p:spPr>
            <a:xfrm>
              <a:off x="1378731" y="440363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6" name="955 Elipse"/>
            <p:cNvSpPr/>
            <p:nvPr/>
          </p:nvSpPr>
          <p:spPr>
            <a:xfrm>
              <a:off x="1252913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7" name="956 Elipse"/>
            <p:cNvSpPr/>
            <p:nvPr/>
          </p:nvSpPr>
          <p:spPr>
            <a:xfrm>
              <a:off x="1301530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8" name="AutoShape 205"/>
            <p:cNvSpPr>
              <a:spLocks noChangeArrowheads="1"/>
            </p:cNvSpPr>
            <p:nvPr/>
          </p:nvSpPr>
          <p:spPr bwMode="auto">
            <a:xfrm>
              <a:off x="1564180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59" name="958 Elipse"/>
            <p:cNvSpPr/>
            <p:nvPr/>
          </p:nvSpPr>
          <p:spPr>
            <a:xfrm>
              <a:off x="1652396" y="4066061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0" name="959 Elipse"/>
            <p:cNvSpPr/>
            <p:nvPr/>
          </p:nvSpPr>
          <p:spPr>
            <a:xfrm>
              <a:off x="1637104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1" name="960 Elipse"/>
            <p:cNvSpPr/>
            <p:nvPr/>
          </p:nvSpPr>
          <p:spPr>
            <a:xfrm>
              <a:off x="1608641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2" name="961 Elipse"/>
            <p:cNvSpPr/>
            <p:nvPr/>
          </p:nvSpPr>
          <p:spPr>
            <a:xfrm>
              <a:off x="1901168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3" name="962 Elipse"/>
            <p:cNvSpPr/>
            <p:nvPr/>
          </p:nvSpPr>
          <p:spPr>
            <a:xfrm>
              <a:off x="1885877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4" name="963 Elipse"/>
            <p:cNvSpPr/>
            <p:nvPr/>
          </p:nvSpPr>
          <p:spPr>
            <a:xfrm>
              <a:off x="1857414" y="440363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5" name="964 Elipse"/>
            <p:cNvSpPr/>
            <p:nvPr/>
          </p:nvSpPr>
          <p:spPr>
            <a:xfrm>
              <a:off x="1731594" y="4409202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6" name="965 Elipse"/>
            <p:cNvSpPr/>
            <p:nvPr/>
          </p:nvSpPr>
          <p:spPr>
            <a:xfrm>
              <a:off x="1780211" y="4060494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7" name="AutoShape 205"/>
            <p:cNvSpPr>
              <a:spLocks noChangeArrowheads="1"/>
            </p:cNvSpPr>
            <p:nvPr/>
          </p:nvSpPr>
          <p:spPr bwMode="auto">
            <a:xfrm>
              <a:off x="2027412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68" name="967 Elipse"/>
            <p:cNvSpPr/>
            <p:nvPr/>
          </p:nvSpPr>
          <p:spPr>
            <a:xfrm>
              <a:off x="2115626" y="4073676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9" name="968 Elipse"/>
            <p:cNvSpPr/>
            <p:nvPr/>
          </p:nvSpPr>
          <p:spPr>
            <a:xfrm>
              <a:off x="2100336" y="4240385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0" name="969 Elipse"/>
            <p:cNvSpPr/>
            <p:nvPr/>
          </p:nvSpPr>
          <p:spPr>
            <a:xfrm>
              <a:off x="2071872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1" name="970 Elipse"/>
            <p:cNvSpPr/>
            <p:nvPr/>
          </p:nvSpPr>
          <p:spPr>
            <a:xfrm>
              <a:off x="2364399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2" name="971 Elipse"/>
            <p:cNvSpPr/>
            <p:nvPr/>
          </p:nvSpPr>
          <p:spPr>
            <a:xfrm>
              <a:off x="2349107" y="4234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3" name="972 Elipse"/>
            <p:cNvSpPr/>
            <p:nvPr/>
          </p:nvSpPr>
          <p:spPr>
            <a:xfrm>
              <a:off x="2320644" y="4411248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4" name="973 Elipse"/>
            <p:cNvSpPr/>
            <p:nvPr/>
          </p:nvSpPr>
          <p:spPr>
            <a:xfrm>
              <a:off x="2194826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5" name="974 Elipse"/>
            <p:cNvSpPr/>
            <p:nvPr/>
          </p:nvSpPr>
          <p:spPr>
            <a:xfrm>
              <a:off x="2243441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6" name="975 Elipse"/>
            <p:cNvSpPr/>
            <p:nvPr/>
          </p:nvSpPr>
          <p:spPr>
            <a:xfrm>
              <a:off x="1286564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7" name="976 Elipse"/>
            <p:cNvSpPr/>
            <p:nvPr/>
          </p:nvSpPr>
          <p:spPr>
            <a:xfrm>
              <a:off x="1764597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8" name="977 Elipse"/>
            <p:cNvSpPr/>
            <p:nvPr/>
          </p:nvSpPr>
          <p:spPr>
            <a:xfrm>
              <a:off x="2227274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79" name="978 Rectángulo"/>
          <p:cNvSpPr/>
          <p:nvPr/>
        </p:nvSpPr>
        <p:spPr>
          <a:xfrm>
            <a:off x="1930010" y="1228151"/>
            <a:ext cx="2520280" cy="93610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Rectangle 11"/>
          <p:cNvSpPr>
            <a:spLocks noChangeArrowheads="1"/>
          </p:cNvSpPr>
          <p:nvPr/>
        </p:nvSpPr>
        <p:spPr bwMode="auto">
          <a:xfrm>
            <a:off x="368824" y="1071546"/>
            <a:ext cx="2202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INTRODUCTION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981" name="980 Rectángulo"/>
          <p:cNvSpPr/>
          <p:nvPr/>
        </p:nvSpPr>
        <p:spPr>
          <a:xfrm>
            <a:off x="6138730" y="2564787"/>
            <a:ext cx="1728192" cy="949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11"/>
          <p:cNvSpPr>
            <a:spLocks noChangeArrowheads="1"/>
          </p:cNvSpPr>
          <p:nvPr/>
        </p:nvSpPr>
        <p:spPr bwMode="auto">
          <a:xfrm>
            <a:off x="1295758" y="2564787"/>
            <a:ext cx="51420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ENTROPY-BASED MEASURE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rPr>
              <a:t>FOR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                             CONTEXT EVALUATION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+mn-lt"/>
            </a:endParaRPr>
          </a:p>
        </p:txBody>
      </p:sp>
      <p:grpSp>
        <p:nvGrpSpPr>
          <p:cNvPr id="983" name="982 Grupo"/>
          <p:cNvGrpSpPr/>
          <p:nvPr/>
        </p:nvGrpSpPr>
        <p:grpSpPr>
          <a:xfrm>
            <a:off x="6969498" y="4190764"/>
            <a:ext cx="511176" cy="495228"/>
            <a:chOff x="634045" y="1400728"/>
            <a:chExt cx="4297995" cy="4101514"/>
          </a:xfrm>
        </p:grpSpPr>
        <p:grpSp>
          <p:nvGrpSpPr>
            <p:cNvPr id="984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63" name="1062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4" name="1063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5" name="1064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6" name="1065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7" name="1066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8" name="1067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9" name="1068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0" name="1069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1" name="1070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2" name="1071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3" name="1072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4" name="1073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85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51" name="1050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2" name="1051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3" name="1052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4" name="1053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5" name="1054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6" name="1055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7" name="1056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8" name="1057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9" name="1058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0" name="1059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1" name="1060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2" name="1061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86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39" name="103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0" name="103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1" name="104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2" name="104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3" name="104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4" name="104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5" name="104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6" name="104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7" name="104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8" name="104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9" name="104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0" name="104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87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27" name="102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8" name="102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9" name="102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0" name="102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1" name="103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2" name="103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3" name="103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4" name="103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5" name="103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6" name="103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7" name="103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8" name="103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88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15" name="101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6" name="101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7" name="101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8" name="101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9" name="101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0" name="101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1" name="102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2" name="102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3" name="102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4" name="102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5" name="102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6" name="102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89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03" name="100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4" name="100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5" name="100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6" name="100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7" name="100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8" name="100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9" name="100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0" name="100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1" name="101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2" name="101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3" name="101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4" name="101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90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91" name="990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2" name="991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3" name="992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4" name="993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5" name="994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6" name="995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7" name="996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8" name="997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9" name="998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0" name="999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1" name="1000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2" name="1001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1075" name="1074 Grupo"/>
          <p:cNvGrpSpPr/>
          <p:nvPr/>
        </p:nvGrpSpPr>
        <p:grpSpPr>
          <a:xfrm>
            <a:off x="7240228" y="4020574"/>
            <a:ext cx="540568" cy="511300"/>
            <a:chOff x="1714165" y="1400728"/>
            <a:chExt cx="4297995" cy="4101514"/>
          </a:xfrm>
        </p:grpSpPr>
        <p:grpSp>
          <p:nvGrpSpPr>
            <p:cNvPr id="1076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1155" name="1154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6" name="1155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7" name="1156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8" name="1157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9" name="1158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0" name="1159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1" name="1160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2" name="1161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3" name="1162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4" name="1163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5" name="1164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6" name="1165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77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1143" name="114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4" name="114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5" name="114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6" name="114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7" name="114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8" name="114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9" name="114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0" name="114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1" name="115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2" name="115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3" name="1152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4" name="1153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78" name="1077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1131" name="113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2" name="113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3" name="113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4" name="113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5" name="113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6" name="113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7" name="113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8" name="113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9" name="113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0" name="113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1" name="114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2" name="114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79" name="1078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1119" name="111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0" name="111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1" name="112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2" name="112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3" name="112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4" name="112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5" name="112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6" name="112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7" name="112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8" name="112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9" name="112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0" name="112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80" name="1079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1107" name="110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8" name="110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9" name="110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0" name="110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1" name="111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2" name="111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3" name="111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4" name="111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5" name="111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6" name="111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7" name="111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8" name="111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81" name="1080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1095" name="109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6" name="109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7" name="109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8" name="109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9" name="109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0" name="109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1" name="110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2" name="110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3" name="110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4" name="110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5" name="110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6" name="110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82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1083" name="1082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4" name="1083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5" name="1084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6" name="1085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7" name="1086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8" name="1087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9" name="1088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0" name="1089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1" name="1090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2" name="1091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3" name="1092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4" name="1093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167" name="1166 Rectángulo"/>
          <p:cNvSpPr/>
          <p:nvPr/>
        </p:nvSpPr>
        <p:spPr>
          <a:xfrm>
            <a:off x="6654470" y="3789040"/>
            <a:ext cx="1834092" cy="105925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"/>
          <p:cNvSpPr>
            <a:spLocks noChangeArrowheads="1"/>
          </p:cNvSpPr>
          <p:nvPr/>
        </p:nvSpPr>
        <p:spPr bwMode="auto">
          <a:xfrm>
            <a:off x="3749833" y="4058855"/>
            <a:ext cx="3280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EXPERIMENTAL RESULTS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1174" name="1173 Rectángulo"/>
          <p:cNvSpPr/>
          <p:nvPr/>
        </p:nvSpPr>
        <p:spPr>
          <a:xfrm>
            <a:off x="1157355" y="5085184"/>
            <a:ext cx="7869332" cy="144016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1174 Rectángulo"/>
          <p:cNvSpPr/>
          <p:nvPr/>
        </p:nvSpPr>
        <p:spPr>
          <a:xfrm>
            <a:off x="375076" y="796103"/>
            <a:ext cx="7869332" cy="2848921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ectangle 8"/>
          <p:cNvSpPr>
            <a:spLocks noChangeArrowheads="1"/>
          </p:cNvSpPr>
          <p:nvPr/>
        </p:nvSpPr>
        <p:spPr bwMode="auto">
          <a:xfrm>
            <a:off x="0" y="43221"/>
            <a:ext cx="2373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TABLE OF CONTENTS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1056 Grupo"/>
          <p:cNvGrpSpPr/>
          <p:nvPr/>
        </p:nvGrpSpPr>
        <p:grpSpPr>
          <a:xfrm>
            <a:off x="6218019" y="5487615"/>
            <a:ext cx="2866351" cy="821705"/>
            <a:chOff x="6218019" y="5487615"/>
            <a:chExt cx="2866351" cy="821705"/>
          </a:xfrm>
        </p:grpSpPr>
        <p:grpSp>
          <p:nvGrpSpPr>
            <p:cNvPr id="1058" name="1057 Grupo"/>
            <p:cNvGrpSpPr/>
            <p:nvPr/>
          </p:nvGrpSpPr>
          <p:grpSpPr>
            <a:xfrm rot="20940905">
              <a:off x="7315809" y="5772418"/>
              <a:ext cx="1768561" cy="523935"/>
              <a:chOff x="1135110" y="5304380"/>
              <a:chExt cx="1744321" cy="651134"/>
            </a:xfrm>
          </p:grpSpPr>
          <p:sp>
            <p:nvSpPr>
              <p:cNvPr id="1061" name="1060 Rectángulo"/>
              <p:cNvSpPr/>
              <p:nvPr/>
            </p:nvSpPr>
            <p:spPr>
              <a:xfrm>
                <a:off x="1611850" y="5304380"/>
                <a:ext cx="1267581" cy="209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evaluate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context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models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different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image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types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a general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framework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2" name="1061 Rectángulo"/>
              <p:cNvSpPr/>
              <p:nvPr/>
            </p:nvSpPr>
            <p:spPr>
              <a:xfrm>
                <a:off x="1135110" y="5305720"/>
                <a:ext cx="524189" cy="209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Motivation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3" name="1062 Abrir llave"/>
              <p:cNvSpPr/>
              <p:nvPr/>
            </p:nvSpPr>
            <p:spPr>
              <a:xfrm>
                <a:off x="1611850" y="5308576"/>
                <a:ext cx="52703" cy="201042"/>
              </a:xfrm>
              <a:prstGeom prst="leftBrace">
                <a:avLst>
                  <a:gd name="adj1" fmla="val 38877"/>
                  <a:gd name="adj2" fmla="val 50000"/>
                </a:avLst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a-ES" sz="400" b="1"/>
              </a:p>
            </p:txBody>
          </p:sp>
          <p:sp>
            <p:nvSpPr>
              <p:cNvPr id="1064" name="1063 Rectángulo"/>
              <p:cNvSpPr/>
              <p:nvPr/>
            </p:nvSpPr>
            <p:spPr>
              <a:xfrm>
                <a:off x="1587165" y="5547419"/>
                <a:ext cx="1210793" cy="2276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entropy-based measure that considers wavelet-transformed images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5" name="1064 Rectángulo"/>
              <p:cNvSpPr/>
              <p:nvPr/>
            </p:nvSpPr>
            <p:spPr>
              <a:xfrm>
                <a:off x="1314824" y="5379451"/>
                <a:ext cx="1099585" cy="5760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ENTIMA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6" name="1065 Abrir llave"/>
              <p:cNvSpPr/>
              <p:nvPr/>
            </p:nvSpPr>
            <p:spPr>
              <a:xfrm>
                <a:off x="1611849" y="5572249"/>
                <a:ext cx="47449" cy="177997"/>
              </a:xfrm>
              <a:prstGeom prst="leftBrace">
                <a:avLst>
                  <a:gd name="adj1" fmla="val 38877"/>
                  <a:gd name="adj2" fmla="val 50000"/>
                </a:avLst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a-ES" sz="400"/>
              </a:p>
            </p:txBody>
          </p:sp>
        </p:grpSp>
        <p:sp>
          <p:nvSpPr>
            <p:cNvPr id="1059" name="1058 Rectángulo"/>
            <p:cNvSpPr/>
            <p:nvPr/>
          </p:nvSpPr>
          <p:spPr>
            <a:xfrm>
              <a:off x="7412257" y="5649986"/>
              <a:ext cx="1620044" cy="65933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1"/>
            <p:cNvSpPr>
              <a:spLocks noChangeArrowheads="1"/>
            </p:cNvSpPr>
            <p:nvPr/>
          </p:nvSpPr>
          <p:spPr bwMode="auto">
            <a:xfrm>
              <a:off x="6218019" y="5487615"/>
              <a:ext cx="20263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lumMod val="65000"/>
                        <a:alpha val="60000"/>
                      </a:schemeClr>
                    </a:glow>
                  </a:effectLst>
                  <a:latin typeface="+mn-lt"/>
                </a:rPr>
                <a:t>CONCLUSIONS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endParaRPr>
            </a:p>
          </p:txBody>
        </p:sp>
      </p:grpSp>
      <p:sp>
        <p:nvSpPr>
          <p:cNvPr id="123" name="122 Rectángulo"/>
          <p:cNvSpPr/>
          <p:nvPr/>
        </p:nvSpPr>
        <p:spPr>
          <a:xfrm>
            <a:off x="-1340" y="6453336"/>
            <a:ext cx="9145340" cy="411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5" name="4 Grupo"/>
          <p:cNvGrpSpPr/>
          <p:nvPr/>
        </p:nvGrpSpPr>
        <p:grpSpPr>
          <a:xfrm rot="20874647">
            <a:off x="2169648" y="1303744"/>
            <a:ext cx="2054126" cy="737210"/>
            <a:chOff x="560093" y="1980633"/>
            <a:chExt cx="8371707" cy="3004544"/>
          </a:xfrm>
        </p:grpSpPr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560093" y="2026582"/>
              <a:ext cx="1957619" cy="2448272"/>
              <a:chOff x="1270" y="1383"/>
              <a:chExt cx="2540" cy="2541"/>
            </a:xfrm>
          </p:grpSpPr>
          <p:pic>
            <p:nvPicPr>
              <p:cNvPr id="776" name="Picture 55" descr="n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70" y="1383"/>
                <a:ext cx="2540" cy="254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sp>
            <p:nvSpPr>
              <p:cNvPr id="777" name="Rectangle 56"/>
              <p:cNvSpPr>
                <a:spLocks noChangeArrowheads="1"/>
              </p:cNvSpPr>
              <p:nvPr/>
            </p:nvSpPr>
            <p:spPr bwMode="auto">
              <a:xfrm>
                <a:off x="1270" y="1383"/>
                <a:ext cx="2540" cy="254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3046665" y="1980633"/>
              <a:ext cx="2101399" cy="2565027"/>
              <a:chOff x="2270122" y="2071678"/>
              <a:chExt cx="3299796" cy="4027824"/>
            </a:xfrm>
          </p:grpSpPr>
          <p:sp>
            <p:nvSpPr>
              <p:cNvPr id="768" name="Rectangle 16"/>
              <p:cNvSpPr>
                <a:spLocks noChangeArrowheads="1"/>
              </p:cNvSpPr>
              <p:nvPr/>
            </p:nvSpPr>
            <p:spPr bwMode="auto">
              <a:xfrm>
                <a:off x="2270122" y="2071678"/>
                <a:ext cx="3299796" cy="402782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769" name="Picture 18" descr="HH"/>
              <p:cNvPicPr>
                <a:picLocks noChangeAspect="1" noChangeArrowheads="1"/>
              </p:cNvPicPr>
              <p:nvPr/>
            </p:nvPicPr>
            <p:blipFill>
              <a:blip r:embed="rId3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996068" y="4138472"/>
                <a:ext cx="1522884" cy="187325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770" name="Picture 19" descr="HL"/>
              <p:cNvPicPr>
                <a:picLocks noChangeAspect="1" noChangeArrowheads="1"/>
              </p:cNvPicPr>
              <p:nvPr/>
            </p:nvPicPr>
            <p:blipFill>
              <a:blip r:embed="rId4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998282" y="2146444"/>
                <a:ext cx="1522884" cy="187325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771" name="Picture 20" descr="LH"/>
              <p:cNvPicPr>
                <a:picLocks noChangeAspect="1" noChangeArrowheads="1"/>
              </p:cNvPicPr>
              <p:nvPr/>
            </p:nvPicPr>
            <p:blipFill>
              <a:blip r:embed="rId5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2357422" y="4138472"/>
                <a:ext cx="1521593" cy="187324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772" name="Picture 21" descr="HL"/>
              <p:cNvPicPr>
                <a:picLocks noChangeAspect="1" noChangeArrowheads="1"/>
              </p:cNvPicPr>
              <p:nvPr/>
            </p:nvPicPr>
            <p:blipFill>
              <a:blip r:embed="rId4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170536" y="214324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773" name="Picture 22" descr="HH"/>
              <p:cNvPicPr>
                <a:picLocks noChangeAspect="1" noChangeArrowheads="1"/>
              </p:cNvPicPr>
              <p:nvPr/>
            </p:nvPicPr>
            <p:blipFill>
              <a:blip r:embed="rId3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176880" y="314196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774" name="Picture 23" descr="LH"/>
              <p:cNvPicPr>
                <a:picLocks noChangeAspect="1" noChangeArrowheads="1"/>
              </p:cNvPicPr>
              <p:nvPr/>
            </p:nvPicPr>
            <p:blipFill>
              <a:blip r:embed="rId5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2365833" y="314196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775" name="Picture 24" descr="n2a_RGB-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64246" y="2143116"/>
                <a:ext cx="720724" cy="87792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8" name="7 Grupo"/>
            <p:cNvGrpSpPr/>
            <p:nvPr/>
          </p:nvGrpSpPr>
          <p:grpSpPr>
            <a:xfrm>
              <a:off x="5752379" y="2643128"/>
              <a:ext cx="1031479" cy="1225467"/>
              <a:chOff x="5881200" y="2258601"/>
              <a:chExt cx="1031479" cy="1225467"/>
            </a:xfrm>
          </p:grpSpPr>
          <p:grpSp>
            <p:nvGrpSpPr>
              <p:cNvPr id="216" name="Group 657"/>
              <p:cNvGrpSpPr>
                <a:grpSpLocks/>
              </p:cNvGrpSpPr>
              <p:nvPr/>
            </p:nvGrpSpPr>
            <p:grpSpPr bwMode="auto">
              <a:xfrm>
                <a:off x="5882538" y="2864645"/>
                <a:ext cx="1030141" cy="619423"/>
                <a:chOff x="3719" y="2472"/>
                <a:chExt cx="2450" cy="1473"/>
              </a:xfrm>
            </p:grpSpPr>
            <p:sp>
              <p:nvSpPr>
                <p:cNvPr id="677" name="AutoShape 658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78" name="Group 659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760" name="Oval 6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1" name="Oval 6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2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3" name="Oval 6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4" name="Oval 6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5" name="Oval 6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6" name="Oval 6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7" name="Oval 6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9" name="Group 668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52" name="Oval 6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3" name="Oval 6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4" name="Oval 6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5" name="Oval 6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6" name="Oval 6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7" name="Oval 6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8" name="Oval 6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9" name="Oval 6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0" name="Group 677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44" name="Oval 6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5" name="Oval 6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6" name="Oval 6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7" name="Oval 6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8" name="Oval 6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9" name="Oval 6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0" name="Oval 6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1" name="Oval 6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1" name="Group 686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36" name="Oval 6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" name="Oval 6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8" name="Oval 6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9" name="Oval 6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0" name="Oval 6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1" name="Oval 6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2" name="Oval 6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3" name="Oval 6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2" name="Group 695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28" name="Oval 6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9" name="Oval 6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0" name="Oval 6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1" name="Oval 6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2" name="Oval 7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3" name="Oval 7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4" name="Oval 7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5" name="Oval 7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3" name="Group 704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20" name="Oval 7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1" name="Oval 7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2" name="Oval 7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3" name="Oval 7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4" name="Oval 7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5" name="Oval 7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6" name="Oval 7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7" name="Oval 7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4" name="Group 713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12" name="Oval 7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3" name="Oval 7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4" name="Oval 7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5" name="Oval 7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6" name="Oval 7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7" name="Oval 7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8" name="Oval 7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9" name="Oval 7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5" name="Group 722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704" name="Oval 7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5" name="Oval 7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" name="Oval 7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" name="Oval 7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8" name="Oval 7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9" name="Oval 7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0" name="Oval 7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1" name="Oval 7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6" name="Group 731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96" name="Oval 7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" name="Oval 7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8" name="Oval 7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9" name="Oval 7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0" name="Oval 7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1" name="Oval 7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2" name="Oval 7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3" name="Oval 7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7" name="Group 740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88" name="Oval 7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9" name="Oval 7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0" name="Oval 7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1" name="Oval 7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2" name="Oval 7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3" name="Oval 7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4" name="Oval 7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5" name="Oval 7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7" name="Group 749"/>
              <p:cNvGrpSpPr>
                <a:grpSpLocks/>
              </p:cNvGrpSpPr>
              <p:nvPr/>
            </p:nvGrpSpPr>
            <p:grpSpPr bwMode="auto">
              <a:xfrm>
                <a:off x="5881200" y="2742901"/>
                <a:ext cx="1030141" cy="619423"/>
                <a:chOff x="3719" y="2472"/>
                <a:chExt cx="2450" cy="1473"/>
              </a:xfrm>
            </p:grpSpPr>
            <p:sp>
              <p:nvSpPr>
                <p:cNvPr id="586" name="AutoShape 750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87" name="Group 751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669" name="Oval 7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0" name="Oval 7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1" name="Oval 7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2" name="Oval 7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3" name="Oval 7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4" name="Oval 7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" name="Oval 7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" name="Oval 7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8" name="Group 760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61" name="Oval 7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2" name="Oval 7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3" name="Oval 7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4" name="Oval 7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" name="Oval 7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6" name="Oval 7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" name="Oval 7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8" name="Oval 7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9" name="Group 769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53" name="Oval 7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4" name="Oval 7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" name="Oval 7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6" name="Oval 7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7" name="Oval 7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8" name="Oval 7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9" name="Oval 7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0" name="Oval 7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0" name="Group 778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45" name="Oval 7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" name="Oval 7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" name="Oval 7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" name="Oval 7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" name="Oval 7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" name="Oval 7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1" name="Oval 7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2" name="Oval 7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1" name="Group 787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37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9" name="Oval 7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" name="Oval 7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" name="Oval 7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2" name="Group 796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29" name="Oval 7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" name="Oval 7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" name="Oval 7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" name="Oval 8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" name="Oval 8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" name="Oval 8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" name="Oval 8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" name="Oval 8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3" name="Group 805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21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" name="Oval 8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" name="Oval 8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4" name="Oval 8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" name="Oval 8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" name="Oval 8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" name="Oval 8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" name="Oval 8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" name="Group 814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613" name="Oval 8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4" name="Oval 8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5" name="Oval 8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" name="Oval 8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" name="Oval 8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" name="Oval 8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" name="Oval 8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" name="Oval 8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5" name="Group 823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05" name="Oval 8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6" name="Oval 8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7" name="Oval 8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8" name="Oval 8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9" name="Oval 8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0" name="Oval 8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1" name="Oval 8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2" name="Oval 8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6" name="Group 832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97" name="Oval 8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8" name="Oval 8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9" name="Oval 8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0" name="Oval 8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" name="Oval 8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2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3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4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8" name="Group 841"/>
              <p:cNvGrpSpPr>
                <a:grpSpLocks/>
              </p:cNvGrpSpPr>
              <p:nvPr/>
            </p:nvGrpSpPr>
            <p:grpSpPr bwMode="auto">
              <a:xfrm>
                <a:off x="5881200" y="2621157"/>
                <a:ext cx="1030141" cy="619423"/>
                <a:chOff x="3719" y="2472"/>
                <a:chExt cx="2450" cy="1473"/>
              </a:xfrm>
            </p:grpSpPr>
            <p:sp>
              <p:nvSpPr>
                <p:cNvPr id="495" name="AutoShape 842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496" name="Group 843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578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9" name="Oval 8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0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1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2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3" name="Oval 8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4" name="Oval 8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5" name="Oval 8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7" name="Group 852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70" name="Oval 8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1" name="Oval 8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2" name="Oval 8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" name="Oval 8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4" name="Oval 8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" name="Oval 8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6" name="Oval 8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7" name="Oval 8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8" name="Group 861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62" name="Oval 8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3" name="Oval 8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4" name="Oval 8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5" name="Oval 8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6" name="Oval 8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7" name="Oval 8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8" name="Oval 8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9" name="Oval 8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" name="Group 870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54" name="Oval 8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" name="Oval 8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" name="Oval 8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7" name="Oval 8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8" name="Oval 8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9" name="Oval 8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0" name="Oval 8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1" name="Oval 8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0" name="Group 879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46" name="Oval 8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7" name="Oval 8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8" name="Oval 8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9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0" name="Oval 8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1" name="Oval 8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2" name="Oval 8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" name="Oval 8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1" name="Group 888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38" name="Oval 8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9" name="Oval 8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0" name="Oval 8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1" name="Oval 8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2" name="Oval 8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3" name="Oval 8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4" name="Oval 8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5" name="Oval 8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" name="Group 897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30" name="Oval 8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1" name="Oval 8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2" name="Oval 9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3" name="Oval 9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" name="Oval 9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" name="Oval 9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" name="Oval 9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7" name="Oval 9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3" name="Group 906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522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3" name="Oval 9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4" name="Oval 9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5" name="Oval 9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6" name="Oval 9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7" name="Oval 9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8" name="Oval 9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9" name="Oval 9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4" name="Group 915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14" name="Oval 9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5" name="Oval 9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6" name="Oval 9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7" name="Oval 9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8" name="Oval 9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9" name="Oval 9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0" name="Oval 9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1" name="Oval 9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5" name="Group 924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06" name="Oval 9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7" name="Oval 9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8" name="Oval 9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9" name="Oval 9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0" name="Oval 9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1" name="Oval 9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2" name="Oval 9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3" name="Oval 9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9" name="Group 933"/>
              <p:cNvGrpSpPr>
                <a:grpSpLocks/>
              </p:cNvGrpSpPr>
              <p:nvPr/>
            </p:nvGrpSpPr>
            <p:grpSpPr bwMode="auto">
              <a:xfrm>
                <a:off x="5881200" y="2500751"/>
                <a:ext cx="1030141" cy="619423"/>
                <a:chOff x="3719" y="2472"/>
                <a:chExt cx="2450" cy="1473"/>
              </a:xfrm>
            </p:grpSpPr>
            <p:sp>
              <p:nvSpPr>
                <p:cNvPr id="404" name="AutoShape 934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405" name="Group 935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487" name="Oval 9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8" name="Oval 9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9" name="Oval 9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0" name="Oval 9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1" name="Oval 9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2" name="Oval 9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3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4" name="Oval 9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6" name="Group 944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79" name="Oval 9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0" name="Oval 9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1" name="Oval 9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2" name="Oval 9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3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4" name="Oval 9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5" name="Oval 9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6" name="Oval 9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7" name="Group 953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71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2" name="Oval 9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3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" name="Oval 9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5" name="Oval 9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6" name="Oval 9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7" name="Oval 9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8" name="Oval 9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8" name="Group 962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63" name="Oval 9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4" name="Oval 9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5" name="Oval 9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6" name="Oval 9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7" name="Oval 9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8" name="Oval 9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9" name="Oval 9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0" name="Oval 9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" name="Group 971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55" name="Oval 9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6" name="Oval 9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7" name="Oval 9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8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9" name="Oval 9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0" name="Oval 9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" name="Oval 9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2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" name="Group 980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47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8" name="Oval 9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9" name="Oval 9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0" name="Oval 9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1" name="Oval 9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2" name="Oval 9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3" name="Oval 9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4" name="Oval 9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" name="Group 989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39" name="Oval 9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0" name="Oval 9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1" name="Oval 9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2" name="Oval 9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3" name="Oval 9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4" name="Oval 9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5" name="Oval 9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6" name="Oval 9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" name="Group 998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431" name="Oval 9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2" name="Oval 10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3" name="Oval 10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4" name="Oval 10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5" name="Oval 10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6" name="Oval 10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7" name="Oval 10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8" name="Oval 10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" name="Group 1007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23" name="Oval 10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4" name="Oval 10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5" name="Oval 10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6" name="Oval 10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7" name="Oval 10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8" name="Oval 10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" name="Oval 10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0" name="Oval 10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" name="Group 1016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15" name="Oval 10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6" name="Oval 10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7" name="Oval 10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8" name="Oval 10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9" name="Oval 10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0" name="Oval 10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1" name="Oval 10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2" name="Oval 10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0" name="Group 1025"/>
              <p:cNvGrpSpPr>
                <a:grpSpLocks/>
              </p:cNvGrpSpPr>
              <p:nvPr/>
            </p:nvGrpSpPr>
            <p:grpSpPr bwMode="auto">
              <a:xfrm>
                <a:off x="5881200" y="2379007"/>
                <a:ext cx="1030141" cy="619423"/>
                <a:chOff x="3719" y="2472"/>
                <a:chExt cx="2450" cy="1473"/>
              </a:xfrm>
            </p:grpSpPr>
            <p:sp>
              <p:nvSpPr>
                <p:cNvPr id="313" name="AutoShape 1026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314" name="Group 1027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396" name="Oval 10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7" name="Oval 10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8" name="Oval 10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" name="Oval 10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" name="Oval 10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" name="Oval 10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" name="Oval 10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3" name="Oval 10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5" name="Group 1036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388" name="Oval 10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" name="Oval 10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0" name="Oval 10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1" name="Oval 10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2" name="Oval 10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3" name="Oval 10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4" name="Oval 10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5" name="Oval 10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6" name="Group 1045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380" name="Oval 10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1" name="Oval 10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2" name="Oval 10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3" name="Oval 10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4" name="Oval 10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5" name="Oval 10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6" name="Oval 10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7" name="Oval 10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7" name="Group 1054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72" name="Oval 10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3" name="Oval 10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4" name="Oval 10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5" name="Oval 10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6" name="Oval 10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7" name="Oval 10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8" name="Oval 10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" name="Oval 10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8" name="Group 1063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364" name="Oval 10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5" name="Oval 10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6" name="Oval 10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7" name="Oval 10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8" name="Oval 10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9" name="Oval 10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0" name="Oval 10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1" name="Oval 10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" name="Group 1072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56" name="Oval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7" name="Oval 10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" name="Oval 10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" name="Oval 10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0" name="Oval 10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1" name="Oval 10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2" name="Oval 10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3" name="Oval 10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0" name="Group 1081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48" name="Oval 10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9" name="Oval 10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" name="Oval 10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1" name="Oval 10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2" name="Oval 10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3" name="Oval 10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4" name="Oval 10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5" name="Oval 10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" name="Group 1090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340" name="Oval 10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1" name="Oval 10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2" name="Oval 10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3" name="Oval 10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4" name="Oval 10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5" name="Oval 10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6" name="Oval 10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7" name="Oval 10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2" name="Group 1099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332" name="Oval 11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3" name="Oval 11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4" name="Oval 11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5" name="Oval 11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6" name="Oval 11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7" name="Oval 11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" name="Oval 11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9" name="Oval 11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3" name="Group 1108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24" name="Oval 11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5" name="Oval 11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6" name="Oval 11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" name="Oval 11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8" name="Oval 11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9" name="Oval 11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0" name="Oval 11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1" name="Oval 11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1" name="Group 1117"/>
              <p:cNvGrpSpPr>
                <a:grpSpLocks/>
              </p:cNvGrpSpPr>
              <p:nvPr/>
            </p:nvGrpSpPr>
            <p:grpSpPr bwMode="auto">
              <a:xfrm>
                <a:off x="5881200" y="2258601"/>
                <a:ext cx="1030141" cy="619423"/>
                <a:chOff x="3719" y="2472"/>
                <a:chExt cx="2450" cy="1473"/>
              </a:xfrm>
            </p:grpSpPr>
            <p:sp>
              <p:nvSpPr>
                <p:cNvPr id="22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23" name="Group 1119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305" name="Oval 11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6" name="Oval 11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" name="Oval 11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8" name="Oval 11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9" name="Oval 11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0" name="Oval 11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1" name="Oval 11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2" name="Oval 11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" name="Group 1128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297" name="Oval 11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8" name="Oval 11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9" name="Oval 11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0" name="Oval 11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1" name="Oval 11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2" name="Oval 11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3" name="Oval 11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4" name="Oval 11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" name="Group 1137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289" name="Oval 11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0" name="Oval 11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1" name="Oval 11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2" name="Oval 11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3" name="Oval 11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4" name="Oval 11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5" name="Oval 11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6" name="Oval 11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" name="Group 1146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281" name="Oval 11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2" name="Oval 11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3" name="Oval 11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4" name="Oval 11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5" name="Oval 11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6" name="Oval 11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" name="Oval 11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8" name="Oval 11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" name="Group 1155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273" name="Oval 11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Oval 11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" name="Oval 11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" name="Oval 11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" name="Oval 11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8" name="Oval 11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9" name="Oval 11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0" name="Oval 11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" name="Group 1164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265" name="Oval 11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6" name="Oval 11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7" name="Oval 11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Oval 11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9" name="Oval 11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Oval 11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1" name="Oval 11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Oval 11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" name="Group 1173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257" name="Oval 11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Oval 11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9" name="Oval 11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Oval 11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1" name="Oval 11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Oval 11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3" name="Oval 11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4" name="Oval 11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" name="Group 1182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249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Oval 11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1" name="Oval 11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Oval 11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3" name="Oval 11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4" name="Oval 11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Oval 11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Oval 11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1" name="Group 1191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241" name="Oval 11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" name="Oval 11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" name="Oval 11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" name="Oval 11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5" name="Oval 11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" name="Oval 11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7" name="Oval 11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" name="Oval 11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2" name="Group 1200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233" name="Oval 12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4" name="Oval 12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5" name="Oval 12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" name="Oval 12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" name="Oval 12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" name="Oval 12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" name="Oval 12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" name="Oval 12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" name="Group 1209"/>
            <p:cNvGrpSpPr>
              <a:grpSpLocks/>
            </p:cNvGrpSpPr>
            <p:nvPr/>
          </p:nvGrpSpPr>
          <p:grpSpPr bwMode="auto">
            <a:xfrm>
              <a:off x="5752375" y="2521385"/>
              <a:ext cx="1030139" cy="619424"/>
              <a:chOff x="3719" y="2472"/>
              <a:chExt cx="2450" cy="1473"/>
            </a:xfrm>
          </p:grpSpPr>
          <p:sp>
            <p:nvSpPr>
              <p:cNvPr id="125" name="AutoShape 1210"/>
              <p:cNvSpPr>
                <a:spLocks noChangeArrowheads="1"/>
              </p:cNvSpPr>
              <p:nvPr/>
            </p:nvSpPr>
            <p:spPr bwMode="auto">
              <a:xfrm>
                <a:off x="3719" y="2472"/>
                <a:ext cx="2450" cy="1473"/>
              </a:xfrm>
              <a:prstGeom prst="parallelogram">
                <a:avLst>
                  <a:gd name="adj" fmla="val 25858"/>
                </a:avLst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26" name="Group 1211"/>
              <p:cNvGrpSpPr>
                <a:grpSpLocks/>
              </p:cNvGrpSpPr>
              <p:nvPr/>
            </p:nvGrpSpPr>
            <p:grpSpPr bwMode="auto">
              <a:xfrm rot="825044">
                <a:off x="3992" y="2500"/>
                <a:ext cx="123" cy="1411"/>
                <a:chOff x="3765" y="975"/>
                <a:chExt cx="91" cy="1043"/>
              </a:xfrm>
            </p:grpSpPr>
            <p:sp>
              <p:nvSpPr>
                <p:cNvPr id="208" name="Oval 1212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Oval 1213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Oval 1214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Oval 1215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Oval 1216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Oval 1217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Oval 1218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Oval 1219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220"/>
              <p:cNvGrpSpPr>
                <a:grpSpLocks/>
              </p:cNvGrpSpPr>
              <p:nvPr/>
            </p:nvGrpSpPr>
            <p:grpSpPr bwMode="auto">
              <a:xfrm rot="825044">
                <a:off x="4192" y="2502"/>
                <a:ext cx="123" cy="1411"/>
                <a:chOff x="3765" y="975"/>
                <a:chExt cx="91" cy="1043"/>
              </a:xfrm>
            </p:grpSpPr>
            <p:sp>
              <p:nvSpPr>
                <p:cNvPr id="200" name="Oval 1221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Oval 1222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Oval 1223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Oval 1224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Oval 1225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Oval 1226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Oval 1227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Oval 1228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229"/>
              <p:cNvGrpSpPr>
                <a:grpSpLocks/>
              </p:cNvGrpSpPr>
              <p:nvPr/>
            </p:nvGrpSpPr>
            <p:grpSpPr bwMode="auto">
              <a:xfrm rot="825044">
                <a:off x="4394" y="2502"/>
                <a:ext cx="123" cy="1411"/>
                <a:chOff x="3765" y="975"/>
                <a:chExt cx="91" cy="1043"/>
              </a:xfrm>
            </p:grpSpPr>
            <p:sp>
              <p:nvSpPr>
                <p:cNvPr id="192" name="Oval 1230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Oval 1231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Oval 1232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Oval 1233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Oval 1234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Oval 1235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Oval 1236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Oval 1237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238"/>
              <p:cNvGrpSpPr>
                <a:grpSpLocks/>
              </p:cNvGrpSpPr>
              <p:nvPr/>
            </p:nvGrpSpPr>
            <p:grpSpPr bwMode="auto">
              <a:xfrm rot="825044">
                <a:off x="4594" y="2503"/>
                <a:ext cx="123" cy="1411"/>
                <a:chOff x="3765" y="975"/>
                <a:chExt cx="91" cy="1043"/>
              </a:xfrm>
            </p:grpSpPr>
            <p:sp>
              <p:nvSpPr>
                <p:cNvPr id="184" name="Oval 1239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Oval 1240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Oval 1241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Oval 1242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Oval 1243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Oval 1244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Oval 1245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Oval 1246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247"/>
              <p:cNvGrpSpPr>
                <a:grpSpLocks/>
              </p:cNvGrpSpPr>
              <p:nvPr/>
            </p:nvGrpSpPr>
            <p:grpSpPr bwMode="auto">
              <a:xfrm rot="825044">
                <a:off x="4787" y="2502"/>
                <a:ext cx="123" cy="1411"/>
                <a:chOff x="3765" y="975"/>
                <a:chExt cx="91" cy="1043"/>
              </a:xfrm>
            </p:grpSpPr>
            <p:sp>
              <p:nvSpPr>
                <p:cNvPr id="176" name="Oval 1248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Oval 1249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Oval 1250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Oval 1251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Oval 1252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Oval 1253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Oval 1254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Oval 1255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256"/>
              <p:cNvGrpSpPr>
                <a:grpSpLocks/>
              </p:cNvGrpSpPr>
              <p:nvPr/>
            </p:nvGrpSpPr>
            <p:grpSpPr bwMode="auto">
              <a:xfrm rot="825044">
                <a:off x="4987" y="2503"/>
                <a:ext cx="123" cy="1411"/>
                <a:chOff x="3765" y="975"/>
                <a:chExt cx="91" cy="1043"/>
              </a:xfrm>
            </p:grpSpPr>
            <p:sp>
              <p:nvSpPr>
                <p:cNvPr id="168" name="Oval 1257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Oval 1258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Oval 1259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Oval 1260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Oval 1261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Oval 1262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Oval 1263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Oval 1264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265"/>
              <p:cNvGrpSpPr>
                <a:grpSpLocks/>
              </p:cNvGrpSpPr>
              <p:nvPr/>
            </p:nvGrpSpPr>
            <p:grpSpPr bwMode="auto">
              <a:xfrm rot="825044">
                <a:off x="5190" y="2503"/>
                <a:ext cx="123" cy="1411"/>
                <a:chOff x="3765" y="975"/>
                <a:chExt cx="91" cy="1043"/>
              </a:xfrm>
            </p:grpSpPr>
            <p:sp>
              <p:nvSpPr>
                <p:cNvPr id="160" name="Oval 1266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Oval 1267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Oval 1268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Oval 1269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Oval 1270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Oval 1271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Oval 1272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Oval 1273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274"/>
              <p:cNvGrpSpPr>
                <a:grpSpLocks/>
              </p:cNvGrpSpPr>
              <p:nvPr/>
            </p:nvGrpSpPr>
            <p:grpSpPr bwMode="auto">
              <a:xfrm rot="825044">
                <a:off x="5390" y="2504"/>
                <a:ext cx="123" cy="1411"/>
                <a:chOff x="3765" y="975"/>
                <a:chExt cx="91" cy="1043"/>
              </a:xfrm>
            </p:grpSpPr>
            <p:sp>
              <p:nvSpPr>
                <p:cNvPr id="152" name="Oval 1275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Oval 1276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Oval 1277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Oval 1278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Oval 1279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Oval 1280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Oval 1281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Oval 1282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283"/>
              <p:cNvGrpSpPr>
                <a:grpSpLocks/>
              </p:cNvGrpSpPr>
              <p:nvPr/>
            </p:nvGrpSpPr>
            <p:grpSpPr bwMode="auto">
              <a:xfrm rot="825044">
                <a:off x="5572" y="2502"/>
                <a:ext cx="123" cy="1411"/>
                <a:chOff x="3765" y="975"/>
                <a:chExt cx="91" cy="1043"/>
              </a:xfrm>
            </p:grpSpPr>
            <p:sp>
              <p:nvSpPr>
                <p:cNvPr id="144" name="Oval 1284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Oval 1285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Oval 1286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Oval 1287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Oval 1288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Oval 1289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Oval 1290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Oval 1291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292"/>
              <p:cNvGrpSpPr>
                <a:grpSpLocks/>
              </p:cNvGrpSpPr>
              <p:nvPr/>
            </p:nvGrpSpPr>
            <p:grpSpPr bwMode="auto">
              <a:xfrm rot="825044">
                <a:off x="5772" y="2503"/>
                <a:ext cx="123" cy="1411"/>
                <a:chOff x="3765" y="975"/>
                <a:chExt cx="91" cy="1043"/>
              </a:xfrm>
            </p:grpSpPr>
            <p:sp>
              <p:nvSpPr>
                <p:cNvPr id="136" name="Oval 1293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Oval 1294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Oval 1295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Oval 1296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Oval 1297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Oval 1298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Oval 1299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Oval 1300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9 Grupo"/>
            <p:cNvGrpSpPr/>
            <p:nvPr/>
          </p:nvGrpSpPr>
          <p:grpSpPr>
            <a:xfrm>
              <a:off x="7708157" y="2505342"/>
              <a:ext cx="754691" cy="537685"/>
              <a:chOff x="7728395" y="2633853"/>
              <a:chExt cx="754691" cy="537685"/>
            </a:xfrm>
          </p:grpSpPr>
          <p:sp>
            <p:nvSpPr>
              <p:cNvPr id="114" name="AutoShape 1210"/>
              <p:cNvSpPr>
                <a:spLocks noChangeArrowheads="1"/>
              </p:cNvSpPr>
              <p:nvPr/>
            </p:nvSpPr>
            <p:spPr bwMode="auto">
              <a:xfrm>
                <a:off x="7728395" y="2633853"/>
                <a:ext cx="754691" cy="537685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31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" name="Oval 1212"/>
              <p:cNvSpPr>
                <a:spLocks noChangeArrowheads="1"/>
              </p:cNvSpPr>
              <p:nvPr/>
            </p:nvSpPr>
            <p:spPr bwMode="auto">
              <a:xfrm rot="825044">
                <a:off x="7805641" y="30159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6" name="Oval 1218"/>
              <p:cNvSpPr>
                <a:spLocks noChangeArrowheads="1"/>
              </p:cNvSpPr>
              <p:nvPr/>
            </p:nvSpPr>
            <p:spPr bwMode="auto">
              <a:xfrm rot="825044">
                <a:off x="7846895" y="2847319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7" name="Oval 1219"/>
              <p:cNvSpPr>
                <a:spLocks noChangeArrowheads="1"/>
              </p:cNvSpPr>
              <p:nvPr/>
            </p:nvSpPr>
            <p:spPr bwMode="auto">
              <a:xfrm rot="825044">
                <a:off x="7888152" y="2678730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" name="Oval 1221"/>
              <p:cNvSpPr>
                <a:spLocks noChangeArrowheads="1"/>
              </p:cNvSpPr>
              <p:nvPr/>
            </p:nvSpPr>
            <p:spPr bwMode="auto">
              <a:xfrm rot="825044">
                <a:off x="7994287" y="301779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" name="Oval 1227"/>
              <p:cNvSpPr>
                <a:spLocks noChangeArrowheads="1"/>
              </p:cNvSpPr>
              <p:nvPr/>
            </p:nvSpPr>
            <p:spPr bwMode="auto">
              <a:xfrm rot="825044">
                <a:off x="8035542" y="2849206"/>
                <a:ext cx="116017" cy="116134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" name="Oval 1228"/>
              <p:cNvSpPr>
                <a:spLocks noChangeArrowheads="1"/>
              </p:cNvSpPr>
              <p:nvPr/>
            </p:nvSpPr>
            <p:spPr bwMode="auto">
              <a:xfrm rot="825044">
                <a:off x="8076798" y="2680617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" name="Oval 1230"/>
              <p:cNvSpPr>
                <a:spLocks noChangeArrowheads="1"/>
              </p:cNvSpPr>
              <p:nvPr/>
            </p:nvSpPr>
            <p:spPr bwMode="auto">
              <a:xfrm rot="825044">
                <a:off x="8184820" y="301779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" name="Oval 1236"/>
              <p:cNvSpPr>
                <a:spLocks noChangeArrowheads="1"/>
              </p:cNvSpPr>
              <p:nvPr/>
            </p:nvSpPr>
            <p:spPr bwMode="auto">
              <a:xfrm rot="825044">
                <a:off x="8226074" y="28492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" name="Oval 1237"/>
              <p:cNvSpPr>
                <a:spLocks noChangeArrowheads="1"/>
              </p:cNvSpPr>
              <p:nvPr/>
            </p:nvSpPr>
            <p:spPr bwMode="auto">
              <a:xfrm rot="825044">
                <a:off x="8267331" y="2680617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6323215" y="2682671"/>
              <a:ext cx="319045" cy="227306"/>
              <a:chOff x="6452036" y="2298144"/>
              <a:chExt cx="319045" cy="227306"/>
            </a:xfrm>
          </p:grpSpPr>
          <p:sp>
            <p:nvSpPr>
              <p:cNvPr id="103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31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04" name="103 Grupo"/>
              <p:cNvGrpSpPr/>
              <p:nvPr/>
            </p:nvGrpSpPr>
            <p:grpSpPr>
              <a:xfrm>
                <a:off x="6490504" y="2305654"/>
                <a:ext cx="249115" cy="202913"/>
                <a:chOff x="6490504" y="2305654"/>
                <a:chExt cx="249115" cy="202913"/>
              </a:xfrm>
            </p:grpSpPr>
            <p:sp>
              <p:nvSpPr>
                <p:cNvPr id="105" name="Oval 1266"/>
                <p:cNvSpPr>
                  <a:spLocks noChangeArrowheads="1"/>
                </p:cNvSpPr>
                <p:nvPr/>
              </p:nvSpPr>
              <p:spPr bwMode="auto">
                <a:xfrm rot="825044">
                  <a:off x="6527285" y="2306074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Oval 1267"/>
                <p:cNvSpPr>
                  <a:spLocks noChangeArrowheads="1"/>
                </p:cNvSpPr>
                <p:nvPr/>
              </p:nvSpPr>
              <p:spPr bwMode="auto">
                <a:xfrm rot="825044">
                  <a:off x="6508894" y="2381226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Oval 1268"/>
                <p:cNvSpPr>
                  <a:spLocks noChangeArrowheads="1"/>
                </p:cNvSpPr>
                <p:nvPr/>
              </p:nvSpPr>
              <p:spPr bwMode="auto">
                <a:xfrm rot="825044">
                  <a:off x="6490504" y="2456377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Oval 1275"/>
                <p:cNvSpPr>
                  <a:spLocks noChangeArrowheads="1"/>
                </p:cNvSpPr>
                <p:nvPr/>
              </p:nvSpPr>
              <p:spPr bwMode="auto">
                <a:xfrm rot="825044">
                  <a:off x="6611378" y="2306495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Oval 1276"/>
                <p:cNvSpPr>
                  <a:spLocks noChangeArrowheads="1"/>
                </p:cNvSpPr>
                <p:nvPr/>
              </p:nvSpPr>
              <p:spPr bwMode="auto">
                <a:xfrm rot="825044">
                  <a:off x="6592987" y="2381647"/>
                  <a:ext cx="51717" cy="51769"/>
                </a:xfrm>
                <a:prstGeom prst="ellipse">
                  <a:avLst/>
                </a:prstGeom>
                <a:solidFill>
                  <a:schemeClr val="bg1"/>
                </a:solidFill>
                <a:ln w="31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Oval 1277"/>
                <p:cNvSpPr>
                  <a:spLocks noChangeArrowheads="1"/>
                </p:cNvSpPr>
                <p:nvPr/>
              </p:nvSpPr>
              <p:spPr bwMode="auto">
                <a:xfrm rot="825044">
                  <a:off x="6574597" y="2456798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Oval 1284"/>
                <p:cNvSpPr>
                  <a:spLocks noChangeArrowheads="1"/>
                </p:cNvSpPr>
                <p:nvPr/>
              </p:nvSpPr>
              <p:spPr bwMode="auto">
                <a:xfrm rot="825044">
                  <a:off x="6687902" y="2305654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Oval 1285"/>
                <p:cNvSpPr>
                  <a:spLocks noChangeArrowheads="1"/>
                </p:cNvSpPr>
                <p:nvPr/>
              </p:nvSpPr>
              <p:spPr bwMode="auto">
                <a:xfrm rot="825044">
                  <a:off x="6669511" y="2380806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Oval 1286"/>
                <p:cNvSpPr>
                  <a:spLocks noChangeArrowheads="1"/>
                </p:cNvSpPr>
                <p:nvPr/>
              </p:nvSpPr>
              <p:spPr bwMode="auto">
                <a:xfrm rot="825044">
                  <a:off x="6651121" y="2455957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11 Grupo"/>
            <p:cNvGrpSpPr/>
            <p:nvPr/>
          </p:nvGrpSpPr>
          <p:grpSpPr>
            <a:xfrm>
              <a:off x="7115594" y="3552338"/>
              <a:ext cx="1816206" cy="470594"/>
              <a:chOff x="5148064" y="4711172"/>
              <a:chExt cx="2606462" cy="675356"/>
            </a:xfrm>
          </p:grpSpPr>
          <p:sp>
            <p:nvSpPr>
              <p:cNvPr id="43" name="AutoShape 205"/>
              <p:cNvSpPr>
                <a:spLocks noChangeArrowheads="1"/>
              </p:cNvSpPr>
              <p:nvPr/>
            </p:nvSpPr>
            <p:spPr bwMode="auto">
              <a:xfrm>
                <a:off x="5148064" y="4711172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5228991" y="474239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5214963" y="489533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Elipse"/>
              <p:cNvSpPr/>
              <p:nvPr/>
            </p:nvSpPr>
            <p:spPr>
              <a:xfrm>
                <a:off x="5188851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Elipse"/>
              <p:cNvSpPr/>
              <p:nvPr/>
            </p:nvSpPr>
            <p:spPr>
              <a:xfrm>
                <a:off x="5457211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Elipse"/>
              <p:cNvSpPr/>
              <p:nvPr/>
            </p:nvSpPr>
            <p:spPr>
              <a:xfrm>
                <a:off x="5443183" y="489022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Elipse"/>
              <p:cNvSpPr/>
              <p:nvPr/>
            </p:nvSpPr>
            <p:spPr>
              <a:xfrm>
                <a:off x="5417071" y="505208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0" name="49 Elipse"/>
              <p:cNvSpPr/>
              <p:nvPr/>
            </p:nvSpPr>
            <p:spPr>
              <a:xfrm>
                <a:off x="5301647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1" name="50 Elipse"/>
              <p:cNvSpPr/>
              <p:nvPr/>
            </p:nvSpPr>
            <p:spPr>
              <a:xfrm>
                <a:off x="5346247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2" name="AutoShape 205"/>
              <p:cNvSpPr>
                <a:spLocks noChangeArrowheads="1"/>
              </p:cNvSpPr>
              <p:nvPr/>
            </p:nvSpPr>
            <p:spPr bwMode="auto">
              <a:xfrm>
                <a:off x="5587199" y="4711172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53" name="52 Elipse"/>
              <p:cNvSpPr/>
              <p:nvPr/>
            </p:nvSpPr>
            <p:spPr>
              <a:xfrm>
                <a:off x="5668126" y="474239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4" name="53 Elipse"/>
              <p:cNvSpPr/>
              <p:nvPr/>
            </p:nvSpPr>
            <p:spPr>
              <a:xfrm>
                <a:off x="5654098" y="489533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5" name="54 Elipse"/>
              <p:cNvSpPr/>
              <p:nvPr/>
            </p:nvSpPr>
            <p:spPr>
              <a:xfrm>
                <a:off x="5627986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6" name="55 Elipse"/>
              <p:cNvSpPr/>
              <p:nvPr/>
            </p:nvSpPr>
            <p:spPr>
              <a:xfrm>
                <a:off x="5896346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" name="56 Elipse"/>
              <p:cNvSpPr/>
              <p:nvPr/>
            </p:nvSpPr>
            <p:spPr>
              <a:xfrm>
                <a:off x="5882318" y="489022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57 Elipse"/>
              <p:cNvSpPr/>
              <p:nvPr/>
            </p:nvSpPr>
            <p:spPr>
              <a:xfrm>
                <a:off x="5856206" y="505208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" name="58 Elipse"/>
              <p:cNvSpPr/>
              <p:nvPr/>
            </p:nvSpPr>
            <p:spPr>
              <a:xfrm>
                <a:off x="5740782" y="50571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" name="59 Elipse"/>
              <p:cNvSpPr/>
              <p:nvPr/>
            </p:nvSpPr>
            <p:spPr>
              <a:xfrm>
                <a:off x="5785382" y="47372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AutoShape 205"/>
              <p:cNvSpPr>
                <a:spLocks noChangeArrowheads="1"/>
              </p:cNvSpPr>
              <p:nvPr/>
            </p:nvSpPr>
            <p:spPr bwMode="auto">
              <a:xfrm>
                <a:off x="6012160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2" name="61 Elipse"/>
              <p:cNvSpPr/>
              <p:nvPr/>
            </p:nvSpPr>
            <p:spPr>
              <a:xfrm>
                <a:off x="6093087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" name="62 Elipse"/>
              <p:cNvSpPr/>
              <p:nvPr/>
            </p:nvSpPr>
            <p:spPr>
              <a:xfrm>
                <a:off x="6079059" y="49023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4" name="63 Elipse"/>
              <p:cNvSpPr/>
              <p:nvPr/>
            </p:nvSpPr>
            <p:spPr>
              <a:xfrm>
                <a:off x="6052947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5" name="64 Elipse"/>
              <p:cNvSpPr/>
              <p:nvPr/>
            </p:nvSpPr>
            <p:spPr>
              <a:xfrm>
                <a:off x="6321307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6" name="65 Elipse"/>
              <p:cNvSpPr/>
              <p:nvPr/>
            </p:nvSpPr>
            <p:spPr>
              <a:xfrm>
                <a:off x="6307279" y="48972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" name="66 Elipse"/>
              <p:cNvSpPr/>
              <p:nvPr/>
            </p:nvSpPr>
            <p:spPr>
              <a:xfrm>
                <a:off x="6281167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8" name="67 Elipse"/>
              <p:cNvSpPr/>
              <p:nvPr/>
            </p:nvSpPr>
            <p:spPr>
              <a:xfrm>
                <a:off x="6165743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9" name="68 Elipse"/>
              <p:cNvSpPr/>
              <p:nvPr/>
            </p:nvSpPr>
            <p:spPr>
              <a:xfrm>
                <a:off x="6210343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0" name="AutoShape 205"/>
              <p:cNvSpPr>
                <a:spLocks noChangeArrowheads="1"/>
              </p:cNvSpPr>
              <p:nvPr/>
            </p:nvSpPr>
            <p:spPr bwMode="auto">
              <a:xfrm>
                <a:off x="6451295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71" name="70 Elipse"/>
              <p:cNvSpPr/>
              <p:nvPr/>
            </p:nvSpPr>
            <p:spPr>
              <a:xfrm>
                <a:off x="6532222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2" name="71 Elipse"/>
              <p:cNvSpPr/>
              <p:nvPr/>
            </p:nvSpPr>
            <p:spPr>
              <a:xfrm>
                <a:off x="6518194" y="490231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3" name="72 Elipse"/>
              <p:cNvSpPr/>
              <p:nvPr/>
            </p:nvSpPr>
            <p:spPr>
              <a:xfrm>
                <a:off x="6492082" y="5064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73 Elipse"/>
              <p:cNvSpPr/>
              <p:nvPr/>
            </p:nvSpPr>
            <p:spPr>
              <a:xfrm>
                <a:off x="6760442" y="47442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5" name="74 Elipse"/>
              <p:cNvSpPr/>
              <p:nvPr/>
            </p:nvSpPr>
            <p:spPr>
              <a:xfrm>
                <a:off x="6746414" y="489721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75 Elipse"/>
              <p:cNvSpPr/>
              <p:nvPr/>
            </p:nvSpPr>
            <p:spPr>
              <a:xfrm>
                <a:off x="6720302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7" name="76 Elipse"/>
              <p:cNvSpPr/>
              <p:nvPr/>
            </p:nvSpPr>
            <p:spPr>
              <a:xfrm>
                <a:off x="6604878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8" name="77 Elipse"/>
              <p:cNvSpPr/>
              <p:nvPr/>
            </p:nvSpPr>
            <p:spPr>
              <a:xfrm>
                <a:off x="6649478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" name="AutoShape 205"/>
              <p:cNvSpPr>
                <a:spLocks noChangeArrowheads="1"/>
              </p:cNvSpPr>
              <p:nvPr/>
            </p:nvSpPr>
            <p:spPr bwMode="auto">
              <a:xfrm>
                <a:off x="6883343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80" name="79 Elipse"/>
              <p:cNvSpPr/>
              <p:nvPr/>
            </p:nvSpPr>
            <p:spPr>
              <a:xfrm>
                <a:off x="6964270" y="474938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" name="80 Elipse"/>
              <p:cNvSpPr/>
              <p:nvPr/>
            </p:nvSpPr>
            <p:spPr>
              <a:xfrm>
                <a:off x="6950242" y="490231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2" name="81 Elipse"/>
              <p:cNvSpPr/>
              <p:nvPr/>
            </p:nvSpPr>
            <p:spPr>
              <a:xfrm>
                <a:off x="6924130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3" name="82 Elipse"/>
              <p:cNvSpPr/>
              <p:nvPr/>
            </p:nvSpPr>
            <p:spPr>
              <a:xfrm>
                <a:off x="7192490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4" name="83 Elipse"/>
              <p:cNvSpPr/>
              <p:nvPr/>
            </p:nvSpPr>
            <p:spPr>
              <a:xfrm>
                <a:off x="7178462" y="489721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5" name="84 Elipse"/>
              <p:cNvSpPr/>
              <p:nvPr/>
            </p:nvSpPr>
            <p:spPr>
              <a:xfrm>
                <a:off x="7152350" y="505906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6" name="85 Elipse"/>
              <p:cNvSpPr/>
              <p:nvPr/>
            </p:nvSpPr>
            <p:spPr>
              <a:xfrm>
                <a:off x="7036926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7" name="86 Elipse"/>
              <p:cNvSpPr/>
              <p:nvPr/>
            </p:nvSpPr>
            <p:spPr>
              <a:xfrm>
                <a:off x="7081526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8" name="AutoShape 205"/>
              <p:cNvSpPr>
                <a:spLocks noChangeArrowheads="1"/>
              </p:cNvSpPr>
              <p:nvPr/>
            </p:nvSpPr>
            <p:spPr bwMode="auto">
              <a:xfrm>
                <a:off x="7322478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89" name="88 Elipse"/>
              <p:cNvSpPr/>
              <p:nvPr/>
            </p:nvSpPr>
            <p:spPr>
              <a:xfrm>
                <a:off x="7403405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" name="89 Elipse"/>
              <p:cNvSpPr/>
              <p:nvPr/>
            </p:nvSpPr>
            <p:spPr>
              <a:xfrm>
                <a:off x="7389377" y="49023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" name="90 Elipse"/>
              <p:cNvSpPr/>
              <p:nvPr/>
            </p:nvSpPr>
            <p:spPr>
              <a:xfrm>
                <a:off x="7363265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" name="91 Elipse"/>
              <p:cNvSpPr/>
              <p:nvPr/>
            </p:nvSpPr>
            <p:spPr>
              <a:xfrm>
                <a:off x="7631625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" name="92 Elipse"/>
              <p:cNvSpPr/>
              <p:nvPr/>
            </p:nvSpPr>
            <p:spPr>
              <a:xfrm>
                <a:off x="7617597" y="48972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4" name="93 Elipse"/>
              <p:cNvSpPr/>
              <p:nvPr/>
            </p:nvSpPr>
            <p:spPr>
              <a:xfrm>
                <a:off x="7591485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5" name="94 Elipse"/>
              <p:cNvSpPr/>
              <p:nvPr/>
            </p:nvSpPr>
            <p:spPr>
              <a:xfrm>
                <a:off x="7476061" y="5064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6" name="95 Elipse"/>
              <p:cNvSpPr/>
              <p:nvPr/>
            </p:nvSpPr>
            <p:spPr>
              <a:xfrm>
                <a:off x="7520661" y="47442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7" name="AutoShape 216"/>
              <p:cNvSpPr>
                <a:spLocks noChangeArrowheads="1"/>
              </p:cNvSpPr>
              <p:nvPr/>
            </p:nvSpPr>
            <p:spPr bwMode="auto">
              <a:xfrm rot="16200000">
                <a:off x="5249420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8" name="AutoShape 216"/>
              <p:cNvSpPr>
                <a:spLocks noChangeArrowheads="1"/>
              </p:cNvSpPr>
              <p:nvPr/>
            </p:nvSpPr>
            <p:spPr bwMode="auto">
              <a:xfrm rot="16200000">
                <a:off x="5681468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9" name="AutoShape 216"/>
              <p:cNvSpPr>
                <a:spLocks noChangeArrowheads="1"/>
              </p:cNvSpPr>
              <p:nvPr/>
            </p:nvSpPr>
            <p:spPr bwMode="auto">
              <a:xfrm rot="16200000">
                <a:off x="6113516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0" name="AutoShape 216"/>
              <p:cNvSpPr>
                <a:spLocks noChangeArrowheads="1"/>
              </p:cNvSpPr>
              <p:nvPr/>
            </p:nvSpPr>
            <p:spPr bwMode="auto">
              <a:xfrm rot="16200000">
                <a:off x="6545564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1" name="AutoShape 216"/>
              <p:cNvSpPr>
                <a:spLocks noChangeArrowheads="1"/>
              </p:cNvSpPr>
              <p:nvPr/>
            </p:nvSpPr>
            <p:spPr bwMode="auto">
              <a:xfrm rot="16200000">
                <a:off x="6977612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2" name="AutoShape 216"/>
              <p:cNvSpPr>
                <a:spLocks noChangeArrowheads="1"/>
              </p:cNvSpPr>
              <p:nvPr/>
            </p:nvSpPr>
            <p:spPr bwMode="auto">
              <a:xfrm rot="16200000">
                <a:off x="7409660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cxnSp>
          <p:nvCxnSpPr>
            <p:cNvPr id="13" name="12 Conector recto"/>
            <p:cNvCxnSpPr/>
            <p:nvPr/>
          </p:nvCxnSpPr>
          <p:spPr>
            <a:xfrm flipH="1">
              <a:off x="7160420" y="3042819"/>
              <a:ext cx="550068" cy="511968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8324752" y="3043027"/>
              <a:ext cx="607048" cy="50453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14 Grupo"/>
            <p:cNvGrpSpPr/>
            <p:nvPr/>
          </p:nvGrpSpPr>
          <p:grpSpPr>
            <a:xfrm>
              <a:off x="7835739" y="4280784"/>
              <a:ext cx="344752" cy="316117"/>
              <a:chOff x="7835739" y="4100228"/>
              <a:chExt cx="550620" cy="504886"/>
            </a:xfrm>
          </p:grpSpPr>
          <p:grpSp>
            <p:nvGrpSpPr>
              <p:cNvPr id="23" name="Group 17"/>
              <p:cNvGrpSpPr>
                <a:grpSpLocks/>
              </p:cNvGrpSpPr>
              <p:nvPr/>
            </p:nvGrpSpPr>
            <p:grpSpPr bwMode="auto">
              <a:xfrm rot="498828" flipH="1">
                <a:off x="7835739" y="4100228"/>
                <a:ext cx="350258" cy="348838"/>
                <a:chOff x="1281" y="579"/>
                <a:chExt cx="3187" cy="3172"/>
              </a:xfrm>
            </p:grpSpPr>
            <p:sp>
              <p:nvSpPr>
                <p:cNvPr id="34" name="Oval 18"/>
                <p:cNvSpPr>
                  <a:spLocks noChangeArrowheads="1"/>
                </p:cNvSpPr>
                <p:nvPr/>
              </p:nvSpPr>
              <p:spPr bwMode="auto">
                <a:xfrm rot="7240817">
                  <a:off x="1629" y="913"/>
                  <a:ext cx="2492" cy="2491"/>
                </a:xfrm>
                <a:prstGeom prst="ellipse">
                  <a:avLst/>
                </a:prstGeom>
                <a:solidFill>
                  <a:srgbClr val="B2B2B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/>
                  <a:endParaRPr lang="es-ES" sz="1800"/>
                </a:p>
              </p:txBody>
            </p:sp>
            <p:sp>
              <p:nvSpPr>
                <p:cNvPr id="35" name="AutoShape 19"/>
                <p:cNvSpPr>
                  <a:spLocks noChangeArrowheads="1"/>
                </p:cNvSpPr>
                <p:nvPr/>
              </p:nvSpPr>
              <p:spPr bwMode="auto">
                <a:xfrm rot="-14211571">
                  <a:off x="1361" y="1128"/>
                  <a:ext cx="744" cy="476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6" name="AutoShape 20"/>
                <p:cNvSpPr>
                  <a:spLocks noChangeArrowheads="1"/>
                </p:cNvSpPr>
                <p:nvPr/>
              </p:nvSpPr>
              <p:spPr bwMode="auto">
                <a:xfrm rot="2064809">
                  <a:off x="1706" y="3049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7" name="AutoShape 21"/>
                <p:cNvSpPr>
                  <a:spLocks noChangeArrowheads="1"/>
                </p:cNvSpPr>
                <p:nvPr/>
              </p:nvSpPr>
              <p:spPr bwMode="auto">
                <a:xfrm rot="-8662188">
                  <a:off x="3284" y="783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8" name="AutoShape 22"/>
                <p:cNvSpPr>
                  <a:spLocks noChangeArrowheads="1"/>
                </p:cNvSpPr>
                <p:nvPr/>
              </p:nvSpPr>
              <p:spPr bwMode="auto">
                <a:xfrm rot="-70800022">
                  <a:off x="3847" y="1674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9" name="AutoShape 23"/>
                <p:cNvSpPr>
                  <a:spLocks noChangeArrowheads="1"/>
                </p:cNvSpPr>
                <p:nvPr/>
              </p:nvSpPr>
              <p:spPr bwMode="auto">
                <a:xfrm rot="-16735221">
                  <a:off x="1143" y="2129"/>
                  <a:ext cx="758" cy="48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" name="AutoShape 24"/>
                <p:cNvSpPr>
                  <a:spLocks noChangeArrowheads="1"/>
                </p:cNvSpPr>
                <p:nvPr/>
              </p:nvSpPr>
              <p:spPr bwMode="auto">
                <a:xfrm rot="-714321">
                  <a:off x="2782" y="3267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1" name="AutoShape 25"/>
                <p:cNvSpPr>
                  <a:spLocks noChangeArrowheads="1"/>
                </p:cNvSpPr>
                <p:nvPr/>
              </p:nvSpPr>
              <p:spPr bwMode="auto">
                <a:xfrm rot="-11421312">
                  <a:off x="2260" y="579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2" name="AutoShape 26"/>
                <p:cNvSpPr>
                  <a:spLocks noChangeArrowheads="1"/>
                </p:cNvSpPr>
                <p:nvPr/>
              </p:nvSpPr>
              <p:spPr bwMode="auto">
                <a:xfrm rot="-133001338">
                  <a:off x="3684" y="2695"/>
                  <a:ext cx="708" cy="45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24" name="Group 27"/>
              <p:cNvGrpSpPr>
                <a:grpSpLocks/>
              </p:cNvGrpSpPr>
              <p:nvPr/>
            </p:nvGrpSpPr>
            <p:grpSpPr bwMode="auto">
              <a:xfrm rot="1606593" flipH="1">
                <a:off x="8095780" y="4315955"/>
                <a:ext cx="290579" cy="289159"/>
                <a:chOff x="1281" y="579"/>
                <a:chExt cx="3187" cy="3172"/>
              </a:xfrm>
            </p:grpSpPr>
            <p:sp>
              <p:nvSpPr>
                <p:cNvPr id="25" name="Oval 28"/>
                <p:cNvSpPr>
                  <a:spLocks noChangeArrowheads="1"/>
                </p:cNvSpPr>
                <p:nvPr/>
              </p:nvSpPr>
              <p:spPr bwMode="auto">
                <a:xfrm rot="7240817">
                  <a:off x="1629" y="913"/>
                  <a:ext cx="2492" cy="2491"/>
                </a:xfrm>
                <a:prstGeom prst="ellipse">
                  <a:avLst/>
                </a:prstGeom>
                <a:solidFill>
                  <a:srgbClr val="B2B2B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/>
                  <a:endParaRPr lang="es-ES" sz="1800"/>
                </a:p>
              </p:txBody>
            </p:sp>
            <p:sp>
              <p:nvSpPr>
                <p:cNvPr id="26" name="AutoShape 29"/>
                <p:cNvSpPr>
                  <a:spLocks noChangeArrowheads="1"/>
                </p:cNvSpPr>
                <p:nvPr/>
              </p:nvSpPr>
              <p:spPr bwMode="auto">
                <a:xfrm rot="-14211571">
                  <a:off x="1361" y="1128"/>
                  <a:ext cx="744" cy="476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7" name="AutoShape 30"/>
                <p:cNvSpPr>
                  <a:spLocks noChangeArrowheads="1"/>
                </p:cNvSpPr>
                <p:nvPr/>
              </p:nvSpPr>
              <p:spPr bwMode="auto">
                <a:xfrm rot="2064809">
                  <a:off x="1706" y="3049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8" name="AutoShape 31"/>
                <p:cNvSpPr>
                  <a:spLocks noChangeArrowheads="1"/>
                </p:cNvSpPr>
                <p:nvPr/>
              </p:nvSpPr>
              <p:spPr bwMode="auto">
                <a:xfrm rot="-8662188">
                  <a:off x="3284" y="783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9" name="AutoShape 32"/>
                <p:cNvSpPr>
                  <a:spLocks noChangeArrowheads="1"/>
                </p:cNvSpPr>
                <p:nvPr/>
              </p:nvSpPr>
              <p:spPr bwMode="auto">
                <a:xfrm rot="-70800022">
                  <a:off x="3847" y="1674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0" name="AutoShape 33"/>
                <p:cNvSpPr>
                  <a:spLocks noChangeArrowheads="1"/>
                </p:cNvSpPr>
                <p:nvPr/>
              </p:nvSpPr>
              <p:spPr bwMode="auto">
                <a:xfrm rot="-16735221">
                  <a:off x="1143" y="2129"/>
                  <a:ext cx="758" cy="48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1" name="AutoShape 34"/>
                <p:cNvSpPr>
                  <a:spLocks noChangeArrowheads="1"/>
                </p:cNvSpPr>
                <p:nvPr/>
              </p:nvSpPr>
              <p:spPr bwMode="auto">
                <a:xfrm rot="-714321">
                  <a:off x="2782" y="3267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2" name="AutoShape 35"/>
                <p:cNvSpPr>
                  <a:spLocks noChangeArrowheads="1"/>
                </p:cNvSpPr>
                <p:nvPr/>
              </p:nvSpPr>
              <p:spPr bwMode="auto">
                <a:xfrm rot="-11421312">
                  <a:off x="2260" y="579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3" name="AutoShape 36"/>
                <p:cNvSpPr>
                  <a:spLocks noChangeArrowheads="1"/>
                </p:cNvSpPr>
                <p:nvPr/>
              </p:nvSpPr>
              <p:spPr bwMode="auto">
                <a:xfrm rot="-133001338">
                  <a:off x="3684" y="2695"/>
                  <a:ext cx="708" cy="45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6" name="15 CuadroTexto"/>
            <p:cNvSpPr txBox="1"/>
            <p:nvPr/>
          </p:nvSpPr>
          <p:spPr>
            <a:xfrm>
              <a:off x="7285501" y="4186581"/>
              <a:ext cx="1440160" cy="54004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7362713" y="4841161"/>
              <a:ext cx="1296144" cy="1440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17 Conector recto de flecha"/>
            <p:cNvCxnSpPr/>
            <p:nvPr/>
          </p:nvCxnSpPr>
          <p:spPr>
            <a:xfrm>
              <a:off x="2523657" y="3251102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5148064" y="3237034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7042714" y="2771065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7196389" y="4064375"/>
              <a:ext cx="85474" cy="121444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H="1">
              <a:off x="8724867" y="4052469"/>
              <a:ext cx="114333" cy="13335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8" name="777 Grupo"/>
          <p:cNvGrpSpPr/>
          <p:nvPr/>
        </p:nvGrpSpPr>
        <p:grpSpPr>
          <a:xfrm>
            <a:off x="6412844" y="2602984"/>
            <a:ext cx="474473" cy="474473"/>
            <a:chOff x="2071872" y="4602154"/>
            <a:chExt cx="794047" cy="794047"/>
          </a:xfrm>
        </p:grpSpPr>
        <p:sp>
          <p:nvSpPr>
            <p:cNvPr id="779" name="AutoShape 2"/>
            <p:cNvSpPr>
              <a:spLocks noChangeArrowheads="1"/>
            </p:cNvSpPr>
            <p:nvPr/>
          </p:nvSpPr>
          <p:spPr bwMode="auto">
            <a:xfrm>
              <a:off x="2071872" y="5011112"/>
              <a:ext cx="794047" cy="385089"/>
            </a:xfrm>
            <a:prstGeom prst="parallelogram">
              <a:avLst>
                <a:gd name="adj" fmla="val 36705"/>
              </a:avLst>
            </a:prstGeom>
            <a:solidFill>
              <a:schemeClr val="bg1">
                <a:lumMod val="85000"/>
              </a:schemeClr>
            </a:solidFill>
            <a:ln w="6350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780" name="779 Grupo"/>
            <p:cNvGrpSpPr/>
            <p:nvPr/>
          </p:nvGrpSpPr>
          <p:grpSpPr>
            <a:xfrm>
              <a:off x="2721643" y="4602154"/>
              <a:ext cx="86459" cy="504966"/>
              <a:chOff x="2489987" y="2655213"/>
              <a:chExt cx="86459" cy="504966"/>
            </a:xfrm>
          </p:grpSpPr>
          <p:sp>
            <p:nvSpPr>
              <p:cNvPr id="821" name="AutoShape 4"/>
              <p:cNvSpPr>
                <a:spLocks noChangeArrowheads="1"/>
              </p:cNvSpPr>
              <p:nvPr/>
            </p:nvSpPr>
            <p:spPr bwMode="auto">
              <a:xfrm>
                <a:off x="2489987" y="3061520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22" name="AutoShape 5"/>
              <p:cNvSpPr>
                <a:spLocks noChangeArrowheads="1"/>
              </p:cNvSpPr>
              <p:nvPr/>
            </p:nvSpPr>
            <p:spPr bwMode="auto">
              <a:xfrm>
                <a:off x="2489987" y="299415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23" name="AutoShape 6"/>
              <p:cNvSpPr>
                <a:spLocks noChangeArrowheads="1"/>
              </p:cNvSpPr>
              <p:nvPr/>
            </p:nvSpPr>
            <p:spPr bwMode="auto">
              <a:xfrm>
                <a:off x="2489987" y="2925731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24" name="AutoShape 7"/>
              <p:cNvSpPr>
                <a:spLocks noChangeArrowheads="1"/>
              </p:cNvSpPr>
              <p:nvPr/>
            </p:nvSpPr>
            <p:spPr bwMode="auto">
              <a:xfrm>
                <a:off x="2489987" y="285836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25" name="AutoShape 8"/>
              <p:cNvSpPr>
                <a:spLocks noChangeArrowheads="1"/>
              </p:cNvSpPr>
              <p:nvPr/>
            </p:nvSpPr>
            <p:spPr bwMode="auto">
              <a:xfrm>
                <a:off x="2489987" y="2790472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26" name="AutoShape 9"/>
              <p:cNvSpPr>
                <a:spLocks noChangeArrowheads="1"/>
              </p:cNvSpPr>
              <p:nvPr/>
            </p:nvSpPr>
            <p:spPr bwMode="auto">
              <a:xfrm>
                <a:off x="2489987" y="2723108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27" name="AutoShape 10"/>
              <p:cNvSpPr>
                <a:spLocks noChangeArrowheads="1"/>
              </p:cNvSpPr>
              <p:nvPr/>
            </p:nvSpPr>
            <p:spPr bwMode="auto">
              <a:xfrm>
                <a:off x="2489987" y="2655213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sp>
          <p:nvSpPr>
            <p:cNvPr id="781" name="AutoShape 13"/>
            <p:cNvSpPr>
              <a:spLocks noChangeArrowheads="1"/>
            </p:cNvSpPr>
            <p:nvPr/>
          </p:nvSpPr>
          <p:spPr bwMode="auto">
            <a:xfrm>
              <a:off x="2480831" y="5004217"/>
              <a:ext cx="86459" cy="98659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782" name="781 Grupo"/>
            <p:cNvGrpSpPr/>
            <p:nvPr/>
          </p:nvGrpSpPr>
          <p:grpSpPr>
            <a:xfrm>
              <a:off x="2659053" y="5057107"/>
              <a:ext cx="86459" cy="166177"/>
              <a:chOff x="2427397" y="3110166"/>
              <a:chExt cx="86459" cy="166177"/>
            </a:xfrm>
          </p:grpSpPr>
          <p:sp>
            <p:nvSpPr>
              <p:cNvPr id="819" name="AutoShape 22"/>
              <p:cNvSpPr>
                <a:spLocks noChangeArrowheads="1"/>
              </p:cNvSpPr>
              <p:nvPr/>
            </p:nvSpPr>
            <p:spPr bwMode="auto">
              <a:xfrm>
                <a:off x="2427397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20" name="AutoShape 23"/>
              <p:cNvSpPr>
                <a:spLocks noChangeArrowheads="1"/>
              </p:cNvSpPr>
              <p:nvPr/>
            </p:nvSpPr>
            <p:spPr bwMode="auto">
              <a:xfrm>
                <a:off x="2427397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783" name="782 Grupo"/>
            <p:cNvGrpSpPr/>
            <p:nvPr/>
          </p:nvGrpSpPr>
          <p:grpSpPr>
            <a:xfrm>
              <a:off x="2563046" y="5065464"/>
              <a:ext cx="86459" cy="302091"/>
              <a:chOff x="2331390" y="3118523"/>
              <a:chExt cx="86459" cy="302091"/>
            </a:xfrm>
          </p:grpSpPr>
          <p:sp>
            <p:nvSpPr>
              <p:cNvPr id="815" name="AutoShape 31"/>
              <p:cNvSpPr>
                <a:spLocks noChangeArrowheads="1"/>
              </p:cNvSpPr>
              <p:nvPr/>
            </p:nvSpPr>
            <p:spPr bwMode="auto">
              <a:xfrm>
                <a:off x="2331390" y="3321864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6" name="AutoShape 32"/>
              <p:cNvSpPr>
                <a:spLocks noChangeArrowheads="1"/>
              </p:cNvSpPr>
              <p:nvPr/>
            </p:nvSpPr>
            <p:spPr bwMode="auto">
              <a:xfrm>
                <a:off x="2331390" y="3254437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7" name="AutoShape 33"/>
              <p:cNvSpPr>
                <a:spLocks noChangeArrowheads="1"/>
              </p:cNvSpPr>
              <p:nvPr/>
            </p:nvSpPr>
            <p:spPr bwMode="auto">
              <a:xfrm>
                <a:off x="2331390" y="3185949"/>
                <a:ext cx="86459" cy="99281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8" name="AutoShape 34"/>
              <p:cNvSpPr>
                <a:spLocks noChangeArrowheads="1"/>
              </p:cNvSpPr>
              <p:nvPr/>
            </p:nvSpPr>
            <p:spPr bwMode="auto">
              <a:xfrm>
                <a:off x="2331390" y="3118523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784" name="783 Grupo"/>
            <p:cNvGrpSpPr/>
            <p:nvPr/>
          </p:nvGrpSpPr>
          <p:grpSpPr>
            <a:xfrm>
              <a:off x="2418240" y="4654134"/>
              <a:ext cx="86459" cy="573391"/>
              <a:chOff x="2186584" y="2707193"/>
              <a:chExt cx="86459" cy="573391"/>
            </a:xfrm>
          </p:grpSpPr>
          <p:sp>
            <p:nvSpPr>
              <p:cNvPr id="807" name="AutoShape 40"/>
              <p:cNvSpPr>
                <a:spLocks noChangeArrowheads="1"/>
              </p:cNvSpPr>
              <p:nvPr/>
            </p:nvSpPr>
            <p:spPr bwMode="auto">
              <a:xfrm>
                <a:off x="2186584" y="318183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8" name="AutoShape 41"/>
              <p:cNvSpPr>
                <a:spLocks noChangeArrowheads="1"/>
              </p:cNvSpPr>
              <p:nvPr/>
            </p:nvSpPr>
            <p:spPr bwMode="auto">
              <a:xfrm>
                <a:off x="2186584" y="3114406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9" name="AutoShape 42"/>
              <p:cNvSpPr>
                <a:spLocks noChangeArrowheads="1"/>
              </p:cNvSpPr>
              <p:nvPr/>
            </p:nvSpPr>
            <p:spPr bwMode="auto">
              <a:xfrm>
                <a:off x="2186584" y="304591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0" name="AutoShape 43"/>
              <p:cNvSpPr>
                <a:spLocks noChangeArrowheads="1"/>
              </p:cNvSpPr>
              <p:nvPr/>
            </p:nvSpPr>
            <p:spPr bwMode="auto">
              <a:xfrm>
                <a:off x="2186584" y="2978491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1" name="AutoShape 44"/>
              <p:cNvSpPr>
                <a:spLocks noChangeArrowheads="1"/>
              </p:cNvSpPr>
              <p:nvPr/>
            </p:nvSpPr>
            <p:spPr bwMode="auto">
              <a:xfrm>
                <a:off x="2186584" y="2910534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2" name="AutoShape 45"/>
              <p:cNvSpPr>
                <a:spLocks noChangeArrowheads="1"/>
              </p:cNvSpPr>
              <p:nvPr/>
            </p:nvSpPr>
            <p:spPr bwMode="auto">
              <a:xfrm>
                <a:off x="2186584" y="284310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3" name="AutoShape 46"/>
              <p:cNvSpPr>
                <a:spLocks noChangeArrowheads="1"/>
              </p:cNvSpPr>
              <p:nvPr/>
            </p:nvSpPr>
            <p:spPr bwMode="auto">
              <a:xfrm>
                <a:off x="2186584" y="2775150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14" name="AutoShape 47"/>
              <p:cNvSpPr>
                <a:spLocks noChangeArrowheads="1"/>
              </p:cNvSpPr>
              <p:nvPr/>
            </p:nvSpPr>
            <p:spPr bwMode="auto">
              <a:xfrm>
                <a:off x="2186584" y="270719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785" name="784 Grupo"/>
            <p:cNvGrpSpPr/>
            <p:nvPr/>
          </p:nvGrpSpPr>
          <p:grpSpPr>
            <a:xfrm>
              <a:off x="2370501" y="4997507"/>
              <a:ext cx="86459" cy="370049"/>
              <a:chOff x="2511112" y="3021921"/>
              <a:chExt cx="86459" cy="370049"/>
            </a:xfrm>
          </p:grpSpPr>
          <p:sp>
            <p:nvSpPr>
              <p:cNvPr id="802" name="AutoShape 49"/>
              <p:cNvSpPr>
                <a:spLocks noChangeArrowheads="1"/>
              </p:cNvSpPr>
              <p:nvPr/>
            </p:nvSpPr>
            <p:spPr bwMode="auto">
              <a:xfrm>
                <a:off x="2511112" y="3293219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3" name="AutoShape 50"/>
              <p:cNvSpPr>
                <a:spLocks noChangeArrowheads="1"/>
              </p:cNvSpPr>
              <p:nvPr/>
            </p:nvSpPr>
            <p:spPr bwMode="auto">
              <a:xfrm>
                <a:off x="2511112" y="3225793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4" name="AutoShape 51"/>
              <p:cNvSpPr>
                <a:spLocks noChangeArrowheads="1"/>
              </p:cNvSpPr>
              <p:nvPr/>
            </p:nvSpPr>
            <p:spPr bwMode="auto">
              <a:xfrm>
                <a:off x="2511112" y="3157305"/>
                <a:ext cx="86459" cy="9928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5" name="AutoShape 52"/>
              <p:cNvSpPr>
                <a:spLocks noChangeArrowheads="1"/>
              </p:cNvSpPr>
              <p:nvPr/>
            </p:nvSpPr>
            <p:spPr bwMode="auto">
              <a:xfrm>
                <a:off x="2511112" y="3089878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6" name="AutoShape 53"/>
              <p:cNvSpPr>
                <a:spLocks noChangeArrowheads="1"/>
              </p:cNvSpPr>
              <p:nvPr/>
            </p:nvSpPr>
            <p:spPr bwMode="auto">
              <a:xfrm>
                <a:off x="2511112" y="3021921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786" name="785 Grupo"/>
            <p:cNvGrpSpPr/>
            <p:nvPr/>
          </p:nvGrpSpPr>
          <p:grpSpPr>
            <a:xfrm>
              <a:off x="2264417" y="4776666"/>
              <a:ext cx="86459" cy="301813"/>
              <a:chOff x="2032761" y="2829725"/>
              <a:chExt cx="86459" cy="301813"/>
            </a:xfrm>
          </p:grpSpPr>
          <p:sp>
            <p:nvSpPr>
              <p:cNvPr id="798" name="AutoShape 62"/>
              <p:cNvSpPr>
                <a:spLocks noChangeArrowheads="1"/>
              </p:cNvSpPr>
              <p:nvPr/>
            </p:nvSpPr>
            <p:spPr bwMode="auto">
              <a:xfrm>
                <a:off x="2032761" y="3032879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9" name="AutoShape 63"/>
              <p:cNvSpPr>
                <a:spLocks noChangeArrowheads="1"/>
              </p:cNvSpPr>
              <p:nvPr/>
            </p:nvSpPr>
            <p:spPr bwMode="auto">
              <a:xfrm>
                <a:off x="2032761" y="2965514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0" name="AutoShape 64"/>
              <p:cNvSpPr>
                <a:spLocks noChangeArrowheads="1"/>
              </p:cNvSpPr>
              <p:nvPr/>
            </p:nvSpPr>
            <p:spPr bwMode="auto">
              <a:xfrm>
                <a:off x="2032761" y="2897089"/>
                <a:ext cx="86459" cy="99190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801" name="AutoShape 65"/>
              <p:cNvSpPr>
                <a:spLocks noChangeArrowheads="1"/>
              </p:cNvSpPr>
              <p:nvPr/>
            </p:nvSpPr>
            <p:spPr bwMode="auto">
              <a:xfrm>
                <a:off x="2032761" y="2829725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787" name="786 Grupo"/>
            <p:cNvGrpSpPr/>
            <p:nvPr/>
          </p:nvGrpSpPr>
          <p:grpSpPr>
            <a:xfrm>
              <a:off x="2201827" y="5057107"/>
              <a:ext cx="86459" cy="166177"/>
              <a:chOff x="1970171" y="3110166"/>
              <a:chExt cx="86459" cy="166177"/>
            </a:xfrm>
          </p:grpSpPr>
          <p:sp>
            <p:nvSpPr>
              <p:cNvPr id="796" name="AutoShape 71"/>
              <p:cNvSpPr>
                <a:spLocks noChangeArrowheads="1"/>
              </p:cNvSpPr>
              <p:nvPr/>
            </p:nvSpPr>
            <p:spPr bwMode="auto">
              <a:xfrm>
                <a:off x="1970171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7" name="AutoShape 72"/>
              <p:cNvSpPr>
                <a:spLocks noChangeArrowheads="1"/>
              </p:cNvSpPr>
              <p:nvPr/>
            </p:nvSpPr>
            <p:spPr bwMode="auto">
              <a:xfrm>
                <a:off x="1970171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788" name="787 Grupo"/>
            <p:cNvGrpSpPr/>
            <p:nvPr/>
          </p:nvGrpSpPr>
          <p:grpSpPr>
            <a:xfrm>
              <a:off x="2144010" y="4862124"/>
              <a:ext cx="86459" cy="505432"/>
              <a:chOff x="1912354" y="2915183"/>
              <a:chExt cx="86459" cy="505432"/>
            </a:xfrm>
          </p:grpSpPr>
          <p:sp>
            <p:nvSpPr>
              <p:cNvPr id="789" name="AutoShape 80"/>
              <p:cNvSpPr>
                <a:spLocks noChangeArrowheads="1"/>
              </p:cNvSpPr>
              <p:nvPr/>
            </p:nvSpPr>
            <p:spPr bwMode="auto">
              <a:xfrm>
                <a:off x="1912354" y="3321865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0" name="AutoShape 81"/>
              <p:cNvSpPr>
                <a:spLocks noChangeArrowheads="1"/>
              </p:cNvSpPr>
              <p:nvPr/>
            </p:nvSpPr>
            <p:spPr bwMode="auto">
              <a:xfrm>
                <a:off x="1912354" y="3254438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1" name="AutoShape 82"/>
              <p:cNvSpPr>
                <a:spLocks noChangeArrowheads="1"/>
              </p:cNvSpPr>
              <p:nvPr/>
            </p:nvSpPr>
            <p:spPr bwMode="auto">
              <a:xfrm>
                <a:off x="1912354" y="318595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2" name="AutoShape 83"/>
              <p:cNvSpPr>
                <a:spLocks noChangeArrowheads="1"/>
              </p:cNvSpPr>
              <p:nvPr/>
            </p:nvSpPr>
            <p:spPr bwMode="auto">
              <a:xfrm>
                <a:off x="1912354" y="3118524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3" name="AutoShape 84"/>
              <p:cNvSpPr>
                <a:spLocks noChangeArrowheads="1"/>
              </p:cNvSpPr>
              <p:nvPr/>
            </p:nvSpPr>
            <p:spPr bwMode="auto">
              <a:xfrm>
                <a:off x="1912354" y="3050567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4" name="AutoShape 85"/>
              <p:cNvSpPr>
                <a:spLocks noChangeArrowheads="1"/>
              </p:cNvSpPr>
              <p:nvPr/>
            </p:nvSpPr>
            <p:spPr bwMode="auto">
              <a:xfrm>
                <a:off x="1912354" y="298314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795" name="AutoShape 86"/>
              <p:cNvSpPr>
                <a:spLocks noChangeArrowheads="1"/>
              </p:cNvSpPr>
              <p:nvPr/>
            </p:nvSpPr>
            <p:spPr bwMode="auto">
              <a:xfrm>
                <a:off x="1912354" y="2915183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</p:grpSp>
      <p:grpSp>
        <p:nvGrpSpPr>
          <p:cNvPr id="828" name="827 Grupo"/>
          <p:cNvGrpSpPr/>
          <p:nvPr/>
        </p:nvGrpSpPr>
        <p:grpSpPr>
          <a:xfrm rot="21196302">
            <a:off x="6494552" y="2955851"/>
            <a:ext cx="1131156" cy="389246"/>
            <a:chOff x="1085499" y="4032024"/>
            <a:chExt cx="1412869" cy="486187"/>
          </a:xfrm>
        </p:grpSpPr>
        <p:sp>
          <p:nvSpPr>
            <p:cNvPr id="829" name="AutoShape 205"/>
            <p:cNvSpPr>
              <a:spLocks noChangeArrowheads="1"/>
            </p:cNvSpPr>
            <p:nvPr/>
          </p:nvSpPr>
          <p:spPr bwMode="auto">
            <a:xfrm>
              <a:off x="1085499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830" name="829 Elipse"/>
            <p:cNvSpPr/>
            <p:nvPr/>
          </p:nvSpPr>
          <p:spPr>
            <a:xfrm>
              <a:off x="1173714" y="4066061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1" name="830 Elipse"/>
            <p:cNvSpPr/>
            <p:nvPr/>
          </p:nvSpPr>
          <p:spPr>
            <a:xfrm>
              <a:off x="1158423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2" name="831 Elipse"/>
            <p:cNvSpPr/>
            <p:nvPr/>
          </p:nvSpPr>
          <p:spPr>
            <a:xfrm>
              <a:off x="1129959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3" name="832 Elipse"/>
            <p:cNvSpPr/>
            <p:nvPr/>
          </p:nvSpPr>
          <p:spPr>
            <a:xfrm>
              <a:off x="1422486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4" name="833 Elipse"/>
            <p:cNvSpPr/>
            <p:nvPr/>
          </p:nvSpPr>
          <p:spPr>
            <a:xfrm>
              <a:off x="1407196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5" name="834 Elipse"/>
            <p:cNvSpPr/>
            <p:nvPr/>
          </p:nvSpPr>
          <p:spPr>
            <a:xfrm>
              <a:off x="1378731" y="440363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6" name="835 Elipse"/>
            <p:cNvSpPr/>
            <p:nvPr/>
          </p:nvSpPr>
          <p:spPr>
            <a:xfrm>
              <a:off x="1252913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7" name="836 Elipse"/>
            <p:cNvSpPr/>
            <p:nvPr/>
          </p:nvSpPr>
          <p:spPr>
            <a:xfrm>
              <a:off x="1301530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8" name="AutoShape 205"/>
            <p:cNvSpPr>
              <a:spLocks noChangeArrowheads="1"/>
            </p:cNvSpPr>
            <p:nvPr/>
          </p:nvSpPr>
          <p:spPr bwMode="auto">
            <a:xfrm>
              <a:off x="1564180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839" name="838 Elipse"/>
            <p:cNvSpPr/>
            <p:nvPr/>
          </p:nvSpPr>
          <p:spPr>
            <a:xfrm>
              <a:off x="1652396" y="4066061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0" name="839 Elipse"/>
            <p:cNvSpPr/>
            <p:nvPr/>
          </p:nvSpPr>
          <p:spPr>
            <a:xfrm>
              <a:off x="1637104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1" name="840 Elipse"/>
            <p:cNvSpPr/>
            <p:nvPr/>
          </p:nvSpPr>
          <p:spPr>
            <a:xfrm>
              <a:off x="1608641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2" name="841 Elipse"/>
            <p:cNvSpPr/>
            <p:nvPr/>
          </p:nvSpPr>
          <p:spPr>
            <a:xfrm>
              <a:off x="1901168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3" name="842 Elipse"/>
            <p:cNvSpPr/>
            <p:nvPr/>
          </p:nvSpPr>
          <p:spPr>
            <a:xfrm>
              <a:off x="1885877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4" name="843 Elipse"/>
            <p:cNvSpPr/>
            <p:nvPr/>
          </p:nvSpPr>
          <p:spPr>
            <a:xfrm>
              <a:off x="1857414" y="440363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5" name="844 Elipse"/>
            <p:cNvSpPr/>
            <p:nvPr/>
          </p:nvSpPr>
          <p:spPr>
            <a:xfrm>
              <a:off x="1731594" y="4409202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6" name="845 Elipse"/>
            <p:cNvSpPr/>
            <p:nvPr/>
          </p:nvSpPr>
          <p:spPr>
            <a:xfrm>
              <a:off x="1780211" y="4060494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7" name="AutoShape 205"/>
            <p:cNvSpPr>
              <a:spLocks noChangeArrowheads="1"/>
            </p:cNvSpPr>
            <p:nvPr/>
          </p:nvSpPr>
          <p:spPr bwMode="auto">
            <a:xfrm>
              <a:off x="2027412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848" name="847 Elipse"/>
            <p:cNvSpPr/>
            <p:nvPr/>
          </p:nvSpPr>
          <p:spPr>
            <a:xfrm>
              <a:off x="2115626" y="4073676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9" name="848 Elipse"/>
            <p:cNvSpPr/>
            <p:nvPr/>
          </p:nvSpPr>
          <p:spPr>
            <a:xfrm>
              <a:off x="2100336" y="4240385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0" name="849 Elipse"/>
            <p:cNvSpPr/>
            <p:nvPr/>
          </p:nvSpPr>
          <p:spPr>
            <a:xfrm>
              <a:off x="2071872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1" name="850 Elipse"/>
            <p:cNvSpPr/>
            <p:nvPr/>
          </p:nvSpPr>
          <p:spPr>
            <a:xfrm>
              <a:off x="2364399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2" name="851 Elipse"/>
            <p:cNvSpPr/>
            <p:nvPr/>
          </p:nvSpPr>
          <p:spPr>
            <a:xfrm>
              <a:off x="2349107" y="4234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3" name="852 Elipse"/>
            <p:cNvSpPr/>
            <p:nvPr/>
          </p:nvSpPr>
          <p:spPr>
            <a:xfrm>
              <a:off x="2320644" y="4411248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4" name="853 Elipse"/>
            <p:cNvSpPr/>
            <p:nvPr/>
          </p:nvSpPr>
          <p:spPr>
            <a:xfrm>
              <a:off x="2194826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5" name="854 Elipse"/>
            <p:cNvSpPr/>
            <p:nvPr/>
          </p:nvSpPr>
          <p:spPr>
            <a:xfrm>
              <a:off x="2243441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6" name="855 Elipse"/>
            <p:cNvSpPr/>
            <p:nvPr/>
          </p:nvSpPr>
          <p:spPr>
            <a:xfrm>
              <a:off x="1286564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7" name="856 Elipse"/>
            <p:cNvSpPr/>
            <p:nvPr/>
          </p:nvSpPr>
          <p:spPr>
            <a:xfrm>
              <a:off x="1764597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8" name="857 Elipse"/>
            <p:cNvSpPr/>
            <p:nvPr/>
          </p:nvSpPr>
          <p:spPr>
            <a:xfrm>
              <a:off x="2227274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59" name="858 Rectángulo"/>
          <p:cNvSpPr/>
          <p:nvPr/>
        </p:nvSpPr>
        <p:spPr>
          <a:xfrm>
            <a:off x="1930010" y="1228151"/>
            <a:ext cx="2520280" cy="93610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Rectangle 11"/>
          <p:cNvSpPr>
            <a:spLocks noChangeArrowheads="1"/>
          </p:cNvSpPr>
          <p:nvPr/>
        </p:nvSpPr>
        <p:spPr bwMode="auto">
          <a:xfrm>
            <a:off x="368824" y="1071546"/>
            <a:ext cx="2202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INTRODUCTION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861" name="860 Rectángulo"/>
          <p:cNvSpPr/>
          <p:nvPr/>
        </p:nvSpPr>
        <p:spPr>
          <a:xfrm>
            <a:off x="6138730" y="2564787"/>
            <a:ext cx="1728192" cy="949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11"/>
          <p:cNvSpPr>
            <a:spLocks noChangeArrowheads="1"/>
          </p:cNvSpPr>
          <p:nvPr/>
        </p:nvSpPr>
        <p:spPr bwMode="auto">
          <a:xfrm>
            <a:off x="1295758" y="2564787"/>
            <a:ext cx="51420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ENTROPY-BASED MEASURE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rPr>
              <a:t>FOR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                             CONTEXT EVALUATION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+mn-lt"/>
            </a:endParaRPr>
          </a:p>
        </p:txBody>
      </p:sp>
      <p:grpSp>
        <p:nvGrpSpPr>
          <p:cNvPr id="863" name="862 Grupo"/>
          <p:cNvGrpSpPr/>
          <p:nvPr/>
        </p:nvGrpSpPr>
        <p:grpSpPr>
          <a:xfrm>
            <a:off x="6969498" y="4190764"/>
            <a:ext cx="511176" cy="495228"/>
            <a:chOff x="634045" y="1400728"/>
            <a:chExt cx="4297995" cy="4101514"/>
          </a:xfrm>
        </p:grpSpPr>
        <p:grpSp>
          <p:nvGrpSpPr>
            <p:cNvPr id="864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43" name="942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4" name="943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5" name="944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6" name="945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7" name="946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8" name="947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9" name="948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0" name="949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1" name="950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2" name="951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3" name="952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4" name="953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65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31" name="930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2" name="931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3" name="932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4" name="933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5" name="934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6" name="935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7" name="936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8" name="937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9" name="938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0" name="939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1" name="940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2" name="941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66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19" name="91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0" name="91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1" name="92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2" name="92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3" name="92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4" name="92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5" name="92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6" name="92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7" name="92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8" name="92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9" name="92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0" name="92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67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07" name="90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8" name="90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9" name="90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0" name="90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1" name="91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2" name="91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3" name="91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4" name="91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5" name="91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6" name="91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7" name="91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8" name="91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68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95" name="89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6" name="89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7" name="89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8" name="89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9" name="89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0" name="89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1" name="90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2" name="90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3" name="90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4" name="90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5" name="90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6" name="90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69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83" name="88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4" name="88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5" name="88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6" name="88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7" name="88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8" name="88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9" name="88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0" name="88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1" name="89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2" name="89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3" name="89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4" name="89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70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71" name="870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2" name="871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3" name="872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4" name="873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5" name="874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6" name="875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7" name="876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8" name="877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9" name="878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0" name="879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1" name="880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2" name="881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955" name="954 Grupo"/>
          <p:cNvGrpSpPr/>
          <p:nvPr/>
        </p:nvGrpSpPr>
        <p:grpSpPr>
          <a:xfrm>
            <a:off x="7240228" y="4020574"/>
            <a:ext cx="540568" cy="511300"/>
            <a:chOff x="1714165" y="1400728"/>
            <a:chExt cx="4297995" cy="4101514"/>
          </a:xfrm>
        </p:grpSpPr>
        <p:grpSp>
          <p:nvGrpSpPr>
            <p:cNvPr id="956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1035" name="1034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6" name="1035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7" name="1036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8" name="1037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9" name="1038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0" name="1039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1" name="1040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2" name="1041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3" name="1042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4" name="1043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5" name="1044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6" name="1045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57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1023" name="102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4" name="102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5" name="102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6" name="102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7" name="102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8" name="102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9" name="102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0" name="102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1" name="103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2" name="103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3" name="1032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4" name="1033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58" name="957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1011" name="101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2" name="101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3" name="101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4" name="101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5" name="101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6" name="101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7" name="101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8" name="101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9" name="101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0" name="101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1" name="102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2" name="102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59" name="958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999" name="99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0" name="99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1" name="100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2" name="100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3" name="100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4" name="100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5" name="100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6" name="100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7" name="100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8" name="100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9" name="100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0" name="100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60" name="959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987" name="98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8" name="98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9" name="98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0" name="98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1" name="99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2" name="99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3" name="99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4" name="99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5" name="99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6" name="99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7" name="99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8" name="99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61" name="960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975" name="97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6" name="97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7" name="97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8" name="97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9" name="97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0" name="97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1" name="98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2" name="98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3" name="98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4" name="98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5" name="98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6" name="98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62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963" name="962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4" name="963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5" name="964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6" name="965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7" name="966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8" name="967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9" name="968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0" name="969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1" name="970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2" name="971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3" name="972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4" name="973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047" name="1046 Rectángulo"/>
          <p:cNvSpPr/>
          <p:nvPr/>
        </p:nvSpPr>
        <p:spPr>
          <a:xfrm>
            <a:off x="6654470" y="3789040"/>
            <a:ext cx="1834092" cy="105925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1"/>
          <p:cNvSpPr>
            <a:spLocks noChangeArrowheads="1"/>
          </p:cNvSpPr>
          <p:nvPr/>
        </p:nvSpPr>
        <p:spPr bwMode="auto">
          <a:xfrm>
            <a:off x="3749833" y="4058855"/>
            <a:ext cx="3280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EXPERIMENTAL RESULTS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1054" name="1053 Rectángulo"/>
          <p:cNvSpPr/>
          <p:nvPr/>
        </p:nvSpPr>
        <p:spPr>
          <a:xfrm>
            <a:off x="1157355" y="2506297"/>
            <a:ext cx="7869332" cy="4019047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8"/>
          <p:cNvSpPr>
            <a:spLocks noChangeArrowheads="1"/>
          </p:cNvSpPr>
          <p:nvPr/>
        </p:nvSpPr>
        <p:spPr bwMode="auto">
          <a:xfrm>
            <a:off x="0" y="43221"/>
            <a:ext cx="2373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TABLE OF CONTENTS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5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794173"/>
            <a:ext cx="1839514" cy="47301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324" y="6613524"/>
            <a:ext cx="5579788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59792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62249" y="548680"/>
            <a:ext cx="43157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324" y="6613524"/>
            <a:ext cx="5579788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467544" y="3155594"/>
            <a:ext cx="2637036" cy="2289629"/>
            <a:chOff x="467544" y="1484784"/>
            <a:chExt cx="4608512" cy="3960440"/>
          </a:xfrm>
        </p:grpSpPr>
        <p:sp>
          <p:nvSpPr>
            <p:cNvPr id="11" name="10 Rectángulo"/>
            <p:cNvSpPr/>
            <p:nvPr/>
          </p:nvSpPr>
          <p:spPr>
            <a:xfrm>
              <a:off x="2051720" y="1484784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907704" y="1628800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1763688" y="1772816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1619672" y="1925216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75656" y="2077616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331640" y="2204864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187624" y="2348880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043608" y="2501280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899592" y="2700536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755576" y="2844552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611560" y="2996952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467544" y="3140968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23" name="22 Conector recto de flecha"/>
          <p:cNvCxnSpPr/>
          <p:nvPr/>
        </p:nvCxnSpPr>
        <p:spPr>
          <a:xfrm>
            <a:off x="606686" y="5477708"/>
            <a:ext cx="1457036" cy="13659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519994" y="4046242"/>
            <a:ext cx="0" cy="133552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6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324" y="6613524"/>
            <a:ext cx="5579788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553248" y="3124200"/>
            <a:ext cx="2447127" cy="2343847"/>
            <a:chOff x="614537" y="1427766"/>
            <a:chExt cx="4317503" cy="4074476"/>
          </a:xfrm>
        </p:grpSpPr>
        <p:grpSp>
          <p:nvGrpSpPr>
            <p:cNvPr id="7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" name="7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2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" name="2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7" name="68 Grupo"/>
            <p:cNvGrpSpPr/>
            <p:nvPr/>
          </p:nvGrpSpPr>
          <p:grpSpPr>
            <a:xfrm>
              <a:off x="614537" y="1427766"/>
              <a:ext cx="2907323" cy="2664296"/>
              <a:chOff x="2414737" y="1427766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8" name="37 Rectángulo"/>
              <p:cNvSpPr/>
              <p:nvPr/>
            </p:nvSpPr>
            <p:spPr>
              <a:xfrm>
                <a:off x="3998913" y="142776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3854897" y="157178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3710881" y="171579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3566865" y="186819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3422849" y="202059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278833" y="214784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3134817" y="229186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2990801" y="244426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2846785" y="264351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2702769" y="278753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2558753" y="293993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48 Rectángulo"/>
              <p:cNvSpPr/>
              <p:nvPr/>
            </p:nvSpPr>
            <p:spPr>
              <a:xfrm>
                <a:off x="2414737" y="308395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0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1" name="50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4" name="53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cxnSp>
        <p:nvCxnSpPr>
          <p:cNvPr id="65" name="64 Conector recto de flecha"/>
          <p:cNvCxnSpPr/>
          <p:nvPr/>
        </p:nvCxnSpPr>
        <p:spPr>
          <a:xfrm>
            <a:off x="596824" y="5584958"/>
            <a:ext cx="668964" cy="650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 flipV="1">
            <a:off x="395536" y="4046242"/>
            <a:ext cx="1588" cy="58852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>
            <a:off x="606686" y="5477708"/>
            <a:ext cx="1457036" cy="13659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 flipV="1">
            <a:off x="519994" y="4046242"/>
            <a:ext cx="0" cy="133552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67" name="6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324" y="6613524"/>
            <a:ext cx="5579788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561692" y="3111500"/>
            <a:ext cx="2433379" cy="2357459"/>
            <a:chOff x="634045" y="1400728"/>
            <a:chExt cx="4297995" cy="4101514"/>
          </a:xfrm>
        </p:grpSpPr>
        <p:grpSp>
          <p:nvGrpSpPr>
            <p:cNvPr id="7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" name="7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2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" name="2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1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2" name="41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48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1" name="50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4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5" name="5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6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4" name="6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5" name="6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6" name="6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67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8" name="67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9" name="68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0" name="69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1" name="70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2" name="71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3" name="72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4" name="73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5" name="74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6" name="75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7" name="76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8" name="77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9" name="78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0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1" name="8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2" name="8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3" name="8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4" name="8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5" name="8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6" name="8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" name="8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" name="8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" name="8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" name="9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3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4" name="93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" name="94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" name="99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" name="101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" name="102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" name="103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" name="104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cxnSp>
        <p:nvCxnSpPr>
          <p:cNvPr id="109" name="108 Conector recto de flecha"/>
          <p:cNvCxnSpPr/>
          <p:nvPr/>
        </p:nvCxnSpPr>
        <p:spPr>
          <a:xfrm>
            <a:off x="606686" y="5477708"/>
            <a:ext cx="1457036" cy="13659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 de flecha"/>
          <p:cNvCxnSpPr/>
          <p:nvPr/>
        </p:nvCxnSpPr>
        <p:spPr>
          <a:xfrm flipV="1">
            <a:off x="519994" y="4046242"/>
            <a:ext cx="0" cy="133552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/>
          <p:nvPr/>
        </p:nvCxnSpPr>
        <p:spPr>
          <a:xfrm>
            <a:off x="596824" y="5584958"/>
            <a:ext cx="668964" cy="650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 de flecha"/>
          <p:cNvCxnSpPr/>
          <p:nvPr/>
        </p:nvCxnSpPr>
        <p:spPr>
          <a:xfrm flipV="1">
            <a:off x="395536" y="4046242"/>
            <a:ext cx="1588" cy="58852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7" name="10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324" y="6613524"/>
            <a:ext cx="5579788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561692" y="3111500"/>
            <a:ext cx="2433379" cy="2357459"/>
            <a:chOff x="634045" y="1400728"/>
            <a:chExt cx="4297995" cy="4101514"/>
          </a:xfrm>
        </p:grpSpPr>
        <p:grpSp>
          <p:nvGrpSpPr>
            <p:cNvPr id="7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" name="7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2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" name="2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1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2" name="41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48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1" name="50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4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5" name="5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6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4" name="6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5" name="6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6" name="6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67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8" name="67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9" name="68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0" name="69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1" name="70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2" name="71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3" name="72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4" name="73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5" name="74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6" name="75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7" name="76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8" name="77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9" name="78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0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1" name="8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2" name="8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3" name="8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4" name="8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5" name="8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6" name="8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" name="8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" name="8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" name="8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" name="9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3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4" name="93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" name="94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" name="99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" name="101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" name="102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" name="103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" name="104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7" name="10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324" y="6613524"/>
            <a:ext cx="5795812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grpSp>
        <p:nvGrpSpPr>
          <p:cNvPr id="25" name="24 Grupo"/>
          <p:cNvGrpSpPr/>
          <p:nvPr/>
        </p:nvGrpSpPr>
        <p:grpSpPr>
          <a:xfrm>
            <a:off x="5796136" y="3155594"/>
            <a:ext cx="2664296" cy="2289629"/>
            <a:chOff x="1547664" y="1484784"/>
            <a:chExt cx="4608512" cy="3960440"/>
          </a:xfrm>
        </p:grpSpPr>
        <p:sp>
          <p:nvSpPr>
            <p:cNvPr id="26" name="25 Rectángulo"/>
            <p:cNvSpPr/>
            <p:nvPr/>
          </p:nvSpPr>
          <p:spPr>
            <a:xfrm>
              <a:off x="3131840" y="1484784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2987824" y="1628800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2843808" y="1772816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2699792" y="1925216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2555776" y="2077616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2411760" y="2204864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2267744" y="2357264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2123728" y="2509664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1979712" y="2708920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1835696" y="2852936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1691680" y="3005336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1547664" y="3140968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40" name="39 Conector recto de flecha"/>
          <p:cNvCxnSpPr/>
          <p:nvPr/>
        </p:nvCxnSpPr>
        <p:spPr>
          <a:xfrm flipH="1">
            <a:off x="7556246" y="4607210"/>
            <a:ext cx="820927" cy="99375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50 Grupo"/>
          <p:cNvGrpSpPr/>
          <p:nvPr/>
        </p:nvGrpSpPr>
        <p:grpSpPr>
          <a:xfrm>
            <a:off x="561692" y="3111500"/>
            <a:ext cx="2433379" cy="2357459"/>
            <a:chOff x="634045" y="1400728"/>
            <a:chExt cx="4297995" cy="4101514"/>
          </a:xfrm>
        </p:grpSpPr>
        <p:grpSp>
          <p:nvGrpSpPr>
            <p:cNvPr id="52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1" name="130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2" name="13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3" name="132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4" name="133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5" name="134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6" name="135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7" name="136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8" name="137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9" name="138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0" name="139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1" name="140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2" name="141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3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9" name="118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0" name="119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1" name="120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2" name="121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3" name="122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4" name="123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5" name="124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6" name="125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7" name="126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8" name="127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9" name="128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0" name="129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4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10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" name="10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" name="10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" name="10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" name="11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" name="11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" name="11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" name="11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" name="11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" name="11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7" name="11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8" name="11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5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5" name="9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" name="9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" name="10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" name="10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" name="10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" name="10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" name="10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6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3" name="8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4" name="8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5" name="8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6" name="8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" name="8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" name="8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" name="8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" name="9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" name="9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" name="9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7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1" name="7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2" name="7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3" name="7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4" name="7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5" name="7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6" name="7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7" name="7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8" name="7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9" name="7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0" name="7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1" name="8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2" name="8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8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9" name="58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62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4" name="63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5" name="64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6" name="65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7" name="66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8" name="67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9" name="68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0" name="69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44" name="14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5801394" y="3157538"/>
            <a:ext cx="2659038" cy="2287686"/>
            <a:chOff x="1547664" y="1484784"/>
            <a:chExt cx="4608512" cy="3960440"/>
          </a:xfrm>
        </p:grpSpPr>
        <p:sp>
          <p:nvSpPr>
            <p:cNvPr id="8" name="7 Rectángulo"/>
            <p:cNvSpPr/>
            <p:nvPr/>
          </p:nvSpPr>
          <p:spPr>
            <a:xfrm>
              <a:off x="3131840" y="1484784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987824" y="1628800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843808" y="1772816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699792" y="1925216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555776" y="2077616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411760" y="2204864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2267744" y="2348880"/>
              <a:ext cx="3024336" cy="2304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123728" y="2501280"/>
              <a:ext cx="3024336" cy="2304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979712" y="2700536"/>
              <a:ext cx="3024336" cy="2304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835696" y="2844552"/>
              <a:ext cx="3024336" cy="2304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691680" y="2996952"/>
              <a:ext cx="3024336" cy="2304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547664" y="3140968"/>
              <a:ext cx="3024336" cy="2304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23" name="22 Conector recto de flecha"/>
          <p:cNvCxnSpPr/>
          <p:nvPr/>
        </p:nvCxnSpPr>
        <p:spPr>
          <a:xfrm flipH="1">
            <a:off x="7685670" y="5112828"/>
            <a:ext cx="438398" cy="53069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>
            <a:off x="7561504" y="4607210"/>
            <a:ext cx="820927" cy="99375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31 Grupo"/>
          <p:cNvGrpSpPr/>
          <p:nvPr/>
        </p:nvGrpSpPr>
        <p:grpSpPr>
          <a:xfrm>
            <a:off x="561692" y="3111500"/>
            <a:ext cx="2433379" cy="2357459"/>
            <a:chOff x="634045" y="1400728"/>
            <a:chExt cx="4297995" cy="4101514"/>
          </a:xfrm>
        </p:grpSpPr>
        <p:grpSp>
          <p:nvGrpSpPr>
            <p:cNvPr id="34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4" name="113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" name="114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" name="115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7" name="116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8" name="117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9" name="118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0" name="119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1" name="120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2" name="121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3" name="122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4" name="123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5" name="124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6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2" name="101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" name="102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" name="103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" name="104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" name="105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" name="106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" name="107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" name="108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" name="109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" name="110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" name="111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" name="112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7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0" name="89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" name="90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" name="92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" name="93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" name="94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" name="99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8" name="77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9" name="78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0" name="79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1" name="80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2" name="81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3" name="82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4" name="83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5" name="84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6" name="85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" name="86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" name="87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6" name="65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7" name="66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8" name="67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9" name="68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0" name="69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1" name="70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2" name="71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3" name="72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4" name="73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5" name="74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6" name="75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7" name="76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0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4" name="53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62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4" name="63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5" name="64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1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2" name="41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48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1" name="50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26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27" name="12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sp>
        <p:nvSpPr>
          <p:cNvPr id="128" name="127 Pentágono"/>
          <p:cNvSpPr/>
          <p:nvPr/>
        </p:nvSpPr>
        <p:spPr>
          <a:xfrm>
            <a:off x="324" y="6613524"/>
            <a:ext cx="5795812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96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5823629" y="3155369"/>
            <a:ext cx="2636803" cy="2289854"/>
            <a:chOff x="1547664" y="1484784"/>
            <a:chExt cx="4608512" cy="3960440"/>
          </a:xfrm>
        </p:grpSpPr>
        <p:sp>
          <p:nvSpPr>
            <p:cNvPr id="8" name="7 Rectángulo"/>
            <p:cNvSpPr/>
            <p:nvPr/>
          </p:nvSpPr>
          <p:spPr>
            <a:xfrm>
              <a:off x="3131840" y="1484784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987824" y="1628800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843808" y="1772816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699792" y="1925216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555776" y="2077616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411760" y="2204864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2267744" y="2348880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123728" y="2501280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979712" y="2700536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835696" y="2844552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691680" y="2996952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547664" y="3140968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24" name="23 Conector recto de flecha"/>
          <p:cNvCxnSpPr/>
          <p:nvPr/>
        </p:nvCxnSpPr>
        <p:spPr>
          <a:xfrm>
            <a:off x="5973913" y="5461203"/>
            <a:ext cx="1439055" cy="15056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 flipV="1">
            <a:off x="5869667" y="4036028"/>
            <a:ext cx="1589" cy="134849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7703143" y="5112828"/>
            <a:ext cx="438398" cy="53069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>
            <a:off x="7578977" y="4607210"/>
            <a:ext cx="820927" cy="99375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31 Grupo"/>
          <p:cNvGrpSpPr/>
          <p:nvPr/>
        </p:nvGrpSpPr>
        <p:grpSpPr>
          <a:xfrm>
            <a:off x="561692" y="3111500"/>
            <a:ext cx="2433379" cy="2357459"/>
            <a:chOff x="634045" y="1400728"/>
            <a:chExt cx="4297995" cy="4101514"/>
          </a:xfrm>
        </p:grpSpPr>
        <p:grpSp>
          <p:nvGrpSpPr>
            <p:cNvPr id="34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4" name="113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" name="114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" name="115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7" name="116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8" name="117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9" name="118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0" name="119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1" name="120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2" name="121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3" name="122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4" name="123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5" name="124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6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2" name="101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" name="102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" name="103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" name="104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" name="105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" name="106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" name="107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" name="108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" name="109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" name="110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" name="111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" name="112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7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0" name="89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" name="90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" name="92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" name="93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" name="94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" name="99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8" name="77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9" name="78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0" name="79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1" name="80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2" name="81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3" name="82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4" name="83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5" name="84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6" name="85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" name="86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" name="87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6" name="65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7" name="66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8" name="67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9" name="68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0" name="69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1" name="70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2" name="71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3" name="72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4" name="73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5" name="74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6" name="75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7" name="76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0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4" name="53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62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4" name="63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5" name="64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1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2" name="41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48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1" name="50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26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27" name="12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sp>
        <p:nvSpPr>
          <p:cNvPr id="128" name="127 Pentágono"/>
          <p:cNvSpPr/>
          <p:nvPr/>
        </p:nvSpPr>
        <p:spPr>
          <a:xfrm>
            <a:off x="324" y="6613524"/>
            <a:ext cx="5795812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96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5879975" y="3124199"/>
            <a:ext cx="2508449" cy="2351849"/>
            <a:chOff x="1691680" y="1427766"/>
            <a:chExt cx="4317503" cy="4074476"/>
          </a:xfrm>
        </p:grpSpPr>
        <p:grpSp>
          <p:nvGrpSpPr>
            <p:cNvPr id="8" name="7 Grupo"/>
            <p:cNvGrpSpPr/>
            <p:nvPr/>
          </p:nvGrpSpPr>
          <p:grpSpPr>
            <a:xfrm>
              <a:off x="1711188" y="2708920"/>
              <a:ext cx="2907323" cy="2664296"/>
              <a:chOff x="2411760" y="2484512"/>
              <a:chExt cx="2907323" cy="2664296"/>
            </a:xfrm>
          </p:grpSpPr>
          <p:sp>
            <p:nvSpPr>
              <p:cNvPr id="52" name="51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4" name="53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62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3101860" y="2837946"/>
              <a:ext cx="2907323" cy="2664296"/>
              <a:chOff x="3608893" y="2636912"/>
              <a:chExt cx="2907323" cy="2664296"/>
            </a:xfrm>
          </p:grpSpPr>
          <p:sp>
            <p:nvSpPr>
              <p:cNvPr id="40" name="39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48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1" name="50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1691680" y="1427766"/>
              <a:ext cx="2907323" cy="2664296"/>
              <a:chOff x="2414737" y="1427766"/>
              <a:chExt cx="2907323" cy="2664296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3998913" y="1427766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854897" y="157178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3710881" y="171579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3566865" y="186819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3422849" y="202059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3278833" y="2147846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3134817" y="2291862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2990801" y="2444262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2846785" y="264351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2702769" y="2787534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2558753" y="2939934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2414737" y="308395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3091388" y="1556792"/>
              <a:ext cx="2907323" cy="2664296"/>
              <a:chOff x="3608893" y="1556792"/>
              <a:chExt cx="2907323" cy="2664296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cxnSp>
        <p:nvCxnSpPr>
          <p:cNvPr id="68" name="67 Conector recto de flecha"/>
          <p:cNvCxnSpPr/>
          <p:nvPr/>
        </p:nvCxnSpPr>
        <p:spPr>
          <a:xfrm>
            <a:off x="5922924" y="5568945"/>
            <a:ext cx="661743" cy="856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 flipV="1">
            <a:off x="5719539" y="4036028"/>
            <a:ext cx="1588" cy="61998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 flipH="1">
            <a:off x="7680337" y="5112828"/>
            <a:ext cx="438398" cy="53069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 flipH="1">
            <a:off x="7556171" y="4607210"/>
            <a:ext cx="820927" cy="99375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>
            <a:off x="5951107" y="5461203"/>
            <a:ext cx="1439055" cy="15056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flipH="1" flipV="1">
            <a:off x="5846861" y="4036028"/>
            <a:ext cx="1589" cy="134849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79 Grupo"/>
          <p:cNvGrpSpPr/>
          <p:nvPr/>
        </p:nvGrpSpPr>
        <p:grpSpPr>
          <a:xfrm>
            <a:off x="561692" y="3111500"/>
            <a:ext cx="2433379" cy="2357459"/>
            <a:chOff x="634045" y="1400728"/>
            <a:chExt cx="4297995" cy="4101514"/>
          </a:xfrm>
        </p:grpSpPr>
        <p:grpSp>
          <p:nvGrpSpPr>
            <p:cNvPr id="81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60" name="159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1" name="160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2" name="161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3" name="162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4" name="163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5" name="164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6" name="165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7" name="166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8" name="167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9" name="168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0" name="169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1" name="170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2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48" name="147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9" name="148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0" name="149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1" name="150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2" name="151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3" name="152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4" name="153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5" name="154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6" name="155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7" name="156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8" name="157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9" name="158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3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6" name="135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7" name="136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8" name="137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9" name="138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0" name="139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1" name="140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2" name="141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3" name="142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4" name="143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5" name="144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6" name="145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7" name="146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4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24" name="123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5" name="124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6" name="125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7" name="126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8" name="127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9" name="128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0" name="129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1" name="130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2" name="131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3" name="132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4" name="133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5" name="134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5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2" name="111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" name="112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" name="113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" name="114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" name="115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7" name="116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8" name="117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9" name="118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0" name="119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1" name="120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2" name="121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3" name="122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6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0" name="99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" name="101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" name="102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" name="103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" name="104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" name="105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" name="106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" name="107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" name="108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" name="109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" name="110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7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8" name="87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" name="89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" name="90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" name="92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" name="93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" name="94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72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73" name="17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sp>
        <p:nvSpPr>
          <p:cNvPr id="174" name="173 Pentágono"/>
          <p:cNvSpPr/>
          <p:nvPr/>
        </p:nvSpPr>
        <p:spPr>
          <a:xfrm>
            <a:off x="324" y="6613524"/>
            <a:ext cx="5795812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96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860032" y="548680"/>
            <a:ext cx="42180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Airbone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5891881" y="3114675"/>
            <a:ext cx="2496543" cy="2361373"/>
            <a:chOff x="1714165" y="1400728"/>
            <a:chExt cx="4297995" cy="4101514"/>
          </a:xfrm>
        </p:grpSpPr>
        <p:grpSp>
          <p:nvGrpSpPr>
            <p:cNvPr id="8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91" name="90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" name="92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" name="93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" name="94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" name="99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" name="101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1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79" name="78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0" name="79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1" name="80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2" name="81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3" name="82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4" name="83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5" name="84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6" name="85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" name="86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" name="87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" name="89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67" name="6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8" name="6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9" name="6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0" name="6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1" name="7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2" name="7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3" name="7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4" name="7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5" name="7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6" name="7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7" name="7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8" name="7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55" name="5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6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4" name="6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5" name="6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6" name="6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4" name="13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43" name="4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4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1" name="5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4" name="5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29" name="2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6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17" name="16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107" name="106 Grupo"/>
          <p:cNvGrpSpPr/>
          <p:nvPr/>
        </p:nvGrpSpPr>
        <p:grpSpPr>
          <a:xfrm>
            <a:off x="561692" y="3111500"/>
            <a:ext cx="2433379" cy="2357459"/>
            <a:chOff x="634045" y="1400728"/>
            <a:chExt cx="4297995" cy="4101514"/>
          </a:xfrm>
        </p:grpSpPr>
        <p:grpSp>
          <p:nvGrpSpPr>
            <p:cNvPr id="108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87" name="186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8" name="187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9" name="188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0" name="189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1" name="190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2" name="191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3" name="192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4" name="193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5" name="194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6" name="195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7" name="196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8" name="197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9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75" name="174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6" name="175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7" name="176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8" name="177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9" name="178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0" name="179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1" name="180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2" name="181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3" name="182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4" name="183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5" name="184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6" name="185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10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63" name="16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4" name="16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5" name="16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6" name="16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7" name="16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8" name="16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9" name="16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0" name="16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1" name="17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2" name="17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3" name="17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4" name="17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11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1" name="15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2" name="15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3" name="15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4" name="15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5" name="15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6" name="15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7" name="15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8" name="15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9" name="15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0" name="15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1" name="16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2" name="16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12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9" name="13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0" name="13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1" name="14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2" name="14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3" name="14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4" name="14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5" name="14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6" name="14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7" name="14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8" name="14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9" name="14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0" name="14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13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27" name="12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8" name="12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9" name="12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0" name="12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1" name="13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2" name="13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3" name="13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4" name="13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5" name="13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6" name="13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7" name="13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8" name="13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14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5" name="114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" name="115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7" name="116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8" name="117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9" name="118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0" name="119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1" name="120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2" name="121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3" name="122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4" name="123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5" name="124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6" name="125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99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00" name="19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grpSp>
        <p:nvGrpSpPr>
          <p:cNvPr id="204" name="203 Grupo"/>
          <p:cNvGrpSpPr/>
          <p:nvPr/>
        </p:nvGrpSpPr>
        <p:grpSpPr>
          <a:xfrm>
            <a:off x="2382069" y="5301752"/>
            <a:ext cx="687320" cy="665876"/>
            <a:chOff x="634045" y="1400728"/>
            <a:chExt cx="4297995" cy="4101514"/>
          </a:xfrm>
        </p:grpSpPr>
        <p:grpSp>
          <p:nvGrpSpPr>
            <p:cNvPr id="205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4" name="283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5" name="284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6" name="285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7" name="286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8" name="287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9" name="288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0" name="289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1" name="290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2" name="291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3" name="292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4" name="293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5" name="294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6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2" name="271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3" name="272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4" name="273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5" name="274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6" name="275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7" name="276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8" name="277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9" name="278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0" name="279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1" name="280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2" name="281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3" name="282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7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0" name="259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1" name="260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2" name="261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3" name="262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4" name="263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5" name="264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6" name="265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7" name="266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8" name="267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9" name="268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0" name="269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1" name="270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8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8" name="247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9" name="248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0" name="249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1" name="250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2" name="251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3" name="252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4" name="253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5" name="254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6" name="255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7" name="256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8" name="257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9" name="258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9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6" name="235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7" name="236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8" name="237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9" name="238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0" name="239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1" name="240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2" name="241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3" name="242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4" name="243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5" name="244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6" name="245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7" name="246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10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24" name="223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5" name="224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6" name="225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7" name="226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8" name="227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9" name="228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0" name="229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1" name="230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2" name="231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3" name="232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4" name="233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5" name="234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11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12" name="211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3" name="212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4" name="213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5" name="214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6" name="215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7" name="216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8" name="217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9" name="218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0" name="219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1" name="220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2" name="221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3" name="222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296" name="295 Grupo"/>
          <p:cNvGrpSpPr/>
          <p:nvPr/>
        </p:nvGrpSpPr>
        <p:grpSpPr>
          <a:xfrm>
            <a:off x="7232282" y="5219384"/>
            <a:ext cx="726839" cy="687486"/>
            <a:chOff x="1714165" y="1400728"/>
            <a:chExt cx="4297995" cy="4101514"/>
          </a:xfrm>
        </p:grpSpPr>
        <p:grpSp>
          <p:nvGrpSpPr>
            <p:cNvPr id="297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376" name="375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7" name="376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8" name="377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9" name="378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0" name="379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1" name="380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2" name="381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3" name="382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4" name="383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5" name="384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6" name="385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7" name="386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8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364" name="363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5" name="364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6" name="365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7" name="366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8" name="367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9" name="368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0" name="369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1" name="370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2" name="371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3" name="372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4" name="373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5" name="374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9" name="298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352" name="351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3" name="352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4" name="353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5" name="354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6" name="355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7" name="356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8" name="357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9" name="358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0" name="359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1" name="360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2" name="361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3" name="362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0" name="299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340" name="339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1" name="340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2" name="341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3" name="342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4" name="343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5" name="344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6" name="345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7" name="346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8" name="347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9" name="348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0" name="349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1" name="350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1" name="300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328" name="327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0" name="329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1" name="330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331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3" name="332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4" name="333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5" name="334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6" name="335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336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8" name="337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9" name="338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2" name="301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316" name="315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8" name="317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9" name="318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0" name="319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2" name="321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3" name="322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4" name="323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6" name="325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7" name="326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3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304" name="303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5" name="304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6" name="305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7" name="306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8" name="307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9" name="308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0" name="309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1" name="310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2" name="311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3" name="312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4" name="313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5" name="314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88" name="Rectangle 11"/>
          <p:cNvSpPr>
            <a:spLocks noChangeArrowheads="1"/>
          </p:cNvSpPr>
          <p:nvPr/>
        </p:nvSpPr>
        <p:spPr bwMode="auto">
          <a:xfrm>
            <a:off x="1846804" y="5528336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89" name="Rectangle 11"/>
          <p:cNvSpPr>
            <a:spLocks noChangeArrowheads="1"/>
          </p:cNvSpPr>
          <p:nvPr/>
        </p:nvSpPr>
        <p:spPr bwMode="auto">
          <a:xfrm>
            <a:off x="6320889" y="5461806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90" name="389 Pentágono"/>
          <p:cNvSpPr/>
          <p:nvPr/>
        </p:nvSpPr>
        <p:spPr>
          <a:xfrm>
            <a:off x="324" y="6613524"/>
            <a:ext cx="5795812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96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3077E-6 L 0.09289 0.21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0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4614E-6 L 0.0342 0.199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9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  <p:bldP spid="3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33333" y="1521324"/>
            <a:ext cx="1611138" cy="21431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 IMAGE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14300" y="466725"/>
            <a:ext cx="472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WAVELET-BASED CODING SCHEMES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0" name="29 Pentágono"/>
          <p:cNvSpPr/>
          <p:nvPr/>
        </p:nvSpPr>
        <p:spPr>
          <a:xfrm>
            <a:off x="325" y="6613524"/>
            <a:ext cx="25119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3379743" y="1449316"/>
            <a:ext cx="1611138" cy="43204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WAVELET TRANSFORM</a:t>
            </a:r>
          </a:p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QUANTIZATION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752379" y="2643128"/>
            <a:ext cx="1031479" cy="1225467"/>
            <a:chOff x="5881200" y="2258601"/>
            <a:chExt cx="1031479" cy="1225467"/>
          </a:xfrm>
        </p:grpSpPr>
        <p:grpSp>
          <p:nvGrpSpPr>
            <p:cNvPr id="42" name="Group 657"/>
            <p:cNvGrpSpPr>
              <a:grpSpLocks/>
            </p:cNvGrpSpPr>
            <p:nvPr/>
          </p:nvGrpSpPr>
          <p:grpSpPr bwMode="auto">
            <a:xfrm>
              <a:off x="5882538" y="2864645"/>
              <a:ext cx="1030141" cy="619423"/>
              <a:chOff x="3719" y="2472"/>
              <a:chExt cx="2450" cy="1473"/>
            </a:xfrm>
          </p:grpSpPr>
          <p:sp>
            <p:nvSpPr>
              <p:cNvPr id="595" name="AutoShape 658"/>
              <p:cNvSpPr>
                <a:spLocks noChangeArrowheads="1"/>
              </p:cNvSpPr>
              <p:nvPr/>
            </p:nvSpPr>
            <p:spPr bwMode="auto">
              <a:xfrm>
                <a:off x="3719" y="2472"/>
                <a:ext cx="2450" cy="1473"/>
              </a:xfrm>
              <a:prstGeom prst="parallelogram">
                <a:avLst>
                  <a:gd name="adj" fmla="val 25858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96" name="Group 659"/>
              <p:cNvGrpSpPr>
                <a:grpSpLocks/>
              </p:cNvGrpSpPr>
              <p:nvPr/>
            </p:nvGrpSpPr>
            <p:grpSpPr bwMode="auto">
              <a:xfrm rot="825044">
                <a:off x="3992" y="2500"/>
                <a:ext cx="123" cy="1411"/>
                <a:chOff x="3765" y="975"/>
                <a:chExt cx="91" cy="1043"/>
              </a:xfrm>
            </p:grpSpPr>
            <p:sp>
              <p:nvSpPr>
                <p:cNvPr id="678" name="Oval 660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9" name="Oval 661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0" name="Oval 662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1" name="Oval 663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2" name="Oval 664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3" name="Oval 665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4" name="Oval 666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5" name="Oval 667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7" name="Group 668"/>
              <p:cNvGrpSpPr>
                <a:grpSpLocks/>
              </p:cNvGrpSpPr>
              <p:nvPr/>
            </p:nvGrpSpPr>
            <p:grpSpPr bwMode="auto">
              <a:xfrm rot="825044">
                <a:off x="4192" y="2502"/>
                <a:ext cx="123" cy="1411"/>
                <a:chOff x="3765" y="975"/>
                <a:chExt cx="91" cy="1043"/>
              </a:xfrm>
            </p:grpSpPr>
            <p:sp>
              <p:nvSpPr>
                <p:cNvPr id="670" name="Oval 669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1" name="Oval 670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2" name="Oval 671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3" name="Oval 672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4" name="Oval 673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5" name="Oval 674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6" name="Oval 675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7" name="Oval 676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8" name="Group 677"/>
              <p:cNvGrpSpPr>
                <a:grpSpLocks/>
              </p:cNvGrpSpPr>
              <p:nvPr/>
            </p:nvGrpSpPr>
            <p:grpSpPr bwMode="auto">
              <a:xfrm rot="825044">
                <a:off x="4394" y="2502"/>
                <a:ext cx="123" cy="1411"/>
                <a:chOff x="3765" y="975"/>
                <a:chExt cx="91" cy="1043"/>
              </a:xfrm>
            </p:grpSpPr>
            <p:sp>
              <p:nvSpPr>
                <p:cNvPr id="662" name="Oval 678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3" name="Oval 679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4" name="Oval 680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5" name="Oval 681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6" name="Oval 682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7" name="Oval 683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8" name="Oval 684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9" name="Oval 685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9" name="Group 686"/>
              <p:cNvGrpSpPr>
                <a:grpSpLocks/>
              </p:cNvGrpSpPr>
              <p:nvPr/>
            </p:nvGrpSpPr>
            <p:grpSpPr bwMode="auto">
              <a:xfrm rot="825044">
                <a:off x="4594" y="2503"/>
                <a:ext cx="123" cy="1411"/>
                <a:chOff x="3765" y="975"/>
                <a:chExt cx="91" cy="1043"/>
              </a:xfrm>
            </p:grpSpPr>
            <p:sp>
              <p:nvSpPr>
                <p:cNvPr id="654" name="Oval 687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5" name="Oval 688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6" name="Oval 689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7" name="Oval 690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8" name="Oval 691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9" name="Oval 692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0" name="Oval 693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1" name="Oval 694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0" name="Group 695"/>
              <p:cNvGrpSpPr>
                <a:grpSpLocks/>
              </p:cNvGrpSpPr>
              <p:nvPr/>
            </p:nvGrpSpPr>
            <p:grpSpPr bwMode="auto">
              <a:xfrm rot="825044">
                <a:off x="4787" y="2502"/>
                <a:ext cx="123" cy="1411"/>
                <a:chOff x="3765" y="975"/>
                <a:chExt cx="91" cy="1043"/>
              </a:xfrm>
            </p:grpSpPr>
            <p:sp>
              <p:nvSpPr>
                <p:cNvPr id="646" name="Oval 696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7" name="Oval 697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8" name="Oval 698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9" name="Oval 699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0" name="Oval 700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1" name="Oval 701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2" name="Oval 702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3" name="Oval 703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1" name="Group 704"/>
              <p:cNvGrpSpPr>
                <a:grpSpLocks/>
              </p:cNvGrpSpPr>
              <p:nvPr/>
            </p:nvGrpSpPr>
            <p:grpSpPr bwMode="auto">
              <a:xfrm rot="825044">
                <a:off x="4987" y="2503"/>
                <a:ext cx="123" cy="1411"/>
                <a:chOff x="3765" y="975"/>
                <a:chExt cx="91" cy="1043"/>
              </a:xfrm>
            </p:grpSpPr>
            <p:sp>
              <p:nvSpPr>
                <p:cNvPr id="638" name="Oval 705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9" name="Oval 706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0" name="Oval 707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1" name="Oval 708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2" name="Oval 709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3" name="Oval 710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4" name="Oval 711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5" name="Oval 712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2" name="Group 713"/>
              <p:cNvGrpSpPr>
                <a:grpSpLocks/>
              </p:cNvGrpSpPr>
              <p:nvPr/>
            </p:nvGrpSpPr>
            <p:grpSpPr bwMode="auto">
              <a:xfrm rot="825044">
                <a:off x="5190" y="2503"/>
                <a:ext cx="123" cy="1411"/>
                <a:chOff x="3765" y="975"/>
                <a:chExt cx="91" cy="1043"/>
              </a:xfrm>
            </p:grpSpPr>
            <p:sp>
              <p:nvSpPr>
                <p:cNvPr id="630" name="Oval 714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1" name="Oval 715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2" name="Oval 716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3" name="Oval 717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4" name="Oval 718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5" name="Oval 719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6" name="Oval 720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7" name="Oval 721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3" name="Group 722"/>
              <p:cNvGrpSpPr>
                <a:grpSpLocks/>
              </p:cNvGrpSpPr>
              <p:nvPr/>
            </p:nvGrpSpPr>
            <p:grpSpPr bwMode="auto">
              <a:xfrm rot="825044">
                <a:off x="5390" y="2504"/>
                <a:ext cx="123" cy="1411"/>
                <a:chOff x="3765" y="975"/>
                <a:chExt cx="91" cy="1043"/>
              </a:xfrm>
            </p:grpSpPr>
            <p:sp>
              <p:nvSpPr>
                <p:cNvPr id="622" name="Oval 723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3" name="Oval 724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4" name="Oval 725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5" name="Oval 726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6" name="Oval 727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7" name="Oval 728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8" name="Oval 729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9" name="Oval 730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4" name="Group 731"/>
              <p:cNvGrpSpPr>
                <a:grpSpLocks/>
              </p:cNvGrpSpPr>
              <p:nvPr/>
            </p:nvGrpSpPr>
            <p:grpSpPr bwMode="auto">
              <a:xfrm rot="825044">
                <a:off x="5572" y="2502"/>
                <a:ext cx="123" cy="1411"/>
                <a:chOff x="3765" y="975"/>
                <a:chExt cx="91" cy="1043"/>
              </a:xfrm>
            </p:grpSpPr>
            <p:sp>
              <p:nvSpPr>
                <p:cNvPr id="614" name="Oval 732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5" name="Oval 733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" name="Oval 734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" name="Oval 735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" name="Oval 736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9" name="Oval 737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0" name="Oval 738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1" name="Oval 739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5" name="Group 740"/>
              <p:cNvGrpSpPr>
                <a:grpSpLocks/>
              </p:cNvGrpSpPr>
              <p:nvPr/>
            </p:nvGrpSpPr>
            <p:grpSpPr bwMode="auto">
              <a:xfrm rot="825044">
                <a:off x="5772" y="2503"/>
                <a:ext cx="123" cy="1411"/>
                <a:chOff x="3765" y="975"/>
                <a:chExt cx="91" cy="1043"/>
              </a:xfrm>
            </p:grpSpPr>
            <p:sp>
              <p:nvSpPr>
                <p:cNvPr id="606" name="Oval 741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7" name="Oval 742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8" name="Oval 743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9" name="Oval 744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0" name="Oval 745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1" name="Oval 746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2" name="Oval 747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3" name="Oval 748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3" name="Group 749"/>
            <p:cNvGrpSpPr>
              <a:grpSpLocks/>
            </p:cNvGrpSpPr>
            <p:nvPr/>
          </p:nvGrpSpPr>
          <p:grpSpPr bwMode="auto">
            <a:xfrm>
              <a:off x="5881200" y="2742901"/>
              <a:ext cx="1030141" cy="619423"/>
              <a:chOff x="3719" y="2472"/>
              <a:chExt cx="2450" cy="1473"/>
            </a:xfrm>
          </p:grpSpPr>
          <p:sp>
            <p:nvSpPr>
              <p:cNvPr id="504" name="AutoShape 750"/>
              <p:cNvSpPr>
                <a:spLocks noChangeArrowheads="1"/>
              </p:cNvSpPr>
              <p:nvPr/>
            </p:nvSpPr>
            <p:spPr bwMode="auto">
              <a:xfrm>
                <a:off x="3719" y="2472"/>
                <a:ext cx="2450" cy="1473"/>
              </a:xfrm>
              <a:prstGeom prst="parallelogram">
                <a:avLst>
                  <a:gd name="adj" fmla="val 25858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05" name="Group 751"/>
              <p:cNvGrpSpPr>
                <a:grpSpLocks/>
              </p:cNvGrpSpPr>
              <p:nvPr/>
            </p:nvGrpSpPr>
            <p:grpSpPr bwMode="auto">
              <a:xfrm rot="825044">
                <a:off x="3992" y="2500"/>
                <a:ext cx="123" cy="1411"/>
                <a:chOff x="3765" y="975"/>
                <a:chExt cx="91" cy="1043"/>
              </a:xfrm>
            </p:grpSpPr>
            <p:sp>
              <p:nvSpPr>
                <p:cNvPr id="587" name="Oval 752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8" name="Oval 753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9" name="Oval 754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0" name="Oval 755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1" name="Oval 756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2" name="Oval 757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3" name="Oval 758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4" name="Oval 759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6" name="Group 760"/>
              <p:cNvGrpSpPr>
                <a:grpSpLocks/>
              </p:cNvGrpSpPr>
              <p:nvPr/>
            </p:nvGrpSpPr>
            <p:grpSpPr bwMode="auto">
              <a:xfrm rot="825044">
                <a:off x="4192" y="2502"/>
                <a:ext cx="123" cy="1411"/>
                <a:chOff x="3765" y="975"/>
                <a:chExt cx="91" cy="1043"/>
              </a:xfrm>
            </p:grpSpPr>
            <p:sp>
              <p:nvSpPr>
                <p:cNvPr id="579" name="Oval 761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0" name="Oval 762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1" name="Oval 763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2" name="Oval 764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3" name="Oval 765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4" name="Oval 766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" name="Oval 767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6" name="Oval 768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7" name="Group 769"/>
              <p:cNvGrpSpPr>
                <a:grpSpLocks/>
              </p:cNvGrpSpPr>
              <p:nvPr/>
            </p:nvGrpSpPr>
            <p:grpSpPr bwMode="auto">
              <a:xfrm rot="825044">
                <a:off x="4394" y="2502"/>
                <a:ext cx="123" cy="1411"/>
                <a:chOff x="3765" y="975"/>
                <a:chExt cx="91" cy="1043"/>
              </a:xfrm>
            </p:grpSpPr>
            <p:sp>
              <p:nvSpPr>
                <p:cNvPr id="571" name="Oval 770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2" name="Oval 771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3" name="Oval 772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" name="Oval 773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5" name="Oval 774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6" name="Oval 775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7" name="Oval 776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8" name="Oval 777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8" name="Group 778"/>
              <p:cNvGrpSpPr>
                <a:grpSpLocks/>
              </p:cNvGrpSpPr>
              <p:nvPr/>
            </p:nvGrpSpPr>
            <p:grpSpPr bwMode="auto">
              <a:xfrm rot="825044">
                <a:off x="4594" y="2503"/>
                <a:ext cx="123" cy="1411"/>
                <a:chOff x="3765" y="975"/>
                <a:chExt cx="91" cy="1043"/>
              </a:xfrm>
            </p:grpSpPr>
            <p:sp>
              <p:nvSpPr>
                <p:cNvPr id="563" name="Oval 779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4" name="Oval 780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5" name="Oval 781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6" name="Oval 782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7" name="Oval 783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8" name="Oval 784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9" name="Oval 785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0" name="Oval 786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9" name="Group 787"/>
              <p:cNvGrpSpPr>
                <a:grpSpLocks/>
              </p:cNvGrpSpPr>
              <p:nvPr/>
            </p:nvGrpSpPr>
            <p:grpSpPr bwMode="auto">
              <a:xfrm rot="825044">
                <a:off x="4787" y="2502"/>
                <a:ext cx="123" cy="1411"/>
                <a:chOff x="3765" y="975"/>
                <a:chExt cx="91" cy="1043"/>
              </a:xfrm>
            </p:grpSpPr>
            <p:sp>
              <p:nvSpPr>
                <p:cNvPr id="555" name="Oval 788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6" name="Oval 789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7" name="Oval 790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8" name="Oval 791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9" name="Oval 792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0" name="Oval 793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1" name="Oval 794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2" name="Oval 795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0" name="Group 796"/>
              <p:cNvGrpSpPr>
                <a:grpSpLocks/>
              </p:cNvGrpSpPr>
              <p:nvPr/>
            </p:nvGrpSpPr>
            <p:grpSpPr bwMode="auto">
              <a:xfrm rot="825044">
                <a:off x="4987" y="2503"/>
                <a:ext cx="123" cy="1411"/>
                <a:chOff x="3765" y="975"/>
                <a:chExt cx="91" cy="1043"/>
              </a:xfrm>
            </p:grpSpPr>
            <p:sp>
              <p:nvSpPr>
                <p:cNvPr id="547" name="Oval 797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8" name="Oval 798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9" name="Oval 799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0" name="Oval 800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1" name="Oval 801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2" name="Oval 802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3" name="Oval 803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4" name="Oval 804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1" name="Group 805"/>
              <p:cNvGrpSpPr>
                <a:grpSpLocks/>
              </p:cNvGrpSpPr>
              <p:nvPr/>
            </p:nvGrpSpPr>
            <p:grpSpPr bwMode="auto">
              <a:xfrm rot="825044">
                <a:off x="5190" y="2503"/>
                <a:ext cx="123" cy="1411"/>
                <a:chOff x="3765" y="975"/>
                <a:chExt cx="91" cy="1043"/>
              </a:xfrm>
            </p:grpSpPr>
            <p:sp>
              <p:nvSpPr>
                <p:cNvPr id="539" name="Oval 806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0" name="Oval 807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1" name="Oval 808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2" name="Oval 809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3" name="Oval 810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4" name="Oval 811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5" name="Oval 812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6" name="Oval 813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814"/>
              <p:cNvGrpSpPr>
                <a:grpSpLocks/>
              </p:cNvGrpSpPr>
              <p:nvPr/>
            </p:nvGrpSpPr>
            <p:grpSpPr bwMode="auto">
              <a:xfrm rot="825044">
                <a:off x="5390" y="2504"/>
                <a:ext cx="123" cy="1411"/>
                <a:chOff x="3765" y="975"/>
                <a:chExt cx="91" cy="1043"/>
              </a:xfrm>
            </p:grpSpPr>
            <p:sp>
              <p:nvSpPr>
                <p:cNvPr id="531" name="Oval 815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2" name="Oval 816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3" name="Oval 817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4" name="Oval 818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5" name="Oval 819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6" name="Oval 820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7" name="Oval 821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8" name="Oval 822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3" name="Group 823"/>
              <p:cNvGrpSpPr>
                <a:grpSpLocks/>
              </p:cNvGrpSpPr>
              <p:nvPr/>
            </p:nvGrpSpPr>
            <p:grpSpPr bwMode="auto">
              <a:xfrm rot="825044">
                <a:off x="5572" y="2502"/>
                <a:ext cx="123" cy="1411"/>
                <a:chOff x="3765" y="975"/>
                <a:chExt cx="91" cy="1043"/>
              </a:xfrm>
            </p:grpSpPr>
            <p:sp>
              <p:nvSpPr>
                <p:cNvPr id="523" name="Oval 824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4" name="Oval 825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5" name="Oval 826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6" name="Oval 827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7" name="Oval 828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8" name="Oval 829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9" name="Oval 830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0" name="Oval 831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4" name="Group 832"/>
              <p:cNvGrpSpPr>
                <a:grpSpLocks/>
              </p:cNvGrpSpPr>
              <p:nvPr/>
            </p:nvGrpSpPr>
            <p:grpSpPr bwMode="auto">
              <a:xfrm rot="825044">
                <a:off x="5772" y="2503"/>
                <a:ext cx="123" cy="1411"/>
                <a:chOff x="3765" y="975"/>
                <a:chExt cx="91" cy="1043"/>
              </a:xfrm>
            </p:grpSpPr>
            <p:sp>
              <p:nvSpPr>
                <p:cNvPr id="515" name="Oval 833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6" name="Oval 834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7" name="Oval 835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8" name="Oval 836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9" name="Oval 837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0" name="Oval 838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1" name="Oval 839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2" name="Oval 840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4" name="Group 841"/>
            <p:cNvGrpSpPr>
              <a:grpSpLocks/>
            </p:cNvGrpSpPr>
            <p:nvPr/>
          </p:nvGrpSpPr>
          <p:grpSpPr bwMode="auto">
            <a:xfrm>
              <a:off x="5881200" y="2621157"/>
              <a:ext cx="1030141" cy="619423"/>
              <a:chOff x="3719" y="2472"/>
              <a:chExt cx="2450" cy="1473"/>
            </a:xfrm>
          </p:grpSpPr>
          <p:sp>
            <p:nvSpPr>
              <p:cNvPr id="413" name="AutoShape 842"/>
              <p:cNvSpPr>
                <a:spLocks noChangeArrowheads="1"/>
              </p:cNvSpPr>
              <p:nvPr/>
            </p:nvSpPr>
            <p:spPr bwMode="auto">
              <a:xfrm>
                <a:off x="3719" y="2472"/>
                <a:ext cx="2450" cy="1473"/>
              </a:xfrm>
              <a:prstGeom prst="parallelogram">
                <a:avLst>
                  <a:gd name="adj" fmla="val 25858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14" name="Group 843"/>
              <p:cNvGrpSpPr>
                <a:grpSpLocks/>
              </p:cNvGrpSpPr>
              <p:nvPr/>
            </p:nvGrpSpPr>
            <p:grpSpPr bwMode="auto">
              <a:xfrm rot="825044">
                <a:off x="3992" y="2500"/>
                <a:ext cx="123" cy="1411"/>
                <a:chOff x="3765" y="975"/>
                <a:chExt cx="91" cy="1043"/>
              </a:xfrm>
            </p:grpSpPr>
            <p:sp>
              <p:nvSpPr>
                <p:cNvPr id="496" name="Oval 844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7" name="Oval 845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8" name="Oval 846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9" name="Oval 847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0" name="Oval 848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1" name="Oval 849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2" name="Oval 850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3" name="Oval 851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5" name="Group 852"/>
              <p:cNvGrpSpPr>
                <a:grpSpLocks/>
              </p:cNvGrpSpPr>
              <p:nvPr/>
            </p:nvGrpSpPr>
            <p:grpSpPr bwMode="auto">
              <a:xfrm rot="825044">
                <a:off x="4192" y="2502"/>
                <a:ext cx="123" cy="1411"/>
                <a:chOff x="3765" y="975"/>
                <a:chExt cx="91" cy="1043"/>
              </a:xfrm>
            </p:grpSpPr>
            <p:sp>
              <p:nvSpPr>
                <p:cNvPr id="488" name="Oval 853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9" name="Oval 854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0" name="Oval 855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1" name="Oval 856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2" name="Oval 857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3" name="Oval 858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4" name="Oval 859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5" name="Oval 860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6" name="Group 861"/>
              <p:cNvGrpSpPr>
                <a:grpSpLocks/>
              </p:cNvGrpSpPr>
              <p:nvPr/>
            </p:nvGrpSpPr>
            <p:grpSpPr bwMode="auto">
              <a:xfrm rot="825044">
                <a:off x="4394" y="2502"/>
                <a:ext cx="123" cy="1411"/>
                <a:chOff x="3765" y="975"/>
                <a:chExt cx="91" cy="1043"/>
              </a:xfrm>
            </p:grpSpPr>
            <p:sp>
              <p:nvSpPr>
                <p:cNvPr id="480" name="Oval 862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1" name="Oval 863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2" name="Oval 864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3" name="Oval 865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4" name="Oval 866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5" name="Oval 867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6" name="Oval 868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7" name="Oval 869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870"/>
              <p:cNvGrpSpPr>
                <a:grpSpLocks/>
              </p:cNvGrpSpPr>
              <p:nvPr/>
            </p:nvGrpSpPr>
            <p:grpSpPr bwMode="auto">
              <a:xfrm rot="825044">
                <a:off x="4594" y="2503"/>
                <a:ext cx="123" cy="1411"/>
                <a:chOff x="3765" y="975"/>
                <a:chExt cx="91" cy="1043"/>
              </a:xfrm>
            </p:grpSpPr>
            <p:sp>
              <p:nvSpPr>
                <p:cNvPr id="472" name="Oval 871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3" name="Oval 872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4" name="Oval 873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5" name="Oval 874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6" name="Oval 875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7" name="Oval 876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8" name="Oval 877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9" name="Oval 878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879"/>
              <p:cNvGrpSpPr>
                <a:grpSpLocks/>
              </p:cNvGrpSpPr>
              <p:nvPr/>
            </p:nvGrpSpPr>
            <p:grpSpPr bwMode="auto">
              <a:xfrm rot="825044">
                <a:off x="4787" y="2502"/>
                <a:ext cx="123" cy="1411"/>
                <a:chOff x="3765" y="975"/>
                <a:chExt cx="91" cy="1043"/>
              </a:xfrm>
            </p:grpSpPr>
            <p:sp>
              <p:nvSpPr>
                <p:cNvPr id="464" name="Oval 880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5" name="Oval 881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6" name="Oval 882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7" name="Oval 883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8" name="Oval 884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9" name="Oval 885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0" name="Oval 886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1" name="Oval 887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888"/>
              <p:cNvGrpSpPr>
                <a:grpSpLocks/>
              </p:cNvGrpSpPr>
              <p:nvPr/>
            </p:nvGrpSpPr>
            <p:grpSpPr bwMode="auto">
              <a:xfrm rot="825044">
                <a:off x="4987" y="2503"/>
                <a:ext cx="123" cy="1411"/>
                <a:chOff x="3765" y="975"/>
                <a:chExt cx="91" cy="1043"/>
              </a:xfrm>
            </p:grpSpPr>
            <p:sp>
              <p:nvSpPr>
                <p:cNvPr id="456" name="Oval 889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7" name="Oval 890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8" name="Oval 891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9" name="Oval 892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0" name="Oval 893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1" name="Oval 894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2" name="Oval 895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3" name="Oval 896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20" name="Group 897"/>
              <p:cNvGrpSpPr>
                <a:grpSpLocks/>
              </p:cNvGrpSpPr>
              <p:nvPr/>
            </p:nvGrpSpPr>
            <p:grpSpPr bwMode="auto">
              <a:xfrm rot="825044">
                <a:off x="5190" y="2503"/>
                <a:ext cx="123" cy="1411"/>
                <a:chOff x="3765" y="975"/>
                <a:chExt cx="91" cy="1043"/>
              </a:xfrm>
            </p:grpSpPr>
            <p:sp>
              <p:nvSpPr>
                <p:cNvPr id="448" name="Oval 898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9" name="Oval 899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0" name="Oval 900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" name="Oval 901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2" name="Oval 902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3" name="Oval 903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4" name="Oval 904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5" name="Oval 905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906"/>
              <p:cNvGrpSpPr>
                <a:grpSpLocks/>
              </p:cNvGrpSpPr>
              <p:nvPr/>
            </p:nvGrpSpPr>
            <p:grpSpPr bwMode="auto">
              <a:xfrm rot="825044">
                <a:off x="5390" y="2504"/>
                <a:ext cx="123" cy="1411"/>
                <a:chOff x="3765" y="975"/>
                <a:chExt cx="91" cy="1043"/>
              </a:xfrm>
            </p:grpSpPr>
            <p:sp>
              <p:nvSpPr>
                <p:cNvPr id="440" name="Oval 907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Oval 908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Oval 909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Oval 910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Oval 911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Oval 912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Oval 913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Oval 914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915"/>
              <p:cNvGrpSpPr>
                <a:grpSpLocks/>
              </p:cNvGrpSpPr>
              <p:nvPr/>
            </p:nvGrpSpPr>
            <p:grpSpPr bwMode="auto">
              <a:xfrm rot="825044">
                <a:off x="5572" y="2502"/>
                <a:ext cx="123" cy="1411"/>
                <a:chOff x="3765" y="975"/>
                <a:chExt cx="91" cy="1043"/>
              </a:xfrm>
            </p:grpSpPr>
            <p:sp>
              <p:nvSpPr>
                <p:cNvPr id="432" name="Oval 916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Oval 917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Oval 918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Oval 919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Oval 920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Oval 921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Oval 922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Oval 923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23" name="Group 924"/>
              <p:cNvGrpSpPr>
                <a:grpSpLocks/>
              </p:cNvGrpSpPr>
              <p:nvPr/>
            </p:nvGrpSpPr>
            <p:grpSpPr bwMode="auto">
              <a:xfrm rot="825044">
                <a:off x="5772" y="2503"/>
                <a:ext cx="123" cy="1411"/>
                <a:chOff x="3765" y="975"/>
                <a:chExt cx="91" cy="1043"/>
              </a:xfrm>
            </p:grpSpPr>
            <p:sp>
              <p:nvSpPr>
                <p:cNvPr id="424" name="Oval 925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Oval 926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Oval 927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Oval 928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Oval 929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Oval 930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Oval 931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Oval 932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5" name="Group 933"/>
            <p:cNvGrpSpPr>
              <a:grpSpLocks/>
            </p:cNvGrpSpPr>
            <p:nvPr/>
          </p:nvGrpSpPr>
          <p:grpSpPr bwMode="auto">
            <a:xfrm>
              <a:off x="5881200" y="2500751"/>
              <a:ext cx="1030141" cy="619423"/>
              <a:chOff x="3719" y="2472"/>
              <a:chExt cx="2450" cy="1473"/>
            </a:xfrm>
          </p:grpSpPr>
          <p:sp>
            <p:nvSpPr>
              <p:cNvPr id="322" name="AutoShape 934"/>
              <p:cNvSpPr>
                <a:spLocks noChangeArrowheads="1"/>
              </p:cNvSpPr>
              <p:nvPr/>
            </p:nvSpPr>
            <p:spPr bwMode="auto">
              <a:xfrm>
                <a:off x="3719" y="2472"/>
                <a:ext cx="2450" cy="1473"/>
              </a:xfrm>
              <a:prstGeom prst="parallelogram">
                <a:avLst>
                  <a:gd name="adj" fmla="val 25858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23" name="Group 935"/>
              <p:cNvGrpSpPr>
                <a:grpSpLocks/>
              </p:cNvGrpSpPr>
              <p:nvPr/>
            </p:nvGrpSpPr>
            <p:grpSpPr bwMode="auto">
              <a:xfrm rot="825044">
                <a:off x="3992" y="2500"/>
                <a:ext cx="123" cy="1411"/>
                <a:chOff x="3765" y="975"/>
                <a:chExt cx="91" cy="1043"/>
              </a:xfrm>
            </p:grpSpPr>
            <p:sp>
              <p:nvSpPr>
                <p:cNvPr id="405" name="Oval 936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Oval 937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Oval 938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Oval 939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Oval 940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Oval 941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Oval 942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Oval 943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944"/>
              <p:cNvGrpSpPr>
                <a:grpSpLocks/>
              </p:cNvGrpSpPr>
              <p:nvPr/>
            </p:nvGrpSpPr>
            <p:grpSpPr bwMode="auto">
              <a:xfrm rot="825044">
                <a:off x="4192" y="2502"/>
                <a:ext cx="123" cy="1411"/>
                <a:chOff x="3765" y="975"/>
                <a:chExt cx="91" cy="1043"/>
              </a:xfrm>
            </p:grpSpPr>
            <p:sp>
              <p:nvSpPr>
                <p:cNvPr id="397" name="Oval 945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Oval 946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Oval 947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Oval 948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Oval 949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Oval 950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Oval 951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4" name="Oval 952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953"/>
              <p:cNvGrpSpPr>
                <a:grpSpLocks/>
              </p:cNvGrpSpPr>
              <p:nvPr/>
            </p:nvGrpSpPr>
            <p:grpSpPr bwMode="auto">
              <a:xfrm rot="825044">
                <a:off x="4394" y="2502"/>
                <a:ext cx="123" cy="1411"/>
                <a:chOff x="3765" y="975"/>
                <a:chExt cx="91" cy="1043"/>
              </a:xfrm>
            </p:grpSpPr>
            <p:sp>
              <p:nvSpPr>
                <p:cNvPr id="389" name="Oval 954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Oval 955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Oval 956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Oval 957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Oval 958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Oval 959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Oval 960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Oval 961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962"/>
              <p:cNvGrpSpPr>
                <a:grpSpLocks/>
              </p:cNvGrpSpPr>
              <p:nvPr/>
            </p:nvGrpSpPr>
            <p:grpSpPr bwMode="auto">
              <a:xfrm rot="825044">
                <a:off x="4594" y="2503"/>
                <a:ext cx="123" cy="1411"/>
                <a:chOff x="3765" y="975"/>
                <a:chExt cx="91" cy="1043"/>
              </a:xfrm>
            </p:grpSpPr>
            <p:sp>
              <p:nvSpPr>
                <p:cNvPr id="381" name="Oval 963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Oval 964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Oval 965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Oval 966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Oval 967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Oval 968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Oval 969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Oval 970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971"/>
              <p:cNvGrpSpPr>
                <a:grpSpLocks/>
              </p:cNvGrpSpPr>
              <p:nvPr/>
            </p:nvGrpSpPr>
            <p:grpSpPr bwMode="auto">
              <a:xfrm rot="825044">
                <a:off x="4787" y="2502"/>
                <a:ext cx="123" cy="1411"/>
                <a:chOff x="3765" y="975"/>
                <a:chExt cx="91" cy="1043"/>
              </a:xfrm>
            </p:grpSpPr>
            <p:sp>
              <p:nvSpPr>
                <p:cNvPr id="373" name="Oval 972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Oval 973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Oval 974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Oval 975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Oval 976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Oval 977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Oval 978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Oval 979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980"/>
              <p:cNvGrpSpPr>
                <a:grpSpLocks/>
              </p:cNvGrpSpPr>
              <p:nvPr/>
            </p:nvGrpSpPr>
            <p:grpSpPr bwMode="auto">
              <a:xfrm rot="825044">
                <a:off x="4987" y="2503"/>
                <a:ext cx="123" cy="1411"/>
                <a:chOff x="3765" y="975"/>
                <a:chExt cx="91" cy="1043"/>
              </a:xfrm>
            </p:grpSpPr>
            <p:sp>
              <p:nvSpPr>
                <p:cNvPr id="365" name="Oval 981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Oval 982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Oval 983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Oval 984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Oval 985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Oval 986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Oval 987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Oval 988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9" name="Group 989"/>
              <p:cNvGrpSpPr>
                <a:grpSpLocks/>
              </p:cNvGrpSpPr>
              <p:nvPr/>
            </p:nvGrpSpPr>
            <p:grpSpPr bwMode="auto">
              <a:xfrm rot="825044">
                <a:off x="5190" y="2503"/>
                <a:ext cx="123" cy="1411"/>
                <a:chOff x="3765" y="975"/>
                <a:chExt cx="91" cy="1043"/>
              </a:xfrm>
            </p:grpSpPr>
            <p:sp>
              <p:nvSpPr>
                <p:cNvPr id="357" name="Oval 990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Oval 991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Oval 992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Oval 993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Oval 994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Oval 995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Oval 996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Oval 997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0" name="Group 998"/>
              <p:cNvGrpSpPr>
                <a:grpSpLocks/>
              </p:cNvGrpSpPr>
              <p:nvPr/>
            </p:nvGrpSpPr>
            <p:grpSpPr bwMode="auto">
              <a:xfrm rot="825044">
                <a:off x="5390" y="2504"/>
                <a:ext cx="123" cy="1411"/>
                <a:chOff x="3765" y="975"/>
                <a:chExt cx="91" cy="1043"/>
              </a:xfrm>
            </p:grpSpPr>
            <p:sp>
              <p:nvSpPr>
                <p:cNvPr id="349" name="Oval 999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Oval 1000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Oval 1001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Oval 1002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Oval 1003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Oval 1004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Oval 1005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Oval 1006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1007"/>
              <p:cNvGrpSpPr>
                <a:grpSpLocks/>
              </p:cNvGrpSpPr>
              <p:nvPr/>
            </p:nvGrpSpPr>
            <p:grpSpPr bwMode="auto">
              <a:xfrm rot="825044">
                <a:off x="5572" y="2502"/>
                <a:ext cx="123" cy="1411"/>
                <a:chOff x="3765" y="975"/>
                <a:chExt cx="91" cy="1043"/>
              </a:xfrm>
            </p:grpSpPr>
            <p:sp>
              <p:nvSpPr>
                <p:cNvPr id="341" name="Oval 1008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Oval 1009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Oval 1010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Oval 1011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Oval 1012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Oval 1013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Oval 1014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Oval 1015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1016"/>
              <p:cNvGrpSpPr>
                <a:grpSpLocks/>
              </p:cNvGrpSpPr>
              <p:nvPr/>
            </p:nvGrpSpPr>
            <p:grpSpPr bwMode="auto">
              <a:xfrm rot="825044">
                <a:off x="5772" y="2503"/>
                <a:ext cx="123" cy="1411"/>
                <a:chOff x="3765" y="975"/>
                <a:chExt cx="91" cy="1043"/>
              </a:xfrm>
            </p:grpSpPr>
            <p:sp>
              <p:nvSpPr>
                <p:cNvPr id="333" name="Oval 1017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Oval 1018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Oval 1019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Oval 1020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Oval 1021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Oval 1022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Oval 1023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Oval 1024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6" name="Group 1025"/>
            <p:cNvGrpSpPr>
              <a:grpSpLocks/>
            </p:cNvGrpSpPr>
            <p:nvPr/>
          </p:nvGrpSpPr>
          <p:grpSpPr bwMode="auto">
            <a:xfrm>
              <a:off x="5881200" y="2379007"/>
              <a:ext cx="1030141" cy="619423"/>
              <a:chOff x="3719" y="2472"/>
              <a:chExt cx="2450" cy="1473"/>
            </a:xfrm>
          </p:grpSpPr>
          <p:sp>
            <p:nvSpPr>
              <p:cNvPr id="231" name="AutoShape 1026"/>
              <p:cNvSpPr>
                <a:spLocks noChangeArrowheads="1"/>
              </p:cNvSpPr>
              <p:nvPr/>
            </p:nvSpPr>
            <p:spPr bwMode="auto">
              <a:xfrm>
                <a:off x="3719" y="2472"/>
                <a:ext cx="2450" cy="1473"/>
              </a:xfrm>
              <a:prstGeom prst="parallelogram">
                <a:avLst>
                  <a:gd name="adj" fmla="val 25858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32" name="Group 1027"/>
              <p:cNvGrpSpPr>
                <a:grpSpLocks/>
              </p:cNvGrpSpPr>
              <p:nvPr/>
            </p:nvGrpSpPr>
            <p:grpSpPr bwMode="auto">
              <a:xfrm rot="825044">
                <a:off x="3992" y="2500"/>
                <a:ext cx="123" cy="1411"/>
                <a:chOff x="3765" y="975"/>
                <a:chExt cx="91" cy="1043"/>
              </a:xfrm>
            </p:grpSpPr>
            <p:sp>
              <p:nvSpPr>
                <p:cNvPr id="314" name="Oval 1028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Oval 1029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Oval 1030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Oval 1031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Oval 1032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Oval 1033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Oval 1034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Oval 1035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3" name="Group 1036"/>
              <p:cNvGrpSpPr>
                <a:grpSpLocks/>
              </p:cNvGrpSpPr>
              <p:nvPr/>
            </p:nvGrpSpPr>
            <p:grpSpPr bwMode="auto">
              <a:xfrm rot="825044">
                <a:off x="4192" y="2502"/>
                <a:ext cx="123" cy="1411"/>
                <a:chOff x="3765" y="975"/>
                <a:chExt cx="91" cy="1043"/>
              </a:xfrm>
            </p:grpSpPr>
            <p:sp>
              <p:nvSpPr>
                <p:cNvPr id="306" name="Oval 1037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Oval 1038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Oval 1039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Oval 1040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Oval 1041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Oval 1042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Oval 1043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Oval 1044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4" name="Group 1045"/>
              <p:cNvGrpSpPr>
                <a:grpSpLocks/>
              </p:cNvGrpSpPr>
              <p:nvPr/>
            </p:nvGrpSpPr>
            <p:grpSpPr bwMode="auto">
              <a:xfrm rot="825044">
                <a:off x="4394" y="2502"/>
                <a:ext cx="123" cy="1411"/>
                <a:chOff x="3765" y="975"/>
                <a:chExt cx="91" cy="1043"/>
              </a:xfrm>
            </p:grpSpPr>
            <p:sp>
              <p:nvSpPr>
                <p:cNvPr id="298" name="Oval 1046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Oval 1047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Oval 1048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Oval 1049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Oval 1050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Oval 1051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Oval 1052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Oval 1053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5" name="Group 1054"/>
              <p:cNvGrpSpPr>
                <a:grpSpLocks/>
              </p:cNvGrpSpPr>
              <p:nvPr/>
            </p:nvGrpSpPr>
            <p:grpSpPr bwMode="auto">
              <a:xfrm rot="825044">
                <a:off x="4594" y="2503"/>
                <a:ext cx="123" cy="1411"/>
                <a:chOff x="3765" y="975"/>
                <a:chExt cx="91" cy="1043"/>
              </a:xfrm>
            </p:grpSpPr>
            <p:sp>
              <p:nvSpPr>
                <p:cNvPr id="290" name="Oval 1055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Oval 1056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Oval 1057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Oval 1058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Oval 1059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Oval 1060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Oval 1061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Oval 1062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063"/>
              <p:cNvGrpSpPr>
                <a:grpSpLocks/>
              </p:cNvGrpSpPr>
              <p:nvPr/>
            </p:nvGrpSpPr>
            <p:grpSpPr bwMode="auto">
              <a:xfrm rot="825044">
                <a:off x="4787" y="2502"/>
                <a:ext cx="123" cy="1411"/>
                <a:chOff x="3765" y="975"/>
                <a:chExt cx="91" cy="1043"/>
              </a:xfrm>
            </p:grpSpPr>
            <p:sp>
              <p:nvSpPr>
                <p:cNvPr id="282" name="Oval 1064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Oval 1065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Oval 1066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Oval 1067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Oval 1068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Oval 1069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Oval 1070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Oval 1071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072"/>
              <p:cNvGrpSpPr>
                <a:grpSpLocks/>
              </p:cNvGrpSpPr>
              <p:nvPr/>
            </p:nvGrpSpPr>
            <p:grpSpPr bwMode="auto">
              <a:xfrm rot="825044">
                <a:off x="4987" y="2503"/>
                <a:ext cx="123" cy="1411"/>
                <a:chOff x="3765" y="975"/>
                <a:chExt cx="91" cy="1043"/>
              </a:xfrm>
            </p:grpSpPr>
            <p:sp>
              <p:nvSpPr>
                <p:cNvPr id="274" name="Oval 1073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Oval 1074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Oval 1075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Oval 1076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Oval 1077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Oval 1078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Oval 1079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Oval 1080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081"/>
              <p:cNvGrpSpPr>
                <a:grpSpLocks/>
              </p:cNvGrpSpPr>
              <p:nvPr/>
            </p:nvGrpSpPr>
            <p:grpSpPr bwMode="auto">
              <a:xfrm rot="825044">
                <a:off x="5190" y="2503"/>
                <a:ext cx="123" cy="1411"/>
                <a:chOff x="3765" y="975"/>
                <a:chExt cx="91" cy="1043"/>
              </a:xfrm>
            </p:grpSpPr>
            <p:sp>
              <p:nvSpPr>
                <p:cNvPr id="266" name="Oval 1082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Oval 1083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Oval 1084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Oval 1085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Oval 1086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Oval 1087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Oval 1088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Oval 1089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090"/>
              <p:cNvGrpSpPr>
                <a:grpSpLocks/>
              </p:cNvGrpSpPr>
              <p:nvPr/>
            </p:nvGrpSpPr>
            <p:grpSpPr bwMode="auto">
              <a:xfrm rot="825044">
                <a:off x="5390" y="2504"/>
                <a:ext cx="123" cy="1411"/>
                <a:chOff x="3765" y="975"/>
                <a:chExt cx="91" cy="1043"/>
              </a:xfrm>
            </p:grpSpPr>
            <p:sp>
              <p:nvSpPr>
                <p:cNvPr id="258" name="Oval 1091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Oval 1092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Oval 1093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Oval 1094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Oval 1095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Oval 1096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Oval 1097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Oval 1098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099"/>
              <p:cNvGrpSpPr>
                <a:grpSpLocks/>
              </p:cNvGrpSpPr>
              <p:nvPr/>
            </p:nvGrpSpPr>
            <p:grpSpPr bwMode="auto">
              <a:xfrm rot="825044">
                <a:off x="5572" y="2502"/>
                <a:ext cx="123" cy="1411"/>
                <a:chOff x="3765" y="975"/>
                <a:chExt cx="91" cy="1043"/>
              </a:xfrm>
            </p:grpSpPr>
            <p:sp>
              <p:nvSpPr>
                <p:cNvPr id="250" name="Oval 1100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Oval 1101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Oval 1102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Oval 1103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Oval 1104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Oval 1105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Oval 1106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Oval 1107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108"/>
              <p:cNvGrpSpPr>
                <a:grpSpLocks/>
              </p:cNvGrpSpPr>
              <p:nvPr/>
            </p:nvGrpSpPr>
            <p:grpSpPr bwMode="auto">
              <a:xfrm rot="825044">
                <a:off x="5772" y="2503"/>
                <a:ext cx="123" cy="1411"/>
                <a:chOff x="3765" y="975"/>
                <a:chExt cx="91" cy="1043"/>
              </a:xfrm>
            </p:grpSpPr>
            <p:sp>
              <p:nvSpPr>
                <p:cNvPr id="242" name="Oval 1109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Oval 1110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Oval 1111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Oval 1112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Oval 1113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Oval 1114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Oval 1115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Oval 1116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7" name="Group 1117"/>
            <p:cNvGrpSpPr>
              <a:grpSpLocks/>
            </p:cNvGrpSpPr>
            <p:nvPr/>
          </p:nvGrpSpPr>
          <p:grpSpPr bwMode="auto">
            <a:xfrm>
              <a:off x="5881200" y="2258601"/>
              <a:ext cx="1030141" cy="619423"/>
              <a:chOff x="3719" y="2472"/>
              <a:chExt cx="2450" cy="1473"/>
            </a:xfrm>
          </p:grpSpPr>
          <p:sp>
            <p:nvSpPr>
              <p:cNvPr id="140" name="AutoShape 1118"/>
              <p:cNvSpPr>
                <a:spLocks noChangeArrowheads="1"/>
              </p:cNvSpPr>
              <p:nvPr/>
            </p:nvSpPr>
            <p:spPr bwMode="auto">
              <a:xfrm>
                <a:off x="3719" y="2472"/>
                <a:ext cx="2450" cy="1473"/>
              </a:xfrm>
              <a:prstGeom prst="parallelogram">
                <a:avLst>
                  <a:gd name="adj" fmla="val 25858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41" name="Group 1119"/>
              <p:cNvGrpSpPr>
                <a:grpSpLocks/>
              </p:cNvGrpSpPr>
              <p:nvPr/>
            </p:nvGrpSpPr>
            <p:grpSpPr bwMode="auto">
              <a:xfrm rot="825044">
                <a:off x="3992" y="2500"/>
                <a:ext cx="123" cy="1411"/>
                <a:chOff x="3765" y="975"/>
                <a:chExt cx="91" cy="1043"/>
              </a:xfrm>
            </p:grpSpPr>
            <p:sp>
              <p:nvSpPr>
                <p:cNvPr id="223" name="Oval 1120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Oval 1121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Oval 1122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Oval 1123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Oval 1124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Oval 1125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Oval 1126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Oval 1127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128"/>
              <p:cNvGrpSpPr>
                <a:grpSpLocks/>
              </p:cNvGrpSpPr>
              <p:nvPr/>
            </p:nvGrpSpPr>
            <p:grpSpPr bwMode="auto">
              <a:xfrm rot="825044">
                <a:off x="4192" y="2502"/>
                <a:ext cx="123" cy="1411"/>
                <a:chOff x="3765" y="975"/>
                <a:chExt cx="91" cy="1043"/>
              </a:xfrm>
            </p:grpSpPr>
            <p:sp>
              <p:nvSpPr>
                <p:cNvPr id="215" name="Oval 1129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Oval 1130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Oval 1131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Oval 1132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Oval 1133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Oval 1134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Oval 1135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Oval 1136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3" name="Group 1137"/>
              <p:cNvGrpSpPr>
                <a:grpSpLocks/>
              </p:cNvGrpSpPr>
              <p:nvPr/>
            </p:nvGrpSpPr>
            <p:grpSpPr bwMode="auto">
              <a:xfrm rot="825044">
                <a:off x="4394" y="2502"/>
                <a:ext cx="123" cy="1411"/>
                <a:chOff x="3765" y="975"/>
                <a:chExt cx="91" cy="1043"/>
              </a:xfrm>
            </p:grpSpPr>
            <p:sp>
              <p:nvSpPr>
                <p:cNvPr id="207" name="Oval 1138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Oval 1139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Oval 1140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Oval 1141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Oval 1142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Oval 1143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Oval 1144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Oval 1145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4" name="Group 1146"/>
              <p:cNvGrpSpPr>
                <a:grpSpLocks/>
              </p:cNvGrpSpPr>
              <p:nvPr/>
            </p:nvGrpSpPr>
            <p:grpSpPr bwMode="auto">
              <a:xfrm rot="825044">
                <a:off x="4594" y="2503"/>
                <a:ext cx="123" cy="1411"/>
                <a:chOff x="3765" y="975"/>
                <a:chExt cx="91" cy="1043"/>
              </a:xfrm>
            </p:grpSpPr>
            <p:sp>
              <p:nvSpPr>
                <p:cNvPr id="199" name="Oval 1147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Oval 1148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Oval 1149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Oval 1150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Oval 1151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Oval 1152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Oval 1153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Oval 1154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1155"/>
              <p:cNvGrpSpPr>
                <a:grpSpLocks/>
              </p:cNvGrpSpPr>
              <p:nvPr/>
            </p:nvGrpSpPr>
            <p:grpSpPr bwMode="auto">
              <a:xfrm rot="825044">
                <a:off x="4787" y="2502"/>
                <a:ext cx="123" cy="1411"/>
                <a:chOff x="3765" y="975"/>
                <a:chExt cx="91" cy="1043"/>
              </a:xfrm>
            </p:grpSpPr>
            <p:sp>
              <p:nvSpPr>
                <p:cNvPr id="191" name="Oval 1156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Oval 1157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Oval 1158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Oval 1159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Oval 1160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Oval 1161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Oval 1162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Oval 1163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6" name="Group 1164"/>
              <p:cNvGrpSpPr>
                <a:grpSpLocks/>
              </p:cNvGrpSpPr>
              <p:nvPr/>
            </p:nvGrpSpPr>
            <p:grpSpPr bwMode="auto">
              <a:xfrm rot="825044">
                <a:off x="4987" y="2503"/>
                <a:ext cx="123" cy="1411"/>
                <a:chOff x="3765" y="975"/>
                <a:chExt cx="91" cy="1043"/>
              </a:xfrm>
            </p:grpSpPr>
            <p:sp>
              <p:nvSpPr>
                <p:cNvPr id="183" name="Oval 1165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Oval 1166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Oval 1167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Oval 1168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Oval 1169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Oval 1170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Oval 1171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Oval 1172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1173"/>
              <p:cNvGrpSpPr>
                <a:grpSpLocks/>
              </p:cNvGrpSpPr>
              <p:nvPr/>
            </p:nvGrpSpPr>
            <p:grpSpPr bwMode="auto">
              <a:xfrm rot="825044">
                <a:off x="5190" y="2503"/>
                <a:ext cx="123" cy="1411"/>
                <a:chOff x="3765" y="975"/>
                <a:chExt cx="91" cy="1043"/>
              </a:xfrm>
            </p:grpSpPr>
            <p:sp>
              <p:nvSpPr>
                <p:cNvPr id="175" name="Oval 1174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Oval 1175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Oval 1176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Oval 1177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Oval 1178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Oval 1179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Oval 1180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Oval 1181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8" name="Group 1182"/>
              <p:cNvGrpSpPr>
                <a:grpSpLocks/>
              </p:cNvGrpSpPr>
              <p:nvPr/>
            </p:nvGrpSpPr>
            <p:grpSpPr bwMode="auto">
              <a:xfrm rot="825044">
                <a:off x="5390" y="2504"/>
                <a:ext cx="123" cy="1411"/>
                <a:chOff x="3765" y="975"/>
                <a:chExt cx="91" cy="1043"/>
              </a:xfrm>
            </p:grpSpPr>
            <p:sp>
              <p:nvSpPr>
                <p:cNvPr id="167" name="Oval 1183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Oval 1184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Oval 1185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Oval 1186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Oval 1187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Oval 1188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Oval 1189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Oval 1190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1191"/>
              <p:cNvGrpSpPr>
                <a:grpSpLocks/>
              </p:cNvGrpSpPr>
              <p:nvPr/>
            </p:nvGrpSpPr>
            <p:grpSpPr bwMode="auto">
              <a:xfrm rot="825044">
                <a:off x="5572" y="2502"/>
                <a:ext cx="123" cy="1411"/>
                <a:chOff x="3765" y="975"/>
                <a:chExt cx="91" cy="1043"/>
              </a:xfrm>
            </p:grpSpPr>
            <p:sp>
              <p:nvSpPr>
                <p:cNvPr id="159" name="Oval 1192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Oval 1193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Oval 1194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Oval 1195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Oval 1196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Oval 1197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Oval 1198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008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Oval 1199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1200"/>
              <p:cNvGrpSpPr>
                <a:grpSpLocks/>
              </p:cNvGrpSpPr>
              <p:nvPr/>
            </p:nvGrpSpPr>
            <p:grpSpPr bwMode="auto">
              <a:xfrm rot="825044">
                <a:off x="5772" y="2503"/>
                <a:ext cx="123" cy="1411"/>
                <a:chOff x="3765" y="975"/>
                <a:chExt cx="91" cy="1043"/>
              </a:xfrm>
            </p:grpSpPr>
            <p:sp>
              <p:nvSpPr>
                <p:cNvPr id="151" name="Oval 1201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Oval 1202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Oval 1203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Oval 1204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Oval 1205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Oval 1206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Oval 1207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Oval 1208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8" name="Group 1209"/>
          <p:cNvGrpSpPr>
            <a:grpSpLocks/>
          </p:cNvGrpSpPr>
          <p:nvPr/>
        </p:nvGrpSpPr>
        <p:grpSpPr bwMode="auto">
          <a:xfrm>
            <a:off x="5752375" y="2521385"/>
            <a:ext cx="1030139" cy="619424"/>
            <a:chOff x="3719" y="2472"/>
            <a:chExt cx="2450" cy="1473"/>
          </a:xfrm>
        </p:grpSpPr>
        <p:sp>
          <p:nvSpPr>
            <p:cNvPr id="49" name="AutoShape 1210"/>
            <p:cNvSpPr>
              <a:spLocks noChangeArrowheads="1"/>
            </p:cNvSpPr>
            <p:nvPr/>
          </p:nvSpPr>
          <p:spPr bwMode="auto">
            <a:xfrm>
              <a:off x="3719" y="2472"/>
              <a:ext cx="2450" cy="1473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0" name="Group 1211"/>
            <p:cNvGrpSpPr>
              <a:grpSpLocks/>
            </p:cNvGrpSpPr>
            <p:nvPr/>
          </p:nvGrpSpPr>
          <p:grpSpPr bwMode="auto">
            <a:xfrm rot="825044">
              <a:off x="3992" y="2500"/>
              <a:ext cx="123" cy="1411"/>
              <a:chOff x="3765" y="975"/>
              <a:chExt cx="91" cy="1043"/>
            </a:xfrm>
          </p:grpSpPr>
          <p:sp>
            <p:nvSpPr>
              <p:cNvPr id="132" name="Oval 1212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" name="Oval 1213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" name="Oval 1214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5" name="Oval 1215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" name="Oval 1216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" name="Oval 1217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" name="Oval 1218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" name="Oval 1219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1" name="Group 1220"/>
            <p:cNvGrpSpPr>
              <a:grpSpLocks/>
            </p:cNvGrpSpPr>
            <p:nvPr/>
          </p:nvGrpSpPr>
          <p:grpSpPr bwMode="auto">
            <a:xfrm rot="825044">
              <a:off x="4192" y="2502"/>
              <a:ext cx="123" cy="1411"/>
              <a:chOff x="3765" y="975"/>
              <a:chExt cx="91" cy="1043"/>
            </a:xfrm>
          </p:grpSpPr>
          <p:sp>
            <p:nvSpPr>
              <p:cNvPr id="124" name="Oval 1221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5" name="Oval 1222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" name="Oval 1223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7" name="Oval 1224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" name="Oval 1225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9" name="Oval 1226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0" name="Oval 1227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1" name="Oval 1228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1229"/>
            <p:cNvGrpSpPr>
              <a:grpSpLocks/>
            </p:cNvGrpSpPr>
            <p:nvPr/>
          </p:nvGrpSpPr>
          <p:grpSpPr bwMode="auto">
            <a:xfrm rot="825044">
              <a:off x="4394" y="2502"/>
              <a:ext cx="123" cy="1411"/>
              <a:chOff x="3765" y="975"/>
              <a:chExt cx="91" cy="1043"/>
            </a:xfrm>
          </p:grpSpPr>
          <p:sp>
            <p:nvSpPr>
              <p:cNvPr id="116" name="Oval 1230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7" name="Oval 1231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" name="Oval 1232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" name="Oval 1233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" name="Oval 1234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" name="Oval 1235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" name="Oval 1236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" name="Oval 1237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1238"/>
            <p:cNvGrpSpPr>
              <a:grpSpLocks/>
            </p:cNvGrpSpPr>
            <p:nvPr/>
          </p:nvGrpSpPr>
          <p:grpSpPr bwMode="auto">
            <a:xfrm rot="825044">
              <a:off x="4594" y="2503"/>
              <a:ext cx="123" cy="1411"/>
              <a:chOff x="3765" y="975"/>
              <a:chExt cx="91" cy="1043"/>
            </a:xfrm>
          </p:grpSpPr>
          <p:sp>
            <p:nvSpPr>
              <p:cNvPr id="108" name="Oval 1239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" name="Oval 1240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" name="Oval 1241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" name="Oval 1242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" name="Oval 1243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" name="Oval 1244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" name="Oval 1245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" name="Oval 1246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4" name="Group 1247"/>
            <p:cNvGrpSpPr>
              <a:grpSpLocks/>
            </p:cNvGrpSpPr>
            <p:nvPr/>
          </p:nvGrpSpPr>
          <p:grpSpPr bwMode="auto">
            <a:xfrm rot="825044">
              <a:off x="4787" y="2502"/>
              <a:ext cx="123" cy="1411"/>
              <a:chOff x="3765" y="975"/>
              <a:chExt cx="91" cy="1043"/>
            </a:xfrm>
          </p:grpSpPr>
          <p:sp>
            <p:nvSpPr>
              <p:cNvPr id="100" name="Oval 1248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" name="Oval 1249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" name="Oval 1250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" name="Oval 1251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" name="Oval 1252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" name="Oval 1253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" name="Oval 1254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" name="Oval 1255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1256"/>
            <p:cNvGrpSpPr>
              <a:grpSpLocks/>
            </p:cNvGrpSpPr>
            <p:nvPr/>
          </p:nvGrpSpPr>
          <p:grpSpPr bwMode="auto">
            <a:xfrm rot="825044">
              <a:off x="4987" y="2503"/>
              <a:ext cx="123" cy="1411"/>
              <a:chOff x="3765" y="975"/>
              <a:chExt cx="91" cy="1043"/>
            </a:xfrm>
          </p:grpSpPr>
          <p:sp>
            <p:nvSpPr>
              <p:cNvPr id="92" name="Oval 1257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" name="Oval 1258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" name="Oval 1259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Oval 1260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" name="Oval 1261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" name="Oval 1262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" name="Oval 1263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" name="Oval 1264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1265"/>
            <p:cNvGrpSpPr>
              <a:grpSpLocks/>
            </p:cNvGrpSpPr>
            <p:nvPr/>
          </p:nvGrpSpPr>
          <p:grpSpPr bwMode="auto">
            <a:xfrm rot="825044">
              <a:off x="5190" y="2503"/>
              <a:ext cx="123" cy="1411"/>
              <a:chOff x="3765" y="975"/>
              <a:chExt cx="91" cy="1043"/>
            </a:xfrm>
          </p:grpSpPr>
          <p:sp>
            <p:nvSpPr>
              <p:cNvPr id="84" name="Oval 1266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Oval 1267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Oval 1268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Oval 1269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Oval 1270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Oval 1271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" name="Oval 1272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" name="Oval 1273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1274"/>
            <p:cNvGrpSpPr>
              <a:grpSpLocks/>
            </p:cNvGrpSpPr>
            <p:nvPr/>
          </p:nvGrpSpPr>
          <p:grpSpPr bwMode="auto">
            <a:xfrm rot="825044">
              <a:off x="5390" y="2504"/>
              <a:ext cx="123" cy="1411"/>
              <a:chOff x="3765" y="975"/>
              <a:chExt cx="91" cy="1043"/>
            </a:xfrm>
          </p:grpSpPr>
          <p:sp>
            <p:nvSpPr>
              <p:cNvPr id="76" name="Oval 1275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Oval 1276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Oval 1277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Oval 1278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Oval 1279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" name="Oval 1280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" name="Oval 1281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" name="Oval 1282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8" name="Group 1283"/>
            <p:cNvGrpSpPr>
              <a:grpSpLocks/>
            </p:cNvGrpSpPr>
            <p:nvPr/>
          </p:nvGrpSpPr>
          <p:grpSpPr bwMode="auto">
            <a:xfrm rot="825044">
              <a:off x="5572" y="2502"/>
              <a:ext cx="123" cy="1411"/>
              <a:chOff x="3765" y="975"/>
              <a:chExt cx="91" cy="1043"/>
            </a:xfrm>
          </p:grpSpPr>
          <p:sp>
            <p:nvSpPr>
              <p:cNvPr id="68" name="Oval 1284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Oval 1285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Oval 1286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Oval 1287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Oval 1288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Oval 1289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Oval 1290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Oval 1291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Group 1292"/>
            <p:cNvGrpSpPr>
              <a:grpSpLocks/>
            </p:cNvGrpSpPr>
            <p:nvPr/>
          </p:nvGrpSpPr>
          <p:grpSpPr bwMode="auto">
            <a:xfrm rot="825044">
              <a:off x="5772" y="2503"/>
              <a:ext cx="123" cy="1411"/>
              <a:chOff x="3765" y="975"/>
              <a:chExt cx="91" cy="1043"/>
            </a:xfrm>
          </p:grpSpPr>
          <p:sp>
            <p:nvSpPr>
              <p:cNvPr id="60" name="Oval 1293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Oval 1294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Oval 1295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1296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Oval 1297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Oval 1298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Oval 1299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Oval 1300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86" name="Rectangle 27"/>
          <p:cNvSpPr>
            <a:spLocks noChangeArrowheads="1"/>
          </p:cNvSpPr>
          <p:nvPr/>
        </p:nvSpPr>
        <p:spPr bwMode="auto">
          <a:xfrm>
            <a:off x="6536623" y="1449316"/>
            <a:ext cx="1611138" cy="43204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BITPLANE CODING</a:t>
            </a:r>
          </a:p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ENTROPY CODING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115594" y="3042819"/>
            <a:ext cx="1816206" cy="980113"/>
            <a:chOff x="7115594" y="3042819"/>
            <a:chExt cx="1816206" cy="980113"/>
          </a:xfrm>
        </p:grpSpPr>
        <p:grpSp>
          <p:nvGrpSpPr>
            <p:cNvPr id="883" name="882 Grupo"/>
            <p:cNvGrpSpPr/>
            <p:nvPr/>
          </p:nvGrpSpPr>
          <p:grpSpPr>
            <a:xfrm>
              <a:off x="7115594" y="3552338"/>
              <a:ext cx="1816206" cy="470594"/>
              <a:chOff x="5148064" y="4711172"/>
              <a:chExt cx="2606462" cy="675356"/>
            </a:xfrm>
          </p:grpSpPr>
          <p:sp>
            <p:nvSpPr>
              <p:cNvPr id="884" name="AutoShape 205"/>
              <p:cNvSpPr>
                <a:spLocks noChangeArrowheads="1"/>
              </p:cNvSpPr>
              <p:nvPr/>
            </p:nvSpPr>
            <p:spPr bwMode="auto">
              <a:xfrm>
                <a:off x="5148064" y="4711172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885" name="884 Elipse"/>
              <p:cNvSpPr/>
              <p:nvPr/>
            </p:nvSpPr>
            <p:spPr>
              <a:xfrm>
                <a:off x="5228991" y="474239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86" name="885 Elipse"/>
              <p:cNvSpPr/>
              <p:nvPr/>
            </p:nvSpPr>
            <p:spPr>
              <a:xfrm>
                <a:off x="5214963" y="489533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87" name="886 Elipse"/>
              <p:cNvSpPr/>
              <p:nvPr/>
            </p:nvSpPr>
            <p:spPr>
              <a:xfrm>
                <a:off x="5188851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88" name="887 Elipse"/>
              <p:cNvSpPr/>
              <p:nvPr/>
            </p:nvSpPr>
            <p:spPr>
              <a:xfrm>
                <a:off x="5457211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89" name="888 Elipse"/>
              <p:cNvSpPr/>
              <p:nvPr/>
            </p:nvSpPr>
            <p:spPr>
              <a:xfrm>
                <a:off x="5443183" y="489022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90" name="889 Elipse"/>
              <p:cNvSpPr/>
              <p:nvPr/>
            </p:nvSpPr>
            <p:spPr>
              <a:xfrm>
                <a:off x="5417071" y="505208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91" name="890 Elipse"/>
              <p:cNvSpPr/>
              <p:nvPr/>
            </p:nvSpPr>
            <p:spPr>
              <a:xfrm>
                <a:off x="5301647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92" name="891 Elipse"/>
              <p:cNvSpPr/>
              <p:nvPr/>
            </p:nvSpPr>
            <p:spPr>
              <a:xfrm>
                <a:off x="5346247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93" name="AutoShape 205"/>
              <p:cNvSpPr>
                <a:spLocks noChangeArrowheads="1"/>
              </p:cNvSpPr>
              <p:nvPr/>
            </p:nvSpPr>
            <p:spPr bwMode="auto">
              <a:xfrm>
                <a:off x="5587199" y="4711172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894" name="893 Elipse"/>
              <p:cNvSpPr/>
              <p:nvPr/>
            </p:nvSpPr>
            <p:spPr>
              <a:xfrm>
                <a:off x="5668126" y="474239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95" name="894 Elipse"/>
              <p:cNvSpPr/>
              <p:nvPr/>
            </p:nvSpPr>
            <p:spPr>
              <a:xfrm>
                <a:off x="5654098" y="489533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96" name="895 Elipse"/>
              <p:cNvSpPr/>
              <p:nvPr/>
            </p:nvSpPr>
            <p:spPr>
              <a:xfrm>
                <a:off x="5627986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97" name="896 Elipse"/>
              <p:cNvSpPr/>
              <p:nvPr/>
            </p:nvSpPr>
            <p:spPr>
              <a:xfrm>
                <a:off x="5896346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98" name="897 Elipse"/>
              <p:cNvSpPr/>
              <p:nvPr/>
            </p:nvSpPr>
            <p:spPr>
              <a:xfrm>
                <a:off x="5882318" y="489022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99" name="898 Elipse"/>
              <p:cNvSpPr/>
              <p:nvPr/>
            </p:nvSpPr>
            <p:spPr>
              <a:xfrm>
                <a:off x="5856206" y="505208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0" name="899 Elipse"/>
              <p:cNvSpPr/>
              <p:nvPr/>
            </p:nvSpPr>
            <p:spPr>
              <a:xfrm>
                <a:off x="5740782" y="50571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1" name="900 Elipse"/>
              <p:cNvSpPr/>
              <p:nvPr/>
            </p:nvSpPr>
            <p:spPr>
              <a:xfrm>
                <a:off x="5785382" y="47372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2" name="AutoShape 205"/>
              <p:cNvSpPr>
                <a:spLocks noChangeArrowheads="1"/>
              </p:cNvSpPr>
              <p:nvPr/>
            </p:nvSpPr>
            <p:spPr bwMode="auto">
              <a:xfrm>
                <a:off x="6012160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903" name="902 Elipse"/>
              <p:cNvSpPr/>
              <p:nvPr/>
            </p:nvSpPr>
            <p:spPr>
              <a:xfrm>
                <a:off x="6093087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4" name="903 Elipse"/>
              <p:cNvSpPr/>
              <p:nvPr/>
            </p:nvSpPr>
            <p:spPr>
              <a:xfrm>
                <a:off x="6079059" y="49023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5" name="904 Elipse"/>
              <p:cNvSpPr/>
              <p:nvPr/>
            </p:nvSpPr>
            <p:spPr>
              <a:xfrm>
                <a:off x="6052947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6" name="905 Elipse"/>
              <p:cNvSpPr/>
              <p:nvPr/>
            </p:nvSpPr>
            <p:spPr>
              <a:xfrm>
                <a:off x="6321307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7" name="906 Elipse"/>
              <p:cNvSpPr/>
              <p:nvPr/>
            </p:nvSpPr>
            <p:spPr>
              <a:xfrm>
                <a:off x="6307279" y="48972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8" name="907 Elipse"/>
              <p:cNvSpPr/>
              <p:nvPr/>
            </p:nvSpPr>
            <p:spPr>
              <a:xfrm>
                <a:off x="6281167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9" name="908 Elipse"/>
              <p:cNvSpPr/>
              <p:nvPr/>
            </p:nvSpPr>
            <p:spPr>
              <a:xfrm>
                <a:off x="6165743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0" name="909 Elipse"/>
              <p:cNvSpPr/>
              <p:nvPr/>
            </p:nvSpPr>
            <p:spPr>
              <a:xfrm>
                <a:off x="6210343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1" name="AutoShape 205"/>
              <p:cNvSpPr>
                <a:spLocks noChangeArrowheads="1"/>
              </p:cNvSpPr>
              <p:nvPr/>
            </p:nvSpPr>
            <p:spPr bwMode="auto">
              <a:xfrm>
                <a:off x="6451295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912" name="911 Elipse"/>
              <p:cNvSpPr/>
              <p:nvPr/>
            </p:nvSpPr>
            <p:spPr>
              <a:xfrm>
                <a:off x="6532222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3" name="912 Elipse"/>
              <p:cNvSpPr/>
              <p:nvPr/>
            </p:nvSpPr>
            <p:spPr>
              <a:xfrm>
                <a:off x="6518194" y="490231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4" name="913 Elipse"/>
              <p:cNvSpPr/>
              <p:nvPr/>
            </p:nvSpPr>
            <p:spPr>
              <a:xfrm>
                <a:off x="6492082" y="5064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5" name="914 Elipse"/>
              <p:cNvSpPr/>
              <p:nvPr/>
            </p:nvSpPr>
            <p:spPr>
              <a:xfrm>
                <a:off x="6760442" y="47442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6" name="915 Elipse"/>
              <p:cNvSpPr/>
              <p:nvPr/>
            </p:nvSpPr>
            <p:spPr>
              <a:xfrm>
                <a:off x="6746414" y="489721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7" name="916 Elipse"/>
              <p:cNvSpPr/>
              <p:nvPr/>
            </p:nvSpPr>
            <p:spPr>
              <a:xfrm>
                <a:off x="6720302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8" name="917 Elipse"/>
              <p:cNvSpPr/>
              <p:nvPr/>
            </p:nvSpPr>
            <p:spPr>
              <a:xfrm>
                <a:off x="6604878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9" name="918 Elipse"/>
              <p:cNvSpPr/>
              <p:nvPr/>
            </p:nvSpPr>
            <p:spPr>
              <a:xfrm>
                <a:off x="6649478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0" name="AutoShape 205"/>
              <p:cNvSpPr>
                <a:spLocks noChangeArrowheads="1"/>
              </p:cNvSpPr>
              <p:nvPr/>
            </p:nvSpPr>
            <p:spPr bwMode="auto">
              <a:xfrm>
                <a:off x="6883343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921" name="920 Elipse"/>
              <p:cNvSpPr/>
              <p:nvPr/>
            </p:nvSpPr>
            <p:spPr>
              <a:xfrm>
                <a:off x="6964270" y="474938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2" name="921 Elipse"/>
              <p:cNvSpPr/>
              <p:nvPr/>
            </p:nvSpPr>
            <p:spPr>
              <a:xfrm>
                <a:off x="6950242" y="490231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3" name="922 Elipse"/>
              <p:cNvSpPr/>
              <p:nvPr/>
            </p:nvSpPr>
            <p:spPr>
              <a:xfrm>
                <a:off x="6924130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4" name="923 Elipse"/>
              <p:cNvSpPr/>
              <p:nvPr/>
            </p:nvSpPr>
            <p:spPr>
              <a:xfrm>
                <a:off x="7192490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5" name="924 Elipse"/>
              <p:cNvSpPr/>
              <p:nvPr/>
            </p:nvSpPr>
            <p:spPr>
              <a:xfrm>
                <a:off x="7178462" y="489721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6" name="925 Elipse"/>
              <p:cNvSpPr/>
              <p:nvPr/>
            </p:nvSpPr>
            <p:spPr>
              <a:xfrm>
                <a:off x="7152350" y="505906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7" name="926 Elipse"/>
              <p:cNvSpPr/>
              <p:nvPr/>
            </p:nvSpPr>
            <p:spPr>
              <a:xfrm>
                <a:off x="7036926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8" name="927 Elipse"/>
              <p:cNvSpPr/>
              <p:nvPr/>
            </p:nvSpPr>
            <p:spPr>
              <a:xfrm>
                <a:off x="7081526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9" name="AutoShape 205"/>
              <p:cNvSpPr>
                <a:spLocks noChangeArrowheads="1"/>
              </p:cNvSpPr>
              <p:nvPr/>
            </p:nvSpPr>
            <p:spPr bwMode="auto">
              <a:xfrm>
                <a:off x="7322478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930" name="929 Elipse"/>
              <p:cNvSpPr/>
              <p:nvPr/>
            </p:nvSpPr>
            <p:spPr>
              <a:xfrm>
                <a:off x="7403405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1" name="930 Elipse"/>
              <p:cNvSpPr/>
              <p:nvPr/>
            </p:nvSpPr>
            <p:spPr>
              <a:xfrm>
                <a:off x="7389377" y="49023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2" name="931 Elipse"/>
              <p:cNvSpPr/>
              <p:nvPr/>
            </p:nvSpPr>
            <p:spPr>
              <a:xfrm>
                <a:off x="7363265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3" name="932 Elipse"/>
              <p:cNvSpPr/>
              <p:nvPr/>
            </p:nvSpPr>
            <p:spPr>
              <a:xfrm>
                <a:off x="7631625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4" name="933 Elipse"/>
              <p:cNvSpPr/>
              <p:nvPr/>
            </p:nvSpPr>
            <p:spPr>
              <a:xfrm>
                <a:off x="7617597" y="48972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5" name="934 Elipse"/>
              <p:cNvSpPr/>
              <p:nvPr/>
            </p:nvSpPr>
            <p:spPr>
              <a:xfrm>
                <a:off x="7591485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6" name="935 Elipse"/>
              <p:cNvSpPr/>
              <p:nvPr/>
            </p:nvSpPr>
            <p:spPr>
              <a:xfrm>
                <a:off x="7476061" y="5064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7" name="936 Elipse"/>
              <p:cNvSpPr/>
              <p:nvPr/>
            </p:nvSpPr>
            <p:spPr>
              <a:xfrm>
                <a:off x="7520661" y="47442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8" name="AutoShape 216"/>
              <p:cNvSpPr>
                <a:spLocks noChangeArrowheads="1"/>
              </p:cNvSpPr>
              <p:nvPr/>
            </p:nvSpPr>
            <p:spPr bwMode="auto">
              <a:xfrm rot="16200000">
                <a:off x="5249420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39" name="Line 217"/>
              <p:cNvSpPr>
                <a:spLocks noChangeShapeType="1"/>
              </p:cNvSpPr>
              <p:nvPr/>
            </p:nvSpPr>
            <p:spPr bwMode="auto">
              <a:xfrm rot="16200000" flipH="1" flipV="1">
                <a:off x="5247018" y="5267795"/>
                <a:ext cx="100035" cy="6604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stealth" w="med" len="sm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0" name="AutoShape 216"/>
              <p:cNvSpPr>
                <a:spLocks noChangeArrowheads="1"/>
              </p:cNvSpPr>
              <p:nvPr/>
            </p:nvSpPr>
            <p:spPr bwMode="auto">
              <a:xfrm rot="16200000">
                <a:off x="5681468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41" name="Line 217"/>
              <p:cNvSpPr>
                <a:spLocks noChangeShapeType="1"/>
              </p:cNvSpPr>
              <p:nvPr/>
            </p:nvSpPr>
            <p:spPr bwMode="auto">
              <a:xfrm rot="16200000" flipH="1">
                <a:off x="5733661" y="5279243"/>
                <a:ext cx="116610" cy="597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stealth" w="med" len="sm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2" name="AutoShape 216"/>
              <p:cNvSpPr>
                <a:spLocks noChangeArrowheads="1"/>
              </p:cNvSpPr>
              <p:nvPr/>
            </p:nvSpPr>
            <p:spPr bwMode="auto">
              <a:xfrm rot="16200000">
                <a:off x="6113516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43" name="Line 217"/>
              <p:cNvSpPr>
                <a:spLocks noChangeShapeType="1"/>
              </p:cNvSpPr>
              <p:nvPr/>
            </p:nvSpPr>
            <p:spPr bwMode="auto">
              <a:xfrm rot="16200000" flipH="1" flipV="1">
                <a:off x="6129663" y="5307476"/>
                <a:ext cx="121165" cy="781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stealth" w="med" len="sm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4" name="AutoShape 216"/>
              <p:cNvSpPr>
                <a:spLocks noChangeArrowheads="1"/>
              </p:cNvSpPr>
              <p:nvPr/>
            </p:nvSpPr>
            <p:spPr bwMode="auto">
              <a:xfrm rot="16200000">
                <a:off x="6545564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45" name="Line 217"/>
              <p:cNvSpPr>
                <a:spLocks noChangeShapeType="1"/>
              </p:cNvSpPr>
              <p:nvPr/>
            </p:nvSpPr>
            <p:spPr bwMode="auto">
              <a:xfrm rot="16200000" flipH="1" flipV="1">
                <a:off x="6543162" y="5267795"/>
                <a:ext cx="100035" cy="6604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stealth" w="med" len="sm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6" name="AutoShape 216"/>
              <p:cNvSpPr>
                <a:spLocks noChangeArrowheads="1"/>
              </p:cNvSpPr>
              <p:nvPr/>
            </p:nvSpPr>
            <p:spPr bwMode="auto">
              <a:xfrm rot="16200000">
                <a:off x="6977612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47" name="Line 217"/>
              <p:cNvSpPr>
                <a:spLocks noChangeShapeType="1"/>
              </p:cNvSpPr>
              <p:nvPr/>
            </p:nvSpPr>
            <p:spPr bwMode="auto">
              <a:xfrm rot="16200000" flipH="1">
                <a:off x="7076594" y="5232453"/>
                <a:ext cx="75600" cy="112293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stealth" w="med" len="sm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8" name="AutoShape 216"/>
              <p:cNvSpPr>
                <a:spLocks noChangeArrowheads="1"/>
              </p:cNvSpPr>
              <p:nvPr/>
            </p:nvSpPr>
            <p:spPr bwMode="auto">
              <a:xfrm rot="16200000">
                <a:off x="7409660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49" name="Line 217"/>
              <p:cNvSpPr>
                <a:spLocks noChangeShapeType="1"/>
              </p:cNvSpPr>
              <p:nvPr/>
            </p:nvSpPr>
            <p:spPr bwMode="auto">
              <a:xfrm rot="16200000" flipH="1" flipV="1">
                <a:off x="7407258" y="5267795"/>
                <a:ext cx="100035" cy="6604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stealth" w="med" len="sm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cxnSp>
          <p:nvCxnSpPr>
            <p:cNvPr id="950" name="949 Conector recto"/>
            <p:cNvCxnSpPr/>
            <p:nvPr/>
          </p:nvCxnSpPr>
          <p:spPr>
            <a:xfrm flipH="1">
              <a:off x="7160420" y="3042819"/>
              <a:ext cx="550068" cy="511968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953 Conector recto"/>
            <p:cNvCxnSpPr/>
            <p:nvPr/>
          </p:nvCxnSpPr>
          <p:spPr>
            <a:xfrm>
              <a:off x="8324752" y="3043027"/>
              <a:ext cx="607048" cy="50453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1" name="990 Conector recto de flecha"/>
          <p:cNvCxnSpPr/>
          <p:nvPr/>
        </p:nvCxnSpPr>
        <p:spPr>
          <a:xfrm>
            <a:off x="2523657" y="3251102"/>
            <a:ext cx="363609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" name="992 Conector recto de flecha"/>
          <p:cNvCxnSpPr/>
          <p:nvPr/>
        </p:nvCxnSpPr>
        <p:spPr>
          <a:xfrm>
            <a:off x="5148064" y="3237034"/>
            <a:ext cx="363609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6323215" y="2505342"/>
            <a:ext cx="2139633" cy="537685"/>
            <a:chOff x="6323215" y="2505342"/>
            <a:chExt cx="2139633" cy="537685"/>
          </a:xfrm>
        </p:grpSpPr>
        <p:grpSp>
          <p:nvGrpSpPr>
            <p:cNvPr id="882" name="881 Grupo"/>
            <p:cNvGrpSpPr/>
            <p:nvPr/>
          </p:nvGrpSpPr>
          <p:grpSpPr>
            <a:xfrm>
              <a:off x="7708157" y="2505342"/>
              <a:ext cx="754691" cy="537685"/>
              <a:chOff x="7728395" y="2633853"/>
              <a:chExt cx="754691" cy="537685"/>
            </a:xfrm>
          </p:grpSpPr>
          <p:sp>
            <p:nvSpPr>
              <p:cNvPr id="880" name="AutoShape 1210"/>
              <p:cNvSpPr>
                <a:spLocks noChangeArrowheads="1"/>
              </p:cNvSpPr>
              <p:nvPr/>
            </p:nvSpPr>
            <p:spPr bwMode="auto">
              <a:xfrm>
                <a:off x="7728395" y="2633853"/>
                <a:ext cx="754691" cy="537685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1" name="Oval 1212"/>
              <p:cNvSpPr>
                <a:spLocks noChangeArrowheads="1"/>
              </p:cNvSpPr>
              <p:nvPr/>
            </p:nvSpPr>
            <p:spPr bwMode="auto">
              <a:xfrm rot="825044">
                <a:off x="7805641" y="30159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7" name="Oval 1218"/>
              <p:cNvSpPr>
                <a:spLocks noChangeArrowheads="1"/>
              </p:cNvSpPr>
              <p:nvPr/>
            </p:nvSpPr>
            <p:spPr bwMode="auto">
              <a:xfrm rot="825044">
                <a:off x="7846895" y="2847319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8" name="Oval 1219"/>
              <p:cNvSpPr>
                <a:spLocks noChangeArrowheads="1"/>
              </p:cNvSpPr>
              <p:nvPr/>
            </p:nvSpPr>
            <p:spPr bwMode="auto">
              <a:xfrm rot="825044">
                <a:off x="7888152" y="2678730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3" name="Oval 1221"/>
              <p:cNvSpPr>
                <a:spLocks noChangeArrowheads="1"/>
              </p:cNvSpPr>
              <p:nvPr/>
            </p:nvSpPr>
            <p:spPr bwMode="auto">
              <a:xfrm rot="825044">
                <a:off x="7994287" y="301779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9" name="Oval 1227"/>
              <p:cNvSpPr>
                <a:spLocks noChangeArrowheads="1"/>
              </p:cNvSpPr>
              <p:nvPr/>
            </p:nvSpPr>
            <p:spPr bwMode="auto">
              <a:xfrm rot="825044">
                <a:off x="8035542" y="2849206"/>
                <a:ext cx="116017" cy="11613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0" name="Oval 1228"/>
              <p:cNvSpPr>
                <a:spLocks noChangeArrowheads="1"/>
              </p:cNvSpPr>
              <p:nvPr/>
            </p:nvSpPr>
            <p:spPr bwMode="auto">
              <a:xfrm rot="825044">
                <a:off x="8076798" y="2680617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5" name="Oval 1230"/>
              <p:cNvSpPr>
                <a:spLocks noChangeArrowheads="1"/>
              </p:cNvSpPr>
              <p:nvPr/>
            </p:nvSpPr>
            <p:spPr bwMode="auto">
              <a:xfrm rot="825044">
                <a:off x="8184820" y="301779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1" name="Oval 1236"/>
              <p:cNvSpPr>
                <a:spLocks noChangeArrowheads="1"/>
              </p:cNvSpPr>
              <p:nvPr/>
            </p:nvSpPr>
            <p:spPr bwMode="auto">
              <a:xfrm rot="825044">
                <a:off x="8226074" y="28492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2" name="Oval 1237"/>
              <p:cNvSpPr>
                <a:spLocks noChangeArrowheads="1"/>
              </p:cNvSpPr>
              <p:nvPr/>
            </p:nvSpPr>
            <p:spPr bwMode="auto">
              <a:xfrm rot="825044">
                <a:off x="8267331" y="2680617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81" name="880 Grupo"/>
            <p:cNvGrpSpPr/>
            <p:nvPr/>
          </p:nvGrpSpPr>
          <p:grpSpPr>
            <a:xfrm>
              <a:off x="6323215" y="2682671"/>
              <a:ext cx="319045" cy="227306"/>
              <a:chOff x="6452036" y="2298144"/>
              <a:chExt cx="319045" cy="227306"/>
            </a:xfrm>
          </p:grpSpPr>
          <p:sp>
            <p:nvSpPr>
              <p:cNvPr id="780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" name="4 Grupo"/>
              <p:cNvGrpSpPr/>
              <p:nvPr/>
            </p:nvGrpSpPr>
            <p:grpSpPr>
              <a:xfrm>
                <a:off x="6490504" y="2305654"/>
                <a:ext cx="249115" cy="202913"/>
                <a:chOff x="6490504" y="2305654"/>
                <a:chExt cx="249115" cy="202913"/>
              </a:xfrm>
            </p:grpSpPr>
            <p:sp>
              <p:nvSpPr>
                <p:cNvPr id="871" name="Oval 1266"/>
                <p:cNvSpPr>
                  <a:spLocks noChangeArrowheads="1"/>
                </p:cNvSpPr>
                <p:nvPr/>
              </p:nvSpPr>
              <p:spPr bwMode="auto">
                <a:xfrm rot="825044">
                  <a:off x="6527285" y="2306074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2" name="Oval 1267"/>
                <p:cNvSpPr>
                  <a:spLocks noChangeArrowheads="1"/>
                </p:cNvSpPr>
                <p:nvPr/>
              </p:nvSpPr>
              <p:spPr bwMode="auto">
                <a:xfrm rot="825044">
                  <a:off x="6508894" y="2381226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3" name="Oval 1268"/>
                <p:cNvSpPr>
                  <a:spLocks noChangeArrowheads="1"/>
                </p:cNvSpPr>
                <p:nvPr/>
              </p:nvSpPr>
              <p:spPr bwMode="auto">
                <a:xfrm rot="825044">
                  <a:off x="6490504" y="2456377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4" name="Oval 1275"/>
                <p:cNvSpPr>
                  <a:spLocks noChangeArrowheads="1"/>
                </p:cNvSpPr>
                <p:nvPr/>
              </p:nvSpPr>
              <p:spPr bwMode="auto">
                <a:xfrm rot="825044">
                  <a:off x="6611378" y="2306495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5" name="Oval 1276"/>
                <p:cNvSpPr>
                  <a:spLocks noChangeArrowheads="1"/>
                </p:cNvSpPr>
                <p:nvPr/>
              </p:nvSpPr>
              <p:spPr bwMode="auto">
                <a:xfrm rot="825044">
                  <a:off x="6592987" y="2381647"/>
                  <a:ext cx="51717" cy="51769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6" name="Oval 1277"/>
                <p:cNvSpPr>
                  <a:spLocks noChangeArrowheads="1"/>
                </p:cNvSpPr>
                <p:nvPr/>
              </p:nvSpPr>
              <p:spPr bwMode="auto">
                <a:xfrm rot="825044">
                  <a:off x="6574597" y="2456798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7" name="Oval 1284"/>
                <p:cNvSpPr>
                  <a:spLocks noChangeArrowheads="1"/>
                </p:cNvSpPr>
                <p:nvPr/>
              </p:nvSpPr>
              <p:spPr bwMode="auto">
                <a:xfrm rot="825044">
                  <a:off x="6687902" y="2305654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8" name="Oval 1285"/>
                <p:cNvSpPr>
                  <a:spLocks noChangeArrowheads="1"/>
                </p:cNvSpPr>
                <p:nvPr/>
              </p:nvSpPr>
              <p:spPr bwMode="auto">
                <a:xfrm rot="825044">
                  <a:off x="6669511" y="2380806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9" name="Oval 1286"/>
                <p:cNvSpPr>
                  <a:spLocks noChangeArrowheads="1"/>
                </p:cNvSpPr>
                <p:nvPr/>
              </p:nvSpPr>
              <p:spPr bwMode="auto">
                <a:xfrm rot="825044">
                  <a:off x="6651121" y="2455957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997" name="996 Conector recto de flecha"/>
            <p:cNvCxnSpPr/>
            <p:nvPr/>
          </p:nvCxnSpPr>
          <p:spPr>
            <a:xfrm>
              <a:off x="7042714" y="2771065"/>
              <a:ext cx="36360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7 Grupo"/>
          <p:cNvGrpSpPr/>
          <p:nvPr/>
        </p:nvGrpSpPr>
        <p:grpSpPr>
          <a:xfrm>
            <a:off x="7196389" y="4052469"/>
            <a:ext cx="1642811" cy="932708"/>
            <a:chOff x="7196389" y="4052469"/>
            <a:chExt cx="1642811" cy="932708"/>
          </a:xfrm>
        </p:grpSpPr>
        <p:grpSp>
          <p:nvGrpSpPr>
            <p:cNvPr id="988" name="987 Grupo"/>
            <p:cNvGrpSpPr/>
            <p:nvPr/>
          </p:nvGrpSpPr>
          <p:grpSpPr>
            <a:xfrm>
              <a:off x="7835739" y="4280784"/>
              <a:ext cx="344752" cy="316117"/>
              <a:chOff x="7835739" y="4100228"/>
              <a:chExt cx="550620" cy="504886"/>
            </a:xfrm>
          </p:grpSpPr>
          <p:grpSp>
            <p:nvGrpSpPr>
              <p:cNvPr id="965" name="Group 17"/>
              <p:cNvGrpSpPr>
                <a:grpSpLocks/>
              </p:cNvGrpSpPr>
              <p:nvPr/>
            </p:nvGrpSpPr>
            <p:grpSpPr bwMode="auto">
              <a:xfrm rot="498828" flipH="1">
                <a:off x="7835739" y="4100228"/>
                <a:ext cx="350258" cy="348838"/>
                <a:chOff x="1281" y="579"/>
                <a:chExt cx="3187" cy="3172"/>
              </a:xfrm>
            </p:grpSpPr>
            <p:sp>
              <p:nvSpPr>
                <p:cNvPr id="977" name="Oval 18"/>
                <p:cNvSpPr>
                  <a:spLocks noChangeArrowheads="1"/>
                </p:cNvSpPr>
                <p:nvPr/>
              </p:nvSpPr>
              <p:spPr bwMode="auto">
                <a:xfrm rot="7240817">
                  <a:off x="1629" y="913"/>
                  <a:ext cx="2492" cy="2491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/>
                  <a:endParaRPr lang="es-ES" sz="1800"/>
                </a:p>
              </p:txBody>
            </p:sp>
            <p:sp>
              <p:nvSpPr>
                <p:cNvPr id="978" name="AutoShape 19"/>
                <p:cNvSpPr>
                  <a:spLocks noChangeArrowheads="1"/>
                </p:cNvSpPr>
                <p:nvPr/>
              </p:nvSpPr>
              <p:spPr bwMode="auto">
                <a:xfrm rot="-14211571">
                  <a:off x="1361" y="1128"/>
                  <a:ext cx="744" cy="476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79" name="AutoShape 20"/>
                <p:cNvSpPr>
                  <a:spLocks noChangeArrowheads="1"/>
                </p:cNvSpPr>
                <p:nvPr/>
              </p:nvSpPr>
              <p:spPr bwMode="auto">
                <a:xfrm rot="2064809">
                  <a:off x="1706" y="3049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80" name="AutoShape 21"/>
                <p:cNvSpPr>
                  <a:spLocks noChangeArrowheads="1"/>
                </p:cNvSpPr>
                <p:nvPr/>
              </p:nvSpPr>
              <p:spPr bwMode="auto">
                <a:xfrm rot="-8662188">
                  <a:off x="3284" y="783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81" name="AutoShape 22"/>
                <p:cNvSpPr>
                  <a:spLocks noChangeArrowheads="1"/>
                </p:cNvSpPr>
                <p:nvPr/>
              </p:nvSpPr>
              <p:spPr bwMode="auto">
                <a:xfrm rot="-70800022">
                  <a:off x="3847" y="1674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82" name="AutoShape 23"/>
                <p:cNvSpPr>
                  <a:spLocks noChangeArrowheads="1"/>
                </p:cNvSpPr>
                <p:nvPr/>
              </p:nvSpPr>
              <p:spPr bwMode="auto">
                <a:xfrm rot="-16735221">
                  <a:off x="1143" y="2129"/>
                  <a:ext cx="758" cy="48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83" name="AutoShape 24"/>
                <p:cNvSpPr>
                  <a:spLocks noChangeArrowheads="1"/>
                </p:cNvSpPr>
                <p:nvPr/>
              </p:nvSpPr>
              <p:spPr bwMode="auto">
                <a:xfrm rot="-714321">
                  <a:off x="2782" y="3267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84" name="AutoShape 25"/>
                <p:cNvSpPr>
                  <a:spLocks noChangeArrowheads="1"/>
                </p:cNvSpPr>
                <p:nvPr/>
              </p:nvSpPr>
              <p:spPr bwMode="auto">
                <a:xfrm rot="-11421312">
                  <a:off x="2260" y="579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85" name="AutoShape 26"/>
                <p:cNvSpPr>
                  <a:spLocks noChangeArrowheads="1"/>
                </p:cNvSpPr>
                <p:nvPr/>
              </p:nvSpPr>
              <p:spPr bwMode="auto">
                <a:xfrm rot="-133001338">
                  <a:off x="3684" y="2695"/>
                  <a:ext cx="708" cy="45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966" name="Group 27"/>
              <p:cNvGrpSpPr>
                <a:grpSpLocks/>
              </p:cNvGrpSpPr>
              <p:nvPr/>
            </p:nvGrpSpPr>
            <p:grpSpPr bwMode="auto">
              <a:xfrm rot="1606593" flipH="1">
                <a:off x="8095780" y="4315955"/>
                <a:ext cx="290579" cy="289159"/>
                <a:chOff x="1281" y="579"/>
                <a:chExt cx="3187" cy="3172"/>
              </a:xfrm>
            </p:grpSpPr>
            <p:sp>
              <p:nvSpPr>
                <p:cNvPr id="968" name="Oval 28"/>
                <p:cNvSpPr>
                  <a:spLocks noChangeArrowheads="1"/>
                </p:cNvSpPr>
                <p:nvPr/>
              </p:nvSpPr>
              <p:spPr bwMode="auto">
                <a:xfrm rot="7240817">
                  <a:off x="1629" y="913"/>
                  <a:ext cx="2492" cy="2491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/>
                  <a:endParaRPr lang="es-ES" sz="1800"/>
                </a:p>
              </p:txBody>
            </p:sp>
            <p:sp>
              <p:nvSpPr>
                <p:cNvPr id="969" name="AutoShape 29"/>
                <p:cNvSpPr>
                  <a:spLocks noChangeArrowheads="1"/>
                </p:cNvSpPr>
                <p:nvPr/>
              </p:nvSpPr>
              <p:spPr bwMode="auto">
                <a:xfrm rot="-14211571">
                  <a:off x="1361" y="1128"/>
                  <a:ext cx="744" cy="476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70" name="AutoShape 30"/>
                <p:cNvSpPr>
                  <a:spLocks noChangeArrowheads="1"/>
                </p:cNvSpPr>
                <p:nvPr/>
              </p:nvSpPr>
              <p:spPr bwMode="auto">
                <a:xfrm rot="2064809">
                  <a:off x="1706" y="3049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71" name="AutoShape 31"/>
                <p:cNvSpPr>
                  <a:spLocks noChangeArrowheads="1"/>
                </p:cNvSpPr>
                <p:nvPr/>
              </p:nvSpPr>
              <p:spPr bwMode="auto">
                <a:xfrm rot="-8662188">
                  <a:off x="3284" y="783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72" name="AutoShape 32"/>
                <p:cNvSpPr>
                  <a:spLocks noChangeArrowheads="1"/>
                </p:cNvSpPr>
                <p:nvPr/>
              </p:nvSpPr>
              <p:spPr bwMode="auto">
                <a:xfrm rot="-70800022">
                  <a:off x="3847" y="1674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73" name="AutoShape 33"/>
                <p:cNvSpPr>
                  <a:spLocks noChangeArrowheads="1"/>
                </p:cNvSpPr>
                <p:nvPr/>
              </p:nvSpPr>
              <p:spPr bwMode="auto">
                <a:xfrm rot="-16735221">
                  <a:off x="1143" y="2129"/>
                  <a:ext cx="758" cy="48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74" name="AutoShape 34"/>
                <p:cNvSpPr>
                  <a:spLocks noChangeArrowheads="1"/>
                </p:cNvSpPr>
                <p:nvPr/>
              </p:nvSpPr>
              <p:spPr bwMode="auto">
                <a:xfrm rot="-714321">
                  <a:off x="2782" y="3267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75" name="AutoShape 35"/>
                <p:cNvSpPr>
                  <a:spLocks noChangeArrowheads="1"/>
                </p:cNvSpPr>
                <p:nvPr/>
              </p:nvSpPr>
              <p:spPr bwMode="auto">
                <a:xfrm rot="-11421312">
                  <a:off x="2260" y="579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76" name="AutoShape 36"/>
                <p:cNvSpPr>
                  <a:spLocks noChangeArrowheads="1"/>
                </p:cNvSpPr>
                <p:nvPr/>
              </p:nvSpPr>
              <p:spPr bwMode="auto">
                <a:xfrm rot="-133001338">
                  <a:off x="3684" y="2695"/>
                  <a:ext cx="708" cy="45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7" name="6 Grupo"/>
            <p:cNvGrpSpPr/>
            <p:nvPr/>
          </p:nvGrpSpPr>
          <p:grpSpPr>
            <a:xfrm>
              <a:off x="7196389" y="4052469"/>
              <a:ext cx="1642811" cy="932708"/>
              <a:chOff x="7196389" y="4052469"/>
              <a:chExt cx="1642811" cy="932708"/>
            </a:xfrm>
          </p:grpSpPr>
          <p:sp>
            <p:nvSpPr>
              <p:cNvPr id="967" name="966 CuadroTexto"/>
              <p:cNvSpPr txBox="1"/>
              <p:nvPr/>
            </p:nvSpPr>
            <p:spPr>
              <a:xfrm>
                <a:off x="7285501" y="4186581"/>
                <a:ext cx="1440160" cy="46166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ARITHMETIC</a:t>
                </a:r>
              </a:p>
              <a:p>
                <a:pPr algn="ctr"/>
                <a:r>
                  <a:rPr lang="es-E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CODER</a:t>
                </a:r>
                <a:endParaRPr lang="es-E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6" name="985 Rectángulo"/>
              <p:cNvSpPr/>
              <p:nvPr/>
            </p:nvSpPr>
            <p:spPr>
              <a:xfrm>
                <a:off x="7362713" y="4841161"/>
                <a:ext cx="1296144" cy="14401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5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CODESTREAM</a:t>
                </a:r>
                <a:endParaRPr lang="es-ES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98" name="997 Conector recto de flecha"/>
              <p:cNvCxnSpPr>
                <a:stCxn id="967" idx="2"/>
                <a:endCxn id="986" idx="0"/>
              </p:cNvCxnSpPr>
              <p:nvPr/>
            </p:nvCxnSpPr>
            <p:spPr>
              <a:xfrm>
                <a:off x="8005581" y="4648246"/>
                <a:ext cx="5204" cy="19291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1001 Conector recto"/>
              <p:cNvCxnSpPr/>
              <p:nvPr/>
            </p:nvCxnSpPr>
            <p:spPr>
              <a:xfrm>
                <a:off x="7196389" y="4064375"/>
                <a:ext cx="85474" cy="121444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1005 Conector recto"/>
              <p:cNvCxnSpPr/>
              <p:nvPr/>
            </p:nvCxnSpPr>
            <p:spPr>
              <a:xfrm flipH="1">
                <a:off x="8724867" y="4052469"/>
                <a:ext cx="114333" cy="13335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9" name="Rectangle 27"/>
          <p:cNvSpPr>
            <a:spLocks noChangeArrowheads="1"/>
          </p:cNvSpPr>
          <p:nvPr/>
        </p:nvSpPr>
        <p:spPr bwMode="auto">
          <a:xfrm rot="21039872">
            <a:off x="3203159" y="4555774"/>
            <a:ext cx="1611138" cy="43204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removes</a:t>
            </a:r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spatial</a:t>
            </a:r>
            <a:endParaRPr lang="es-ES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E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redundancies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10" name="Rectangle 27"/>
          <p:cNvSpPr>
            <a:spLocks noChangeArrowheads="1"/>
          </p:cNvSpPr>
          <p:nvPr/>
        </p:nvSpPr>
        <p:spPr bwMode="auto">
          <a:xfrm rot="21039872">
            <a:off x="5407395" y="1994894"/>
            <a:ext cx="1611138" cy="43204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removes</a:t>
            </a:r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visual</a:t>
            </a:r>
          </a:p>
          <a:p>
            <a:pPr algn="ctr"/>
            <a:r>
              <a:rPr lang="es-E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redundancies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11" name="Rectangle 27"/>
          <p:cNvSpPr>
            <a:spLocks noChangeArrowheads="1"/>
          </p:cNvSpPr>
          <p:nvPr/>
        </p:nvSpPr>
        <p:spPr bwMode="auto">
          <a:xfrm rot="21039872">
            <a:off x="5864809" y="4297326"/>
            <a:ext cx="1611138" cy="43204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removes</a:t>
            </a:r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statistical</a:t>
            </a:r>
            <a:endParaRPr lang="es-ES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E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redundancies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90" name="789 Grupo"/>
          <p:cNvGrpSpPr/>
          <p:nvPr/>
        </p:nvGrpSpPr>
        <p:grpSpPr>
          <a:xfrm>
            <a:off x="3072999" y="2198819"/>
            <a:ext cx="2075065" cy="2070277"/>
            <a:chOff x="3174609" y="1222897"/>
            <a:chExt cx="2310520" cy="2305189"/>
          </a:xfrm>
        </p:grpSpPr>
        <p:pic>
          <p:nvPicPr>
            <p:cNvPr id="791" name="790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4610" y="1222897"/>
              <a:ext cx="523342" cy="523342"/>
            </a:xfrm>
            <a:prstGeom prst="rect">
              <a:avLst/>
            </a:prstGeom>
          </p:spPr>
        </p:pic>
        <p:pic>
          <p:nvPicPr>
            <p:cNvPr id="792" name="79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931" y="1222897"/>
              <a:ext cx="1107198" cy="1107198"/>
            </a:xfrm>
            <a:prstGeom prst="rect">
              <a:avLst/>
            </a:prstGeom>
          </p:spPr>
        </p:pic>
        <p:pic>
          <p:nvPicPr>
            <p:cNvPr id="793" name="792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931" y="2420888"/>
              <a:ext cx="1107198" cy="1107198"/>
            </a:xfrm>
            <a:prstGeom prst="rect">
              <a:avLst/>
            </a:prstGeom>
          </p:spPr>
        </p:pic>
        <p:pic>
          <p:nvPicPr>
            <p:cNvPr id="794" name="79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4609" y="2420888"/>
              <a:ext cx="1107198" cy="1107198"/>
            </a:xfrm>
            <a:prstGeom prst="rect">
              <a:avLst/>
            </a:prstGeom>
          </p:spPr>
        </p:pic>
        <p:pic>
          <p:nvPicPr>
            <p:cNvPr id="795" name="79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8465" y="1223567"/>
              <a:ext cx="523342" cy="523342"/>
            </a:xfrm>
            <a:prstGeom prst="rect">
              <a:avLst/>
            </a:prstGeom>
          </p:spPr>
        </p:pic>
        <p:pic>
          <p:nvPicPr>
            <p:cNvPr id="796" name="79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8465" y="1807423"/>
              <a:ext cx="523342" cy="523342"/>
            </a:xfrm>
            <a:prstGeom prst="rect">
              <a:avLst/>
            </a:prstGeom>
          </p:spPr>
        </p:pic>
        <p:pic>
          <p:nvPicPr>
            <p:cNvPr id="797" name="79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76" y="1806753"/>
              <a:ext cx="523342" cy="523342"/>
            </a:xfrm>
            <a:prstGeom prst="rect">
              <a:avLst/>
            </a:prstGeom>
          </p:spPr>
        </p:pic>
      </p:grpSp>
      <p:pic>
        <p:nvPicPr>
          <p:cNvPr id="798" name="797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00" y="2210918"/>
            <a:ext cx="2065957" cy="2065957"/>
          </a:xfrm>
          <a:prstGeom prst="rect">
            <a:avLst/>
          </a:prstGeom>
        </p:spPr>
      </p:pic>
      <p:sp>
        <p:nvSpPr>
          <p:cNvPr id="787" name="Rectangle 8"/>
          <p:cNvSpPr>
            <a:spLocks noChangeArrowheads="1"/>
          </p:cNvSpPr>
          <p:nvPr/>
        </p:nvSpPr>
        <p:spPr bwMode="auto">
          <a:xfrm>
            <a:off x="0" y="43221"/>
            <a:ext cx="1866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INTRODUCTION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788" name="Group 1209"/>
          <p:cNvGrpSpPr>
            <a:grpSpLocks/>
          </p:cNvGrpSpPr>
          <p:nvPr/>
        </p:nvGrpSpPr>
        <p:grpSpPr bwMode="auto">
          <a:xfrm>
            <a:off x="4633200" y="2299975"/>
            <a:ext cx="399843" cy="240426"/>
            <a:chOff x="3719" y="2472"/>
            <a:chExt cx="2450" cy="1473"/>
          </a:xfrm>
        </p:grpSpPr>
        <p:sp>
          <p:nvSpPr>
            <p:cNvPr id="789" name="AutoShape 1210"/>
            <p:cNvSpPr>
              <a:spLocks noChangeArrowheads="1"/>
            </p:cNvSpPr>
            <p:nvPr/>
          </p:nvSpPr>
          <p:spPr bwMode="auto">
            <a:xfrm>
              <a:off x="3719" y="2472"/>
              <a:ext cx="2450" cy="1473"/>
            </a:xfrm>
            <a:prstGeom prst="parallelogram">
              <a:avLst>
                <a:gd name="adj" fmla="val 25858"/>
              </a:avLst>
            </a:prstGeom>
            <a:solidFill>
              <a:schemeClr val="bg1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99" name="Group 1211"/>
            <p:cNvGrpSpPr>
              <a:grpSpLocks/>
            </p:cNvGrpSpPr>
            <p:nvPr/>
          </p:nvGrpSpPr>
          <p:grpSpPr bwMode="auto">
            <a:xfrm rot="825044">
              <a:off x="3992" y="2500"/>
              <a:ext cx="123" cy="1411"/>
              <a:chOff x="3765" y="975"/>
              <a:chExt cx="91" cy="1043"/>
            </a:xfrm>
          </p:grpSpPr>
          <p:sp>
            <p:nvSpPr>
              <p:cNvPr id="962" name="Oval 1212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3" name="Oval 1213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4" name="Oval 1214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7" name="Oval 1215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9" name="Oval 1216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0" name="Oval 1217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2" name="Oval 1218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4" name="Oval 1219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00" name="Group 1220"/>
            <p:cNvGrpSpPr>
              <a:grpSpLocks/>
            </p:cNvGrpSpPr>
            <p:nvPr/>
          </p:nvGrpSpPr>
          <p:grpSpPr bwMode="auto">
            <a:xfrm rot="825044">
              <a:off x="4192" y="2502"/>
              <a:ext cx="123" cy="1411"/>
              <a:chOff x="3765" y="975"/>
              <a:chExt cx="91" cy="1043"/>
            </a:xfrm>
          </p:grpSpPr>
          <p:sp>
            <p:nvSpPr>
              <p:cNvPr id="953" name="Oval 1221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5" name="Oval 1222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6" name="Oval 1223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7" name="Oval 1224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8" name="Oval 1225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9" name="Oval 1226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0" name="Oval 1227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1" name="Oval 1228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01" name="Group 1229"/>
            <p:cNvGrpSpPr>
              <a:grpSpLocks/>
            </p:cNvGrpSpPr>
            <p:nvPr/>
          </p:nvGrpSpPr>
          <p:grpSpPr bwMode="auto">
            <a:xfrm rot="825044">
              <a:off x="4394" y="2502"/>
              <a:ext cx="123" cy="1411"/>
              <a:chOff x="3765" y="975"/>
              <a:chExt cx="91" cy="1043"/>
            </a:xfrm>
          </p:grpSpPr>
          <p:sp>
            <p:nvSpPr>
              <p:cNvPr id="865" name="Oval 1230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6" name="Oval 1231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7" name="Oval 1232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8" name="Oval 1233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9" name="Oval 1234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0" name="Oval 1235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1" name="Oval 1236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" name="Oval 1237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02" name="Group 1238"/>
            <p:cNvGrpSpPr>
              <a:grpSpLocks/>
            </p:cNvGrpSpPr>
            <p:nvPr/>
          </p:nvGrpSpPr>
          <p:grpSpPr bwMode="auto">
            <a:xfrm rot="825044">
              <a:off x="4594" y="2503"/>
              <a:ext cx="123" cy="1411"/>
              <a:chOff x="3765" y="975"/>
              <a:chExt cx="91" cy="1043"/>
            </a:xfrm>
          </p:grpSpPr>
          <p:sp>
            <p:nvSpPr>
              <p:cNvPr id="857" name="Oval 1239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8" name="Oval 1240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9" name="Oval 1241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" name="Oval 1242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1" name="Oval 1243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2" name="Oval 1244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3" name="Oval 1245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4" name="Oval 1246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03" name="Group 1247"/>
            <p:cNvGrpSpPr>
              <a:grpSpLocks/>
            </p:cNvGrpSpPr>
            <p:nvPr/>
          </p:nvGrpSpPr>
          <p:grpSpPr bwMode="auto">
            <a:xfrm rot="825044">
              <a:off x="4787" y="2502"/>
              <a:ext cx="123" cy="1411"/>
              <a:chOff x="3765" y="975"/>
              <a:chExt cx="91" cy="1043"/>
            </a:xfrm>
          </p:grpSpPr>
          <p:sp>
            <p:nvSpPr>
              <p:cNvPr id="849" name="Oval 1248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0" name="Oval 1249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1" name="Oval 1250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" name="Oval 1251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3" name="Oval 1252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4" name="Oval 1253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5" name="Oval 1254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" name="Oval 1255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04" name="Group 1256"/>
            <p:cNvGrpSpPr>
              <a:grpSpLocks/>
            </p:cNvGrpSpPr>
            <p:nvPr/>
          </p:nvGrpSpPr>
          <p:grpSpPr bwMode="auto">
            <a:xfrm rot="825044">
              <a:off x="4987" y="2503"/>
              <a:ext cx="123" cy="1411"/>
              <a:chOff x="3765" y="975"/>
              <a:chExt cx="91" cy="1043"/>
            </a:xfrm>
          </p:grpSpPr>
          <p:sp>
            <p:nvSpPr>
              <p:cNvPr id="841" name="Oval 1257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2" name="Oval 1258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3" name="Oval 1259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4" name="Oval 1260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5" name="Oval 1261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6" name="Oval 1262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7" name="Oval 1263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8" name="Oval 1264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05" name="Group 1265"/>
            <p:cNvGrpSpPr>
              <a:grpSpLocks/>
            </p:cNvGrpSpPr>
            <p:nvPr/>
          </p:nvGrpSpPr>
          <p:grpSpPr bwMode="auto">
            <a:xfrm rot="825044">
              <a:off x="5190" y="2503"/>
              <a:ext cx="123" cy="1411"/>
              <a:chOff x="3765" y="975"/>
              <a:chExt cx="91" cy="1043"/>
            </a:xfrm>
          </p:grpSpPr>
          <p:sp>
            <p:nvSpPr>
              <p:cNvPr id="833" name="Oval 1266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4" name="Oval 1267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5" name="Oval 1268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6" name="Oval 1269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7" name="Oval 1270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8" name="Oval 1271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" name="Oval 1272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0" name="Oval 1273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06" name="Group 1274"/>
            <p:cNvGrpSpPr>
              <a:grpSpLocks/>
            </p:cNvGrpSpPr>
            <p:nvPr/>
          </p:nvGrpSpPr>
          <p:grpSpPr bwMode="auto">
            <a:xfrm rot="825044">
              <a:off x="5390" y="2504"/>
              <a:ext cx="123" cy="1411"/>
              <a:chOff x="3765" y="975"/>
              <a:chExt cx="91" cy="1043"/>
            </a:xfrm>
          </p:grpSpPr>
          <p:sp>
            <p:nvSpPr>
              <p:cNvPr id="825" name="Oval 1275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6" name="Oval 1276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7" name="Oval 1277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8" name="Oval 1278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" name="Oval 1279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0" name="Oval 1280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1" name="Oval 1281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2" name="Oval 1282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07" name="Group 1283"/>
            <p:cNvGrpSpPr>
              <a:grpSpLocks/>
            </p:cNvGrpSpPr>
            <p:nvPr/>
          </p:nvGrpSpPr>
          <p:grpSpPr bwMode="auto">
            <a:xfrm rot="825044">
              <a:off x="5572" y="2502"/>
              <a:ext cx="123" cy="1411"/>
              <a:chOff x="3765" y="975"/>
              <a:chExt cx="91" cy="1043"/>
            </a:xfrm>
          </p:grpSpPr>
          <p:sp>
            <p:nvSpPr>
              <p:cNvPr id="817" name="Oval 1284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8" name="Oval 1285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9" name="Oval 1286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0" name="Oval 1287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1" name="Oval 1288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2" name="Oval 1289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3" name="Oval 1290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4" name="Oval 1291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08" name="Group 1292"/>
            <p:cNvGrpSpPr>
              <a:grpSpLocks/>
            </p:cNvGrpSpPr>
            <p:nvPr/>
          </p:nvGrpSpPr>
          <p:grpSpPr bwMode="auto">
            <a:xfrm rot="825044">
              <a:off x="5772" y="2503"/>
              <a:ext cx="123" cy="1411"/>
              <a:chOff x="3765" y="975"/>
              <a:chExt cx="91" cy="1043"/>
            </a:xfrm>
          </p:grpSpPr>
          <p:sp>
            <p:nvSpPr>
              <p:cNvPr id="809" name="Oval 1293"/>
              <p:cNvSpPr>
                <a:spLocks noChangeArrowheads="1"/>
              </p:cNvSpPr>
              <p:nvPr/>
            </p:nvSpPr>
            <p:spPr bwMode="auto">
              <a:xfrm>
                <a:off x="3765" y="124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0" name="Oval 1294"/>
              <p:cNvSpPr>
                <a:spLocks noChangeArrowheads="1"/>
              </p:cNvSpPr>
              <p:nvPr/>
            </p:nvSpPr>
            <p:spPr bwMode="auto">
              <a:xfrm>
                <a:off x="3765" y="1383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1" name="Oval 1295"/>
              <p:cNvSpPr>
                <a:spLocks noChangeArrowheads="1"/>
              </p:cNvSpPr>
              <p:nvPr/>
            </p:nvSpPr>
            <p:spPr bwMode="auto">
              <a:xfrm>
                <a:off x="3765" y="1519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2" name="Oval 1296"/>
              <p:cNvSpPr>
                <a:spLocks noChangeArrowheads="1"/>
              </p:cNvSpPr>
              <p:nvPr/>
            </p:nvSpPr>
            <p:spPr bwMode="auto">
              <a:xfrm>
                <a:off x="3765" y="165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3" name="Oval 1297"/>
              <p:cNvSpPr>
                <a:spLocks noChangeArrowheads="1"/>
              </p:cNvSpPr>
              <p:nvPr/>
            </p:nvSpPr>
            <p:spPr bwMode="auto">
              <a:xfrm>
                <a:off x="3765" y="179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4" name="Oval 1298"/>
              <p:cNvSpPr>
                <a:spLocks noChangeArrowheads="1"/>
              </p:cNvSpPr>
              <p:nvPr/>
            </p:nvSpPr>
            <p:spPr bwMode="auto">
              <a:xfrm>
                <a:off x="3765" y="1927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5" name="Oval 1299"/>
              <p:cNvSpPr>
                <a:spLocks noChangeArrowheads="1"/>
              </p:cNvSpPr>
              <p:nvPr/>
            </p:nvSpPr>
            <p:spPr bwMode="auto">
              <a:xfrm>
                <a:off x="3765" y="1111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6" name="Oval 1300"/>
              <p:cNvSpPr>
                <a:spLocks noChangeArrowheads="1"/>
              </p:cNvSpPr>
              <p:nvPr/>
            </p:nvSpPr>
            <p:spPr bwMode="auto">
              <a:xfrm>
                <a:off x="3765" y="975"/>
                <a:ext cx="91" cy="91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11 Grupo"/>
          <p:cNvGrpSpPr/>
          <p:nvPr/>
        </p:nvGrpSpPr>
        <p:grpSpPr>
          <a:xfrm>
            <a:off x="4972582" y="2318257"/>
            <a:ext cx="916754" cy="822552"/>
            <a:chOff x="4972582" y="2318257"/>
            <a:chExt cx="916754" cy="822552"/>
          </a:xfrm>
        </p:grpSpPr>
        <p:cxnSp>
          <p:nvCxnSpPr>
            <p:cNvPr id="995" name="994 Conector recto"/>
            <p:cNvCxnSpPr/>
            <p:nvPr/>
          </p:nvCxnSpPr>
          <p:spPr>
            <a:xfrm>
              <a:off x="4972582" y="2533937"/>
              <a:ext cx="779793" cy="606872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995 Conector recto"/>
            <p:cNvCxnSpPr/>
            <p:nvPr/>
          </p:nvCxnSpPr>
          <p:spPr>
            <a:xfrm>
              <a:off x="5042622" y="2318257"/>
              <a:ext cx="846714" cy="203128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7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686" grpId="0"/>
      <p:bldP spid="1009" grpId="0"/>
      <p:bldP spid="1009" grpId="1"/>
      <p:bldP spid="1010" grpId="0"/>
      <p:bldP spid="1010" grpId="1"/>
      <p:bldP spid="1011" grpId="0"/>
      <p:bldP spid="101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87" y="1845130"/>
            <a:ext cx="4549548" cy="3168352"/>
          </a:xfrm>
          <a:prstGeom prst="rect">
            <a:avLst/>
          </a:prstGeom>
        </p:spPr>
      </p:pic>
      <p:sp>
        <p:nvSpPr>
          <p:cNvPr id="289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0" name="28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grpSp>
        <p:nvGrpSpPr>
          <p:cNvPr id="291" name="290 Grupo"/>
          <p:cNvGrpSpPr/>
          <p:nvPr/>
        </p:nvGrpSpPr>
        <p:grpSpPr>
          <a:xfrm>
            <a:off x="2378427" y="5301744"/>
            <a:ext cx="687320" cy="665876"/>
            <a:chOff x="634045" y="1400728"/>
            <a:chExt cx="4297995" cy="4101514"/>
          </a:xfrm>
        </p:grpSpPr>
        <p:grpSp>
          <p:nvGrpSpPr>
            <p:cNvPr id="292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71" name="370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2" name="37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3" name="372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4" name="373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5" name="374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6" name="375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7" name="376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8" name="377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9" name="378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0" name="379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1" name="380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2" name="381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3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59" name="358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0" name="359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1" name="360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2" name="361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3" name="362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4" name="363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5" name="364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6" name="365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7" name="366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8" name="367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9" name="368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0" name="369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4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47" name="34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8" name="34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9" name="34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0" name="34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1" name="35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2" name="35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3" name="35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4" name="35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5" name="35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6" name="35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7" name="35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8" name="35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5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5" name="33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6" name="33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33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8" name="33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9" name="33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0" name="33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1" name="34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2" name="34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3" name="34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4" name="34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5" name="34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6" name="34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6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23" name="32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4" name="32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6" name="32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7" name="32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8" name="32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0" name="32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1" name="33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33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3" name="33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4" name="33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7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11" name="31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2" name="31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3" name="31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4" name="31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5" name="31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6" name="31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8" name="31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9" name="31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0" name="31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2" name="32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8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9" name="298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0" name="299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1" name="300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2" name="301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3" name="302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4" name="303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5" name="304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6" name="305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7" name="306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8" name="307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9" name="308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0" name="309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83" name="Rectangle 11"/>
          <p:cNvSpPr>
            <a:spLocks noChangeArrowheads="1"/>
          </p:cNvSpPr>
          <p:nvPr/>
        </p:nvSpPr>
        <p:spPr bwMode="auto">
          <a:xfrm>
            <a:off x="1847727" y="552819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84" name="Rectangle 11"/>
          <p:cNvSpPr>
            <a:spLocks noChangeArrowheads="1"/>
          </p:cNvSpPr>
          <p:nvPr/>
        </p:nvSpPr>
        <p:spPr bwMode="auto">
          <a:xfrm>
            <a:off x="6321293" y="546138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grpSp>
        <p:nvGrpSpPr>
          <p:cNvPr id="385" name="384 Grupo"/>
          <p:cNvGrpSpPr/>
          <p:nvPr/>
        </p:nvGrpSpPr>
        <p:grpSpPr>
          <a:xfrm>
            <a:off x="7229571" y="5218829"/>
            <a:ext cx="726839" cy="687486"/>
            <a:chOff x="1714165" y="1400728"/>
            <a:chExt cx="4297995" cy="4101514"/>
          </a:xfrm>
        </p:grpSpPr>
        <p:grpSp>
          <p:nvGrpSpPr>
            <p:cNvPr id="386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465" name="464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6" name="465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7" name="466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8" name="467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9" name="468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0" name="469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1" name="470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2" name="471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3" name="472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4" name="473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5" name="474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6" name="475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7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453" name="45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4" name="45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5" name="45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6" name="45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7" name="45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8" name="45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9" name="45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0" name="45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1" name="46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2" name="46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3" name="462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4" name="463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8" name="387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441" name="44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2" name="44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3" name="44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4" name="44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5" name="44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6" name="44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7" name="44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8" name="44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9" name="44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0" name="44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1" name="45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2" name="45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9" name="388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429" name="42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0" name="42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1" name="43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2" name="43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3" name="43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4" name="43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5" name="43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6" name="43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7" name="43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8" name="43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9" name="43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0" name="43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0" name="389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417" name="41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8" name="41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9" name="41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0" name="41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1" name="42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2" name="42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3" name="42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4" name="42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5" name="42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6" name="42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7" name="42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8" name="42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1" name="390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405" name="40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6" name="40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7" name="40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8" name="40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9" name="40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0" name="40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1" name="41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2" name="41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3" name="41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4" name="41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5" name="41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6" name="41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2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393" name="392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4" name="393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5" name="394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6" name="395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7" name="396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8" name="397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9" name="398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0" name="399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1" name="400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2" name="401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3" name="402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4" name="403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95" name="194 Pentágono"/>
          <p:cNvSpPr/>
          <p:nvPr/>
        </p:nvSpPr>
        <p:spPr>
          <a:xfrm>
            <a:off x="324" y="6613524"/>
            <a:ext cx="6155852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96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87" y="1845130"/>
            <a:ext cx="4549548" cy="316835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70" y="1845129"/>
            <a:ext cx="4549548" cy="3168352"/>
          </a:xfrm>
          <a:prstGeom prst="rect">
            <a:avLst/>
          </a:prstGeom>
        </p:spPr>
      </p:pic>
      <p:sp>
        <p:nvSpPr>
          <p:cNvPr id="289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0" name="28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grpSp>
        <p:nvGrpSpPr>
          <p:cNvPr id="291" name="290 Grupo"/>
          <p:cNvGrpSpPr/>
          <p:nvPr/>
        </p:nvGrpSpPr>
        <p:grpSpPr>
          <a:xfrm>
            <a:off x="2378427" y="5301744"/>
            <a:ext cx="687320" cy="665876"/>
            <a:chOff x="634045" y="1400728"/>
            <a:chExt cx="4297995" cy="4101514"/>
          </a:xfrm>
        </p:grpSpPr>
        <p:grpSp>
          <p:nvGrpSpPr>
            <p:cNvPr id="292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71" name="370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2" name="37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3" name="372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4" name="373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5" name="374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6" name="375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7" name="376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8" name="377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9" name="378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0" name="379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1" name="380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2" name="381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3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59" name="358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0" name="359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1" name="360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2" name="361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3" name="362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4" name="363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5" name="364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6" name="365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7" name="366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8" name="367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9" name="368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0" name="369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4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47" name="34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8" name="34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9" name="34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0" name="34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1" name="35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2" name="35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3" name="35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4" name="35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5" name="35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6" name="35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7" name="35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8" name="35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5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5" name="33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6" name="33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33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8" name="33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9" name="33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0" name="33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1" name="34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2" name="34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3" name="34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4" name="34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5" name="34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6" name="34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6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23" name="32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4" name="32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6" name="32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7" name="32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8" name="32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0" name="32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1" name="33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33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3" name="33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4" name="33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7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11" name="31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2" name="31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3" name="31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4" name="31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5" name="31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6" name="31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8" name="31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9" name="31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0" name="31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2" name="32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8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9" name="298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0" name="299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1" name="300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2" name="301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3" name="302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4" name="303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5" name="304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6" name="305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7" name="306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8" name="307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9" name="308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0" name="309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83" name="Rectangle 11"/>
          <p:cNvSpPr>
            <a:spLocks noChangeArrowheads="1"/>
          </p:cNvSpPr>
          <p:nvPr/>
        </p:nvSpPr>
        <p:spPr bwMode="auto">
          <a:xfrm>
            <a:off x="1847727" y="552819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84" name="Rectangle 11"/>
          <p:cNvSpPr>
            <a:spLocks noChangeArrowheads="1"/>
          </p:cNvSpPr>
          <p:nvPr/>
        </p:nvSpPr>
        <p:spPr bwMode="auto">
          <a:xfrm>
            <a:off x="6321293" y="546138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grpSp>
        <p:nvGrpSpPr>
          <p:cNvPr id="385" name="384 Grupo"/>
          <p:cNvGrpSpPr/>
          <p:nvPr/>
        </p:nvGrpSpPr>
        <p:grpSpPr>
          <a:xfrm>
            <a:off x="7229571" y="5218829"/>
            <a:ext cx="726839" cy="687486"/>
            <a:chOff x="1714165" y="1400728"/>
            <a:chExt cx="4297995" cy="4101514"/>
          </a:xfrm>
        </p:grpSpPr>
        <p:grpSp>
          <p:nvGrpSpPr>
            <p:cNvPr id="386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465" name="464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6" name="465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7" name="466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8" name="467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9" name="468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0" name="469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1" name="470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2" name="471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3" name="472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4" name="473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5" name="474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6" name="475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7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453" name="45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4" name="45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5" name="45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6" name="45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7" name="45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8" name="45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9" name="45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0" name="45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1" name="46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2" name="46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3" name="462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4" name="463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8" name="387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441" name="44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2" name="44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3" name="44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4" name="44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5" name="44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6" name="44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7" name="44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8" name="44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9" name="44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0" name="44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1" name="45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2" name="45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9" name="388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429" name="42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0" name="42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1" name="43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2" name="43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3" name="43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4" name="43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5" name="43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6" name="43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7" name="43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8" name="43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9" name="43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0" name="43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0" name="389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417" name="41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8" name="41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9" name="41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0" name="41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1" name="42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2" name="42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3" name="42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4" name="42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5" name="42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6" name="42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7" name="42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8" name="42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1" name="390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405" name="40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6" name="40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7" name="40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8" name="40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9" name="40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0" name="40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1" name="41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2" name="41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3" name="41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4" name="41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5" name="41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6" name="41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2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393" name="392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4" name="393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5" name="394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6" name="395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7" name="396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8" name="397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9" name="398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0" name="399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1" name="400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2" name="401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3" name="402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4" name="403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96" name="195 Pentágono"/>
          <p:cNvSpPr/>
          <p:nvPr/>
        </p:nvSpPr>
        <p:spPr>
          <a:xfrm>
            <a:off x="324" y="6613524"/>
            <a:ext cx="6155852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26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87" y="1845130"/>
            <a:ext cx="4549548" cy="316835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70" y="1845129"/>
            <a:ext cx="4549548" cy="31683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69" y="1844978"/>
            <a:ext cx="4549548" cy="3168352"/>
          </a:xfrm>
          <a:prstGeom prst="rect">
            <a:avLst/>
          </a:prstGeom>
        </p:spPr>
      </p:pic>
      <p:sp>
        <p:nvSpPr>
          <p:cNvPr id="289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0" name="28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grpSp>
        <p:nvGrpSpPr>
          <p:cNvPr id="291" name="290 Grupo"/>
          <p:cNvGrpSpPr/>
          <p:nvPr/>
        </p:nvGrpSpPr>
        <p:grpSpPr>
          <a:xfrm>
            <a:off x="2378427" y="5301744"/>
            <a:ext cx="687320" cy="665876"/>
            <a:chOff x="634045" y="1400728"/>
            <a:chExt cx="4297995" cy="4101514"/>
          </a:xfrm>
        </p:grpSpPr>
        <p:grpSp>
          <p:nvGrpSpPr>
            <p:cNvPr id="292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71" name="370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2" name="37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3" name="372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4" name="373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5" name="374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6" name="375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7" name="376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8" name="377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9" name="378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0" name="379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1" name="380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2" name="381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3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59" name="358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0" name="359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1" name="360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2" name="361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3" name="362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4" name="363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5" name="364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6" name="365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7" name="366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8" name="367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9" name="368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0" name="369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4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47" name="34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8" name="34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9" name="34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0" name="34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1" name="35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2" name="35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3" name="35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4" name="35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5" name="35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6" name="35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7" name="35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8" name="35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5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5" name="33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6" name="33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33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8" name="33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9" name="33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0" name="33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1" name="34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2" name="34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3" name="34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4" name="34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5" name="34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6" name="34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6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23" name="32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4" name="32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6" name="32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7" name="32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8" name="32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0" name="32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1" name="33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33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3" name="33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4" name="33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7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11" name="31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2" name="31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3" name="31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4" name="31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5" name="31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6" name="31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8" name="31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9" name="31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0" name="31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2" name="32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8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9" name="298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0" name="299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1" name="300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2" name="301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3" name="302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4" name="303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5" name="304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6" name="305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7" name="306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8" name="307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9" name="308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0" name="309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83" name="Rectangle 11"/>
          <p:cNvSpPr>
            <a:spLocks noChangeArrowheads="1"/>
          </p:cNvSpPr>
          <p:nvPr/>
        </p:nvSpPr>
        <p:spPr bwMode="auto">
          <a:xfrm>
            <a:off x="1847727" y="552819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84" name="Rectangle 11"/>
          <p:cNvSpPr>
            <a:spLocks noChangeArrowheads="1"/>
          </p:cNvSpPr>
          <p:nvPr/>
        </p:nvSpPr>
        <p:spPr bwMode="auto">
          <a:xfrm>
            <a:off x="6321293" y="546138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grpSp>
        <p:nvGrpSpPr>
          <p:cNvPr id="385" name="384 Grupo"/>
          <p:cNvGrpSpPr/>
          <p:nvPr/>
        </p:nvGrpSpPr>
        <p:grpSpPr>
          <a:xfrm>
            <a:off x="7229571" y="5218829"/>
            <a:ext cx="726839" cy="687486"/>
            <a:chOff x="1714165" y="1400728"/>
            <a:chExt cx="4297995" cy="4101514"/>
          </a:xfrm>
        </p:grpSpPr>
        <p:grpSp>
          <p:nvGrpSpPr>
            <p:cNvPr id="386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465" name="464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6" name="465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7" name="466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8" name="467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9" name="468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0" name="469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1" name="470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2" name="471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3" name="472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4" name="473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5" name="474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6" name="475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7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453" name="45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4" name="45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5" name="45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6" name="45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7" name="45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8" name="45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9" name="45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0" name="45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1" name="46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2" name="46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3" name="462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4" name="463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8" name="387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441" name="44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2" name="44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3" name="44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4" name="44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5" name="44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6" name="44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7" name="44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8" name="44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9" name="44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0" name="44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1" name="45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2" name="45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9" name="388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429" name="42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0" name="42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1" name="43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2" name="43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3" name="43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4" name="43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5" name="43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6" name="43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7" name="43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8" name="43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9" name="43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0" name="43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0" name="389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417" name="41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8" name="41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9" name="41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0" name="41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1" name="42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2" name="42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3" name="42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4" name="42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5" name="42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6" name="42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7" name="42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8" name="42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1" name="390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405" name="40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6" name="40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7" name="40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8" name="40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9" name="40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0" name="40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1" name="41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2" name="41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3" name="41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4" name="41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5" name="41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6" name="41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2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393" name="392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4" name="393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5" name="394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6" name="395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7" name="396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8" name="397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9" name="398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0" name="399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1" name="400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2" name="401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3" name="402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4" name="403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97" name="196 Pentágono"/>
          <p:cNvSpPr/>
          <p:nvPr/>
        </p:nvSpPr>
        <p:spPr>
          <a:xfrm>
            <a:off x="324" y="6613524"/>
            <a:ext cx="6155852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26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87" y="1845130"/>
            <a:ext cx="4549548" cy="316835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70" y="1845129"/>
            <a:ext cx="4549548" cy="31683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69" y="1844978"/>
            <a:ext cx="4549548" cy="316835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68" y="1844977"/>
            <a:ext cx="4549548" cy="3168352"/>
          </a:xfrm>
          <a:prstGeom prst="rect">
            <a:avLst/>
          </a:prstGeom>
        </p:spPr>
      </p:pic>
      <p:sp>
        <p:nvSpPr>
          <p:cNvPr id="289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0" name="28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grpSp>
        <p:nvGrpSpPr>
          <p:cNvPr id="291" name="290 Grupo"/>
          <p:cNvGrpSpPr/>
          <p:nvPr/>
        </p:nvGrpSpPr>
        <p:grpSpPr>
          <a:xfrm>
            <a:off x="2378427" y="5301744"/>
            <a:ext cx="687320" cy="665876"/>
            <a:chOff x="634045" y="1400728"/>
            <a:chExt cx="4297995" cy="4101514"/>
          </a:xfrm>
        </p:grpSpPr>
        <p:grpSp>
          <p:nvGrpSpPr>
            <p:cNvPr id="292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71" name="370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2" name="37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3" name="372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4" name="373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5" name="374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6" name="375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7" name="376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8" name="377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9" name="378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0" name="379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1" name="380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2" name="381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3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59" name="358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0" name="359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1" name="360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2" name="361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3" name="362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4" name="363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5" name="364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6" name="365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7" name="366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8" name="367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9" name="368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0" name="369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4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47" name="34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8" name="34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9" name="34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0" name="34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1" name="35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2" name="35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3" name="35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4" name="35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5" name="35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6" name="35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7" name="35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8" name="35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5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5" name="33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6" name="33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33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8" name="33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9" name="33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0" name="33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1" name="34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2" name="34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3" name="34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4" name="34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5" name="34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6" name="34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6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23" name="32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4" name="32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6" name="32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7" name="32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8" name="32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0" name="32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1" name="33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33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3" name="33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4" name="33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7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11" name="31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2" name="31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3" name="31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4" name="31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5" name="31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6" name="31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8" name="31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9" name="31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0" name="31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2" name="32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8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9" name="298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0" name="299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1" name="300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2" name="301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3" name="302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4" name="303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5" name="304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6" name="305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7" name="306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8" name="307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9" name="308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0" name="309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83" name="Rectangle 11"/>
          <p:cNvSpPr>
            <a:spLocks noChangeArrowheads="1"/>
          </p:cNvSpPr>
          <p:nvPr/>
        </p:nvSpPr>
        <p:spPr bwMode="auto">
          <a:xfrm>
            <a:off x="1847727" y="552819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84" name="Rectangle 11"/>
          <p:cNvSpPr>
            <a:spLocks noChangeArrowheads="1"/>
          </p:cNvSpPr>
          <p:nvPr/>
        </p:nvSpPr>
        <p:spPr bwMode="auto">
          <a:xfrm>
            <a:off x="6321293" y="546138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grpSp>
        <p:nvGrpSpPr>
          <p:cNvPr id="385" name="384 Grupo"/>
          <p:cNvGrpSpPr/>
          <p:nvPr/>
        </p:nvGrpSpPr>
        <p:grpSpPr>
          <a:xfrm>
            <a:off x="7229571" y="5218829"/>
            <a:ext cx="726839" cy="687486"/>
            <a:chOff x="1714165" y="1400728"/>
            <a:chExt cx="4297995" cy="4101514"/>
          </a:xfrm>
        </p:grpSpPr>
        <p:grpSp>
          <p:nvGrpSpPr>
            <p:cNvPr id="386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465" name="464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6" name="465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7" name="466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8" name="467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9" name="468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0" name="469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1" name="470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2" name="471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3" name="472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4" name="473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5" name="474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6" name="475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7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453" name="45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4" name="45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5" name="45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6" name="45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7" name="45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8" name="45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9" name="45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0" name="45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1" name="46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2" name="46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3" name="462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4" name="463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8" name="387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441" name="44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2" name="44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3" name="44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4" name="44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5" name="44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6" name="44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7" name="44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8" name="44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9" name="44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0" name="44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1" name="45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2" name="45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89" name="388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429" name="42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0" name="42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1" name="43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2" name="43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3" name="43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4" name="43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5" name="43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6" name="43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7" name="43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8" name="43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9" name="43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0" name="43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0" name="389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417" name="41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8" name="41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9" name="41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0" name="41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1" name="42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2" name="42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3" name="42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4" name="42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5" name="42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6" name="42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7" name="42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8" name="42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1" name="390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405" name="40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6" name="40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7" name="40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8" name="40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9" name="40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0" name="40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1" name="41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2" name="41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3" name="41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4" name="41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5" name="41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6" name="41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2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393" name="392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4" name="393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5" name="394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6" name="395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7" name="396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8" name="397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9" name="398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0" name="399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1" name="400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2" name="401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3" name="402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4" name="403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98" name="197 Pentágono"/>
          <p:cNvSpPr/>
          <p:nvPr/>
        </p:nvSpPr>
        <p:spPr>
          <a:xfrm>
            <a:off x="324" y="6613524"/>
            <a:ext cx="6155852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2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568036" y="6613525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10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pic>
        <p:nvPicPr>
          <p:cNvPr id="289" name="28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" y="1916830"/>
            <a:ext cx="4446149" cy="3096344"/>
          </a:xfrm>
          <a:prstGeom prst="rect">
            <a:avLst/>
          </a:prstGeom>
        </p:spPr>
      </p:pic>
      <p:pic>
        <p:nvPicPr>
          <p:cNvPr id="293" name="29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74" y="1916830"/>
            <a:ext cx="4446149" cy="3096344"/>
          </a:xfrm>
          <a:prstGeom prst="rect">
            <a:avLst/>
          </a:prstGeom>
        </p:spPr>
      </p:pic>
      <p:sp>
        <p:nvSpPr>
          <p:cNvPr id="297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8" name="29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pic>
        <p:nvPicPr>
          <p:cNvPr id="299" name="29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68" y="1844977"/>
            <a:ext cx="4549548" cy="3168352"/>
          </a:xfrm>
          <a:prstGeom prst="rect">
            <a:avLst/>
          </a:prstGeom>
        </p:spPr>
      </p:pic>
      <p:grpSp>
        <p:nvGrpSpPr>
          <p:cNvPr id="300" name="299 Grupo"/>
          <p:cNvGrpSpPr/>
          <p:nvPr/>
        </p:nvGrpSpPr>
        <p:grpSpPr>
          <a:xfrm>
            <a:off x="2378427" y="5301744"/>
            <a:ext cx="687320" cy="665876"/>
            <a:chOff x="634045" y="1400728"/>
            <a:chExt cx="4297995" cy="4101514"/>
          </a:xfrm>
        </p:grpSpPr>
        <p:grpSp>
          <p:nvGrpSpPr>
            <p:cNvPr id="301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80" name="379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1" name="380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2" name="381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3" name="382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4" name="383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5" name="384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6" name="385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7" name="386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8" name="387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9" name="388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0" name="389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1" name="390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2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68" name="367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9" name="368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0" name="369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1" name="370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2" name="371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3" name="372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4" name="373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5" name="374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6" name="375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7" name="376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8" name="377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9" name="378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3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56" name="355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7" name="356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8" name="357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9" name="358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0" name="359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1" name="360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2" name="361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3" name="362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4" name="363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5" name="364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6" name="365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7" name="366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4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44" name="343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5" name="344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6" name="345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7" name="346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8" name="347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9" name="348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0" name="349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1" name="350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2" name="351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3" name="352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4" name="353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5" name="354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5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2" name="331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3" name="332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4" name="333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5" name="334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6" name="335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336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8" name="337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9" name="338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0" name="339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1" name="340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2" name="341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3" name="342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6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20" name="319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2" name="321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3" name="322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4" name="323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6" name="325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7" name="326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8" name="327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0" name="329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1" name="330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7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08" name="307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9" name="308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0" name="309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1" name="310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2" name="311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3" name="312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4" name="313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5" name="314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6" name="315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8" name="317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9" name="318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92" name="Rectangle 11"/>
          <p:cNvSpPr>
            <a:spLocks noChangeArrowheads="1"/>
          </p:cNvSpPr>
          <p:nvPr/>
        </p:nvSpPr>
        <p:spPr bwMode="auto">
          <a:xfrm>
            <a:off x="1847727" y="552819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93" name="Rectangle 11"/>
          <p:cNvSpPr>
            <a:spLocks noChangeArrowheads="1"/>
          </p:cNvSpPr>
          <p:nvPr/>
        </p:nvSpPr>
        <p:spPr bwMode="auto">
          <a:xfrm>
            <a:off x="6321293" y="546138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grpSp>
        <p:nvGrpSpPr>
          <p:cNvPr id="394" name="393 Grupo"/>
          <p:cNvGrpSpPr/>
          <p:nvPr/>
        </p:nvGrpSpPr>
        <p:grpSpPr>
          <a:xfrm>
            <a:off x="7229571" y="5218829"/>
            <a:ext cx="726839" cy="687486"/>
            <a:chOff x="1714165" y="1400728"/>
            <a:chExt cx="4297995" cy="4101514"/>
          </a:xfrm>
        </p:grpSpPr>
        <p:grpSp>
          <p:nvGrpSpPr>
            <p:cNvPr id="395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474" name="473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5" name="474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6" name="475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7" name="476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8" name="477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9" name="478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0" name="479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1" name="480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2" name="481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3" name="482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4" name="483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5" name="484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6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462" name="461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3" name="462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4" name="463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5" name="464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6" name="465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7" name="466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8" name="467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9" name="468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0" name="469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1" name="470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2" name="471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3" name="472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7" name="396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450" name="449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1" name="450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2" name="451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3" name="452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4" name="453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5" name="454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6" name="455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7" name="456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8" name="457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9" name="458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0" name="459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1" name="460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8" name="397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438" name="437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9" name="438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0" name="439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1" name="440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2" name="441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3" name="442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4" name="443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5" name="444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6" name="445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7" name="446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8" name="447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9" name="448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9" name="398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426" name="425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7" name="426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8" name="427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9" name="428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0" name="429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1" name="430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2" name="431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3" name="432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4" name="433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5" name="434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6" name="435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7" name="436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00" name="399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414" name="413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5" name="414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6" name="415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7" name="416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8" name="417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9" name="418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0" name="419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1" name="420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2" name="421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3" name="422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4" name="423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5" name="424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01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402" name="401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3" name="402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4" name="403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5" name="404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6" name="405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7" name="406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8" name="407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9" name="408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0" name="409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1" name="410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2" name="411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3" name="412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97" name="196 Pentágono"/>
          <p:cNvSpPr/>
          <p:nvPr/>
        </p:nvSpPr>
        <p:spPr>
          <a:xfrm>
            <a:off x="324" y="6613524"/>
            <a:ext cx="6587900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89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568036" y="6613525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10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2378427" y="5301744"/>
            <a:ext cx="687320" cy="665876"/>
            <a:chOff x="634045" y="1400728"/>
            <a:chExt cx="4297995" cy="4101514"/>
          </a:xfrm>
        </p:grpSpPr>
        <p:grpSp>
          <p:nvGrpSpPr>
            <p:cNvPr id="8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1" name="90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" name="92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" name="93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" name="94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" name="99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" name="101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1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9" name="78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0" name="79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1" name="80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2" name="81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3" name="82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4" name="83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5" name="84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6" name="85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" name="86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" name="87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0" name="89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2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7" name="6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8" name="6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9" name="6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0" name="6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1" name="7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2" name="7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3" name="7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4" name="7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5" name="7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6" name="7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7" name="7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8" name="7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3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5" name="5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6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4" name="6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5" name="6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6" name="6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4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3" name="4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4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1" name="5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4" name="5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5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" name="2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6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7" name="16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1847727" y="552819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196" name="Rectangle 11"/>
          <p:cNvSpPr>
            <a:spLocks noChangeArrowheads="1"/>
          </p:cNvSpPr>
          <p:nvPr/>
        </p:nvSpPr>
        <p:spPr bwMode="auto">
          <a:xfrm>
            <a:off x="6321293" y="546138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grpSp>
        <p:nvGrpSpPr>
          <p:cNvPr id="197" name="196 Grupo"/>
          <p:cNvGrpSpPr/>
          <p:nvPr/>
        </p:nvGrpSpPr>
        <p:grpSpPr>
          <a:xfrm>
            <a:off x="7229571" y="5218829"/>
            <a:ext cx="726839" cy="687486"/>
            <a:chOff x="1714165" y="1400728"/>
            <a:chExt cx="4297995" cy="4101514"/>
          </a:xfrm>
        </p:grpSpPr>
        <p:grpSp>
          <p:nvGrpSpPr>
            <p:cNvPr id="198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277" name="276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8" name="277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9" name="278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0" name="279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1" name="280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2" name="281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3" name="282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4" name="283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5" name="284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6" name="285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7" name="286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8" name="287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99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265" name="264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6" name="265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7" name="266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8" name="267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9" name="268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0" name="269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1" name="270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2" name="271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3" name="272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4" name="273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5" name="274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6" name="275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0" name="199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253" name="25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4" name="25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5" name="25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6" name="25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7" name="25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8" name="25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9" name="25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0" name="25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1" name="26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2" name="26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3" name="26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4" name="26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1" name="200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241" name="24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2" name="24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3" name="24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4" name="24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5" name="24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6" name="24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7" name="24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8" name="24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9" name="24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0" name="24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1" name="25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2" name="25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2" name="201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229" name="22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0" name="22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1" name="23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2" name="23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3" name="23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4" name="23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5" name="23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6" name="23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7" name="23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8" name="23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9" name="23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0" name="23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3" name="202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217" name="21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8" name="21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9" name="21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0" name="21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1" name="22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2" name="22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3" name="22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4" name="22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5" name="22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6" name="22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7" name="22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8" name="22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4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205" name="204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6" name="205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7" name="206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8" name="207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9" name="208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0" name="209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1" name="210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2" name="211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3" name="212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4" name="213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5" name="214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6" name="215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pic>
        <p:nvPicPr>
          <p:cNvPr id="289" name="28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" y="1916830"/>
            <a:ext cx="4446149" cy="3096344"/>
          </a:xfrm>
          <a:prstGeom prst="rect">
            <a:avLst/>
          </a:prstGeom>
        </p:spPr>
      </p:pic>
      <p:pic>
        <p:nvPicPr>
          <p:cNvPr id="290" name="28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" y="1916831"/>
            <a:ext cx="4446149" cy="3096344"/>
          </a:xfrm>
          <a:prstGeom prst="rect">
            <a:avLst/>
          </a:prstGeom>
        </p:spPr>
      </p:pic>
      <p:pic>
        <p:nvPicPr>
          <p:cNvPr id="293" name="29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74" y="1916830"/>
            <a:ext cx="4446149" cy="3096344"/>
          </a:xfrm>
          <a:prstGeom prst="rect">
            <a:avLst/>
          </a:prstGeom>
        </p:spPr>
      </p:pic>
      <p:pic>
        <p:nvPicPr>
          <p:cNvPr id="294" name="29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75" y="1916830"/>
            <a:ext cx="4446149" cy="3096344"/>
          </a:xfrm>
          <a:prstGeom prst="rect">
            <a:avLst/>
          </a:prstGeom>
        </p:spPr>
      </p:pic>
      <p:sp>
        <p:nvSpPr>
          <p:cNvPr id="297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8" name="29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sp>
        <p:nvSpPr>
          <p:cNvPr id="291" name="290 Pentágono"/>
          <p:cNvSpPr/>
          <p:nvPr/>
        </p:nvSpPr>
        <p:spPr>
          <a:xfrm>
            <a:off x="324" y="6613524"/>
            <a:ext cx="6587900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216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568036" y="6613525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10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pic>
        <p:nvPicPr>
          <p:cNvPr id="289" name="28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" y="1916830"/>
            <a:ext cx="4446149" cy="3096344"/>
          </a:xfrm>
          <a:prstGeom prst="rect">
            <a:avLst/>
          </a:prstGeom>
        </p:spPr>
      </p:pic>
      <p:pic>
        <p:nvPicPr>
          <p:cNvPr id="290" name="28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" y="1916831"/>
            <a:ext cx="4446149" cy="3096344"/>
          </a:xfrm>
          <a:prstGeom prst="rect">
            <a:avLst/>
          </a:prstGeom>
        </p:spPr>
      </p:pic>
      <p:pic>
        <p:nvPicPr>
          <p:cNvPr id="291" name="29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6" y="1916832"/>
            <a:ext cx="4446149" cy="3096344"/>
          </a:xfrm>
          <a:prstGeom prst="rect">
            <a:avLst/>
          </a:prstGeom>
        </p:spPr>
      </p:pic>
      <p:pic>
        <p:nvPicPr>
          <p:cNvPr id="293" name="29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74" y="1916830"/>
            <a:ext cx="4446149" cy="3096344"/>
          </a:xfrm>
          <a:prstGeom prst="rect">
            <a:avLst/>
          </a:prstGeom>
        </p:spPr>
      </p:pic>
      <p:pic>
        <p:nvPicPr>
          <p:cNvPr id="294" name="29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75" y="1916830"/>
            <a:ext cx="4446149" cy="3096344"/>
          </a:xfrm>
          <a:prstGeom prst="rect">
            <a:avLst/>
          </a:prstGeom>
        </p:spPr>
      </p:pic>
      <p:pic>
        <p:nvPicPr>
          <p:cNvPr id="295" name="29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53" y="1916829"/>
            <a:ext cx="4446149" cy="3096344"/>
          </a:xfrm>
          <a:prstGeom prst="rect">
            <a:avLst/>
          </a:prstGeom>
        </p:spPr>
      </p:pic>
      <p:sp>
        <p:nvSpPr>
          <p:cNvPr id="297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8" name="29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grpSp>
        <p:nvGrpSpPr>
          <p:cNvPr id="299" name="298 Grupo"/>
          <p:cNvGrpSpPr/>
          <p:nvPr/>
        </p:nvGrpSpPr>
        <p:grpSpPr>
          <a:xfrm>
            <a:off x="2378427" y="5301744"/>
            <a:ext cx="687320" cy="665876"/>
            <a:chOff x="634045" y="1400728"/>
            <a:chExt cx="4297995" cy="4101514"/>
          </a:xfrm>
        </p:grpSpPr>
        <p:grpSp>
          <p:nvGrpSpPr>
            <p:cNvPr id="300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79" name="378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0" name="379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1" name="380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2" name="381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3" name="382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4" name="383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5" name="384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6" name="385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7" name="386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8" name="387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9" name="388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0" name="389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1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67" name="366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8" name="367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9" name="368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0" name="369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1" name="370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2" name="371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3" name="372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4" name="373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5" name="374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6" name="375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7" name="376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8" name="377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2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55" name="35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6" name="35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7" name="35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8" name="35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9" name="35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0" name="35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1" name="36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2" name="36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3" name="36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4" name="36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5" name="36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6" name="36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3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43" name="34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4" name="34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5" name="34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6" name="34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7" name="34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8" name="34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9" name="34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0" name="34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1" name="35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2" name="35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3" name="35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4" name="35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4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1" name="33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33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3" name="33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4" name="33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5" name="33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6" name="33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33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8" name="33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9" name="33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0" name="33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1" name="34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2" name="34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5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19" name="31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0" name="31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2" name="32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3" name="32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4" name="32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6" name="32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7" name="32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8" name="32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0" name="32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6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07" name="306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8" name="307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9" name="308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0" name="309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1" name="310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2" name="311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3" name="312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4" name="313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5" name="314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6" name="315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8" name="317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91" name="Rectangle 11"/>
          <p:cNvSpPr>
            <a:spLocks noChangeArrowheads="1"/>
          </p:cNvSpPr>
          <p:nvPr/>
        </p:nvSpPr>
        <p:spPr bwMode="auto">
          <a:xfrm>
            <a:off x="1847727" y="552819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92" name="Rectangle 11"/>
          <p:cNvSpPr>
            <a:spLocks noChangeArrowheads="1"/>
          </p:cNvSpPr>
          <p:nvPr/>
        </p:nvSpPr>
        <p:spPr bwMode="auto">
          <a:xfrm>
            <a:off x="6321293" y="546138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grpSp>
        <p:nvGrpSpPr>
          <p:cNvPr id="393" name="392 Grupo"/>
          <p:cNvGrpSpPr/>
          <p:nvPr/>
        </p:nvGrpSpPr>
        <p:grpSpPr>
          <a:xfrm>
            <a:off x="7229571" y="5218829"/>
            <a:ext cx="726839" cy="687486"/>
            <a:chOff x="1714165" y="1400728"/>
            <a:chExt cx="4297995" cy="4101514"/>
          </a:xfrm>
        </p:grpSpPr>
        <p:grpSp>
          <p:nvGrpSpPr>
            <p:cNvPr id="394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473" name="472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4" name="473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5" name="474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6" name="475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7" name="476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8" name="477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9" name="478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0" name="479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1" name="480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2" name="481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3" name="482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4" name="483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5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461" name="460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2" name="461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3" name="462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4" name="463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5" name="464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6" name="465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7" name="466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8" name="467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9" name="468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0" name="469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1" name="470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2" name="471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6" name="395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449" name="44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0" name="44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1" name="45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2" name="45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3" name="45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4" name="45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5" name="45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6" name="45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7" name="45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8" name="45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9" name="45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0" name="45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7" name="396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437" name="43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8" name="43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9" name="43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0" name="43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1" name="44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2" name="44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3" name="44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4" name="44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5" name="44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6" name="44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7" name="44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8" name="44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8" name="397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425" name="42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6" name="42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7" name="42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8" name="42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9" name="42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0" name="42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1" name="43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2" name="43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3" name="43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4" name="43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5" name="43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6" name="43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9" name="398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413" name="41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4" name="41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5" name="41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6" name="41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7" name="41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8" name="41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9" name="41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0" name="41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1" name="42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2" name="42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3" name="42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4" name="42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00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401" name="400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2" name="401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3" name="402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4" name="403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5" name="404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6" name="405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7" name="406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8" name="407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9" name="408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0" name="409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1" name="410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2" name="411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200" name="199 Pentágono"/>
          <p:cNvSpPr/>
          <p:nvPr/>
        </p:nvSpPr>
        <p:spPr>
          <a:xfrm>
            <a:off x="324" y="6613524"/>
            <a:ext cx="6587900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216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568036" y="6613525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10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pic>
        <p:nvPicPr>
          <p:cNvPr id="289" name="28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" y="1916830"/>
            <a:ext cx="4446149" cy="3096344"/>
          </a:xfrm>
          <a:prstGeom prst="rect">
            <a:avLst/>
          </a:prstGeom>
        </p:spPr>
      </p:pic>
      <p:pic>
        <p:nvPicPr>
          <p:cNvPr id="290" name="28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" y="1916831"/>
            <a:ext cx="4446149" cy="3096344"/>
          </a:xfrm>
          <a:prstGeom prst="rect">
            <a:avLst/>
          </a:prstGeom>
        </p:spPr>
      </p:pic>
      <p:pic>
        <p:nvPicPr>
          <p:cNvPr id="291" name="29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6" y="1916832"/>
            <a:ext cx="4446149" cy="3096344"/>
          </a:xfrm>
          <a:prstGeom prst="rect">
            <a:avLst/>
          </a:prstGeom>
        </p:spPr>
      </p:pic>
      <p:pic>
        <p:nvPicPr>
          <p:cNvPr id="292" name="29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6" y="1916832"/>
            <a:ext cx="4446149" cy="3096344"/>
          </a:xfrm>
          <a:prstGeom prst="rect">
            <a:avLst/>
          </a:prstGeom>
        </p:spPr>
      </p:pic>
      <p:pic>
        <p:nvPicPr>
          <p:cNvPr id="293" name="29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74" y="1916830"/>
            <a:ext cx="4446149" cy="3096344"/>
          </a:xfrm>
          <a:prstGeom prst="rect">
            <a:avLst/>
          </a:prstGeom>
        </p:spPr>
      </p:pic>
      <p:pic>
        <p:nvPicPr>
          <p:cNvPr id="294" name="29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75" y="1916830"/>
            <a:ext cx="4446149" cy="3096344"/>
          </a:xfrm>
          <a:prstGeom prst="rect">
            <a:avLst/>
          </a:prstGeom>
        </p:spPr>
      </p:pic>
      <p:pic>
        <p:nvPicPr>
          <p:cNvPr id="295" name="29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53" y="1916829"/>
            <a:ext cx="4446149" cy="3096344"/>
          </a:xfrm>
          <a:prstGeom prst="rect">
            <a:avLst/>
          </a:prstGeom>
        </p:spPr>
      </p:pic>
      <p:pic>
        <p:nvPicPr>
          <p:cNvPr id="296" name="29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75" y="1916830"/>
            <a:ext cx="4446149" cy="3096344"/>
          </a:xfrm>
          <a:prstGeom prst="rect">
            <a:avLst/>
          </a:prstGeom>
        </p:spPr>
      </p:pic>
      <p:sp>
        <p:nvSpPr>
          <p:cNvPr id="297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8" name="29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grpSp>
        <p:nvGrpSpPr>
          <p:cNvPr id="299" name="298 Grupo"/>
          <p:cNvGrpSpPr/>
          <p:nvPr/>
        </p:nvGrpSpPr>
        <p:grpSpPr>
          <a:xfrm>
            <a:off x="2378427" y="5301744"/>
            <a:ext cx="687320" cy="665876"/>
            <a:chOff x="634045" y="1400728"/>
            <a:chExt cx="4297995" cy="4101514"/>
          </a:xfrm>
        </p:grpSpPr>
        <p:grpSp>
          <p:nvGrpSpPr>
            <p:cNvPr id="300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79" name="378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0" name="379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1" name="380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2" name="381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3" name="382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4" name="383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5" name="384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6" name="385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7" name="386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8" name="387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9" name="388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0" name="389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1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67" name="366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8" name="367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9" name="368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0" name="369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1" name="370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2" name="371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3" name="372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4" name="373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5" name="374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6" name="375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7" name="376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8" name="377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2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55" name="35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6" name="35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7" name="35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8" name="35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9" name="35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0" name="35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1" name="36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2" name="36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3" name="36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4" name="36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5" name="36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6" name="36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3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43" name="34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4" name="34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5" name="34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6" name="34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7" name="34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8" name="34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9" name="34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0" name="34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1" name="35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2" name="35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3" name="35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4" name="35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4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1" name="33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33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3" name="33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4" name="33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5" name="33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6" name="33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33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8" name="33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9" name="33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0" name="33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1" name="34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2" name="34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5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19" name="31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0" name="31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2" name="32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3" name="32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4" name="32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6" name="32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7" name="32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8" name="32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0" name="32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6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07" name="306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8" name="307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9" name="308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0" name="309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1" name="310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2" name="311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3" name="312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4" name="313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5" name="314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6" name="315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8" name="317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91" name="Rectangle 11"/>
          <p:cNvSpPr>
            <a:spLocks noChangeArrowheads="1"/>
          </p:cNvSpPr>
          <p:nvPr/>
        </p:nvSpPr>
        <p:spPr bwMode="auto">
          <a:xfrm>
            <a:off x="1847727" y="552819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92" name="Rectangle 11"/>
          <p:cNvSpPr>
            <a:spLocks noChangeArrowheads="1"/>
          </p:cNvSpPr>
          <p:nvPr/>
        </p:nvSpPr>
        <p:spPr bwMode="auto">
          <a:xfrm>
            <a:off x="6321293" y="546138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grpSp>
        <p:nvGrpSpPr>
          <p:cNvPr id="393" name="392 Grupo"/>
          <p:cNvGrpSpPr/>
          <p:nvPr/>
        </p:nvGrpSpPr>
        <p:grpSpPr>
          <a:xfrm>
            <a:off x="7229571" y="5218829"/>
            <a:ext cx="726839" cy="687486"/>
            <a:chOff x="1714165" y="1400728"/>
            <a:chExt cx="4297995" cy="4101514"/>
          </a:xfrm>
        </p:grpSpPr>
        <p:grpSp>
          <p:nvGrpSpPr>
            <p:cNvPr id="394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473" name="472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4" name="473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5" name="474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6" name="475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7" name="476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8" name="477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9" name="478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0" name="479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1" name="480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2" name="481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3" name="482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4" name="483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5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461" name="460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2" name="461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3" name="462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4" name="463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5" name="464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6" name="465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7" name="466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8" name="467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9" name="468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0" name="469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1" name="470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2" name="471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6" name="395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449" name="44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0" name="44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1" name="45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2" name="45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3" name="45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4" name="45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5" name="45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6" name="45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7" name="45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8" name="45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9" name="45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0" name="45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7" name="396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437" name="43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8" name="43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9" name="43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0" name="43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1" name="44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2" name="44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3" name="44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4" name="44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5" name="44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6" name="44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7" name="44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8" name="44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8" name="397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425" name="42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6" name="42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7" name="42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8" name="42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9" name="42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0" name="42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1" name="43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2" name="43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3" name="43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4" name="43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5" name="43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6" name="43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9" name="398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413" name="41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4" name="41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5" name="41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6" name="41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7" name="41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8" name="41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9" name="41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0" name="41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1" name="42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2" name="42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3" name="42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4" name="42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00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401" name="400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2" name="401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3" name="402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4" name="403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5" name="404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6" name="405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7" name="406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8" name="407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9" name="408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0" name="409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1" name="410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2" name="411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202" name="201 Pentágono"/>
          <p:cNvSpPr/>
          <p:nvPr/>
        </p:nvSpPr>
        <p:spPr>
          <a:xfrm>
            <a:off x="324" y="6613524"/>
            <a:ext cx="6587900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216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568036" y="6613525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pic>
        <p:nvPicPr>
          <p:cNvPr id="297" name="29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6504"/>
            <a:ext cx="4761314" cy="3315828"/>
          </a:xfrm>
          <a:prstGeom prst="rect">
            <a:avLst/>
          </a:prstGeom>
        </p:spPr>
      </p:pic>
      <p:sp>
        <p:nvSpPr>
          <p:cNvPr id="289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0" name="28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grpSp>
        <p:nvGrpSpPr>
          <p:cNvPr id="291" name="290 Grupo"/>
          <p:cNvGrpSpPr/>
          <p:nvPr/>
        </p:nvGrpSpPr>
        <p:grpSpPr>
          <a:xfrm>
            <a:off x="2378427" y="5301744"/>
            <a:ext cx="687320" cy="665876"/>
            <a:chOff x="634045" y="1400728"/>
            <a:chExt cx="4297995" cy="4101514"/>
          </a:xfrm>
        </p:grpSpPr>
        <p:grpSp>
          <p:nvGrpSpPr>
            <p:cNvPr id="292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75" name="374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6" name="375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7" name="376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8" name="377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9" name="378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0" name="379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1" name="380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2" name="381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3" name="382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4" name="383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5" name="384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6" name="385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3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63" name="36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4" name="36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5" name="36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6" name="36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7" name="36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8" name="36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9" name="36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0" name="36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1" name="37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2" name="37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3" name="372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4" name="373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4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51" name="35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2" name="35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3" name="35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4" name="35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5" name="35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6" name="35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7" name="35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8" name="35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9" name="35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0" name="35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1" name="36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2" name="36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5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9" name="33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0" name="33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1" name="34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2" name="34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3" name="34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4" name="34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5" name="34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6" name="34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7" name="34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8" name="34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9" name="34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0" name="34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6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27" name="32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8" name="32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0" name="32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1" name="33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33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3" name="33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4" name="33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5" name="33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6" name="33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33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8" name="33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1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15" name="31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6" name="31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8" name="31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9" name="31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0" name="31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2" name="32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3" name="32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4" name="32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6" name="32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2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03" name="302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4" name="303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5" name="304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6" name="305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7" name="306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8" name="307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9" name="308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0" name="309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1" name="310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2" name="311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3" name="312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4" name="313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87" name="Rectangle 11"/>
          <p:cNvSpPr>
            <a:spLocks noChangeArrowheads="1"/>
          </p:cNvSpPr>
          <p:nvPr/>
        </p:nvSpPr>
        <p:spPr bwMode="auto">
          <a:xfrm>
            <a:off x="1847727" y="552819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88" name="Rectangle 11"/>
          <p:cNvSpPr>
            <a:spLocks noChangeArrowheads="1"/>
          </p:cNvSpPr>
          <p:nvPr/>
        </p:nvSpPr>
        <p:spPr bwMode="auto">
          <a:xfrm>
            <a:off x="6321293" y="546138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grpSp>
        <p:nvGrpSpPr>
          <p:cNvPr id="389" name="388 Grupo"/>
          <p:cNvGrpSpPr/>
          <p:nvPr/>
        </p:nvGrpSpPr>
        <p:grpSpPr>
          <a:xfrm>
            <a:off x="7229571" y="5218829"/>
            <a:ext cx="726839" cy="687486"/>
            <a:chOff x="1714165" y="1400728"/>
            <a:chExt cx="4297995" cy="4101514"/>
          </a:xfrm>
        </p:grpSpPr>
        <p:grpSp>
          <p:nvGrpSpPr>
            <p:cNvPr id="390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469" name="468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0" name="469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1" name="470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2" name="471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3" name="472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4" name="473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5" name="474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6" name="475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7" name="476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8" name="477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9" name="478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0" name="479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1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457" name="456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8" name="457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9" name="458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0" name="459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1" name="460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2" name="461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3" name="462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4" name="463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5" name="464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6" name="465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7" name="466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8" name="467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2" name="391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445" name="44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6" name="44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7" name="44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8" name="44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9" name="44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0" name="44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1" name="45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2" name="45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3" name="45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4" name="45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5" name="45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6" name="45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3" name="392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433" name="43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4" name="43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5" name="43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6" name="43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7" name="43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8" name="43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9" name="43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0" name="43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1" name="44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2" name="44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3" name="44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4" name="44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4" name="393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421" name="42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2" name="42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3" name="42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4" name="42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5" name="42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6" name="42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7" name="42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8" name="42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9" name="42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0" name="42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1" name="43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2" name="43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5" name="394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409" name="40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0" name="40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1" name="41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2" name="41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3" name="41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4" name="41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5" name="41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6" name="41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7" name="41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8" name="41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9" name="41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0" name="41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6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397" name="396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8" name="397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9" name="398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0" name="399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1" name="400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2" name="401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3" name="402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4" name="403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5" name="404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6" name="405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7" name="406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8" name="407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95" name="194 Pentágono"/>
          <p:cNvSpPr/>
          <p:nvPr/>
        </p:nvSpPr>
        <p:spPr>
          <a:xfrm>
            <a:off x="324" y="6613524"/>
            <a:ext cx="7091956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89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568036" y="6613525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pic>
        <p:nvPicPr>
          <p:cNvPr id="297" name="29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9" y="1806504"/>
            <a:ext cx="4761314" cy="3315828"/>
          </a:xfrm>
          <a:prstGeom prst="rect">
            <a:avLst/>
          </a:prstGeom>
        </p:spPr>
      </p:pic>
      <p:pic>
        <p:nvPicPr>
          <p:cNvPr id="298" name="29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6503"/>
            <a:ext cx="4761314" cy="3315828"/>
          </a:xfrm>
          <a:prstGeom prst="rect">
            <a:avLst/>
          </a:prstGeom>
        </p:spPr>
      </p:pic>
      <p:sp>
        <p:nvSpPr>
          <p:cNvPr id="289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0" name="28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grpSp>
        <p:nvGrpSpPr>
          <p:cNvPr id="291" name="290 Grupo"/>
          <p:cNvGrpSpPr/>
          <p:nvPr/>
        </p:nvGrpSpPr>
        <p:grpSpPr>
          <a:xfrm>
            <a:off x="2378427" y="5301744"/>
            <a:ext cx="687320" cy="665876"/>
            <a:chOff x="634045" y="1400728"/>
            <a:chExt cx="4297995" cy="4101514"/>
          </a:xfrm>
        </p:grpSpPr>
        <p:grpSp>
          <p:nvGrpSpPr>
            <p:cNvPr id="292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75" name="374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6" name="375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7" name="376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8" name="377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9" name="378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0" name="379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1" name="380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2" name="381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3" name="382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4" name="383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5" name="384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6" name="385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3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63" name="36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4" name="36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5" name="36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6" name="36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7" name="36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8" name="36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9" name="36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0" name="36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1" name="37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2" name="37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3" name="372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4" name="373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4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51" name="35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2" name="35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3" name="35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4" name="35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5" name="35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6" name="35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7" name="35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8" name="35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9" name="35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0" name="35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1" name="36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2" name="36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5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9" name="33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0" name="33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1" name="34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2" name="34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3" name="34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4" name="34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5" name="34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6" name="34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7" name="34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8" name="34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9" name="34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0" name="34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6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27" name="32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8" name="32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0" name="32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1" name="33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33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3" name="33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4" name="33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5" name="33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6" name="33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33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8" name="33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1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15" name="31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6" name="31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8" name="31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9" name="31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0" name="31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2" name="32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3" name="32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4" name="32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6" name="32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2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03" name="302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4" name="303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5" name="304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6" name="305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7" name="306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8" name="307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9" name="308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0" name="309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1" name="310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2" name="311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3" name="312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4" name="313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87" name="Rectangle 11"/>
          <p:cNvSpPr>
            <a:spLocks noChangeArrowheads="1"/>
          </p:cNvSpPr>
          <p:nvPr/>
        </p:nvSpPr>
        <p:spPr bwMode="auto">
          <a:xfrm>
            <a:off x="1847727" y="552819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88" name="Rectangle 11"/>
          <p:cNvSpPr>
            <a:spLocks noChangeArrowheads="1"/>
          </p:cNvSpPr>
          <p:nvPr/>
        </p:nvSpPr>
        <p:spPr bwMode="auto">
          <a:xfrm>
            <a:off x="6321293" y="546138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grpSp>
        <p:nvGrpSpPr>
          <p:cNvPr id="389" name="388 Grupo"/>
          <p:cNvGrpSpPr/>
          <p:nvPr/>
        </p:nvGrpSpPr>
        <p:grpSpPr>
          <a:xfrm>
            <a:off x="7229571" y="5218829"/>
            <a:ext cx="726839" cy="687486"/>
            <a:chOff x="1714165" y="1400728"/>
            <a:chExt cx="4297995" cy="4101514"/>
          </a:xfrm>
        </p:grpSpPr>
        <p:grpSp>
          <p:nvGrpSpPr>
            <p:cNvPr id="390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469" name="468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0" name="469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1" name="470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2" name="471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3" name="472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4" name="473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5" name="474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6" name="475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7" name="476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8" name="477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9" name="478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0" name="479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1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457" name="456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8" name="457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9" name="458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0" name="459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1" name="460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2" name="461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3" name="462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4" name="463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5" name="464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6" name="465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7" name="466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8" name="467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2" name="391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445" name="44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6" name="44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7" name="44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8" name="44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9" name="44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0" name="44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1" name="45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2" name="45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3" name="45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4" name="45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5" name="45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6" name="45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3" name="392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433" name="43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4" name="43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5" name="43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6" name="43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7" name="43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8" name="43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9" name="43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0" name="43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1" name="44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2" name="44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3" name="44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4" name="44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4" name="393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421" name="42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2" name="42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3" name="42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4" name="42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5" name="42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6" name="42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7" name="42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8" name="42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9" name="42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0" name="42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1" name="43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2" name="43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5" name="394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409" name="40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0" name="40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1" name="41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2" name="41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3" name="41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4" name="41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5" name="41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6" name="41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7" name="41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8" name="41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9" name="41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0" name="41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6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397" name="396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8" name="397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9" name="398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0" name="399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1" name="400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2" name="401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3" name="402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4" name="403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5" name="404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6" name="405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7" name="406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8" name="407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96" name="195 Pentágono"/>
          <p:cNvSpPr/>
          <p:nvPr/>
        </p:nvSpPr>
        <p:spPr>
          <a:xfrm>
            <a:off x="324" y="6613524"/>
            <a:ext cx="7091956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88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14300" y="466725"/>
            <a:ext cx="472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WAVELET-BASED CODING SCHEMES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0" name="29 Pentágono"/>
          <p:cNvSpPr/>
          <p:nvPr/>
        </p:nvSpPr>
        <p:spPr>
          <a:xfrm>
            <a:off x="325" y="6613524"/>
            <a:ext cx="93297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882" name="881 Grupo"/>
          <p:cNvGrpSpPr/>
          <p:nvPr/>
        </p:nvGrpSpPr>
        <p:grpSpPr>
          <a:xfrm>
            <a:off x="7708157" y="2505342"/>
            <a:ext cx="754691" cy="537685"/>
            <a:chOff x="7728395" y="2633853"/>
            <a:chExt cx="754691" cy="537685"/>
          </a:xfrm>
        </p:grpSpPr>
        <p:sp>
          <p:nvSpPr>
            <p:cNvPr id="880" name="AutoShape 1210"/>
            <p:cNvSpPr>
              <a:spLocks noChangeArrowheads="1"/>
            </p:cNvSpPr>
            <p:nvPr/>
          </p:nvSpPr>
          <p:spPr bwMode="auto">
            <a:xfrm>
              <a:off x="7728395" y="2633853"/>
              <a:ext cx="754691" cy="537685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71" name="Oval 1212"/>
            <p:cNvSpPr>
              <a:spLocks noChangeArrowheads="1"/>
            </p:cNvSpPr>
            <p:nvPr/>
          </p:nvSpPr>
          <p:spPr bwMode="auto">
            <a:xfrm rot="825044">
              <a:off x="7805641" y="3015906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77" name="Oval 1218"/>
            <p:cNvSpPr>
              <a:spLocks noChangeArrowheads="1"/>
            </p:cNvSpPr>
            <p:nvPr/>
          </p:nvSpPr>
          <p:spPr bwMode="auto">
            <a:xfrm rot="825044">
              <a:off x="7846895" y="2847319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78" name="Oval 1219"/>
            <p:cNvSpPr>
              <a:spLocks noChangeArrowheads="1"/>
            </p:cNvSpPr>
            <p:nvPr/>
          </p:nvSpPr>
          <p:spPr bwMode="auto">
            <a:xfrm rot="825044">
              <a:off x="7888152" y="2678730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63" name="Oval 1221"/>
            <p:cNvSpPr>
              <a:spLocks noChangeArrowheads="1"/>
            </p:cNvSpPr>
            <p:nvPr/>
          </p:nvSpPr>
          <p:spPr bwMode="auto">
            <a:xfrm rot="825044">
              <a:off x="7994287" y="3017792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69" name="Oval 1227"/>
            <p:cNvSpPr>
              <a:spLocks noChangeArrowheads="1"/>
            </p:cNvSpPr>
            <p:nvPr/>
          </p:nvSpPr>
          <p:spPr bwMode="auto">
            <a:xfrm rot="825044">
              <a:off x="8035542" y="2849206"/>
              <a:ext cx="116017" cy="11613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70" name="Oval 1228"/>
            <p:cNvSpPr>
              <a:spLocks noChangeArrowheads="1"/>
            </p:cNvSpPr>
            <p:nvPr/>
          </p:nvSpPr>
          <p:spPr bwMode="auto">
            <a:xfrm rot="825044">
              <a:off x="8076798" y="2680617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5" name="Oval 1230"/>
            <p:cNvSpPr>
              <a:spLocks noChangeArrowheads="1"/>
            </p:cNvSpPr>
            <p:nvPr/>
          </p:nvSpPr>
          <p:spPr bwMode="auto">
            <a:xfrm rot="825044">
              <a:off x="8184820" y="3017792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61" name="Oval 1236"/>
            <p:cNvSpPr>
              <a:spLocks noChangeArrowheads="1"/>
            </p:cNvSpPr>
            <p:nvPr/>
          </p:nvSpPr>
          <p:spPr bwMode="auto">
            <a:xfrm rot="825044">
              <a:off x="8226074" y="2849206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62" name="Oval 1237"/>
            <p:cNvSpPr>
              <a:spLocks noChangeArrowheads="1"/>
            </p:cNvSpPr>
            <p:nvPr/>
          </p:nvSpPr>
          <p:spPr bwMode="auto">
            <a:xfrm rot="825044">
              <a:off x="8267331" y="2680617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87" name="Rectangle 8"/>
          <p:cNvSpPr>
            <a:spLocks noChangeArrowheads="1"/>
          </p:cNvSpPr>
          <p:nvPr/>
        </p:nvSpPr>
        <p:spPr bwMode="auto">
          <a:xfrm>
            <a:off x="0" y="43221"/>
            <a:ext cx="1866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INTRODUCTION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01342E-6 L -0.35764 0.058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2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568036" y="6613525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pic>
        <p:nvPicPr>
          <p:cNvPr id="297" name="29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" y="1806504"/>
            <a:ext cx="4761314" cy="3315828"/>
          </a:xfrm>
          <a:prstGeom prst="rect">
            <a:avLst/>
          </a:prstGeom>
        </p:spPr>
      </p:pic>
      <p:pic>
        <p:nvPicPr>
          <p:cNvPr id="298" name="29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" y="1806503"/>
            <a:ext cx="4761314" cy="3315828"/>
          </a:xfrm>
          <a:prstGeom prst="rect">
            <a:avLst/>
          </a:prstGeom>
        </p:spPr>
      </p:pic>
      <p:pic>
        <p:nvPicPr>
          <p:cNvPr id="299" name="29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6504"/>
            <a:ext cx="4761314" cy="3315828"/>
          </a:xfrm>
          <a:prstGeom prst="rect">
            <a:avLst/>
          </a:prstGeom>
        </p:spPr>
      </p:pic>
      <p:sp>
        <p:nvSpPr>
          <p:cNvPr id="289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0" name="28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grpSp>
        <p:nvGrpSpPr>
          <p:cNvPr id="291" name="290 Grupo"/>
          <p:cNvGrpSpPr/>
          <p:nvPr/>
        </p:nvGrpSpPr>
        <p:grpSpPr>
          <a:xfrm>
            <a:off x="2378427" y="5301744"/>
            <a:ext cx="687320" cy="665876"/>
            <a:chOff x="634045" y="1400728"/>
            <a:chExt cx="4297995" cy="4101514"/>
          </a:xfrm>
        </p:grpSpPr>
        <p:grpSp>
          <p:nvGrpSpPr>
            <p:cNvPr id="292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75" name="374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6" name="375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7" name="376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8" name="377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9" name="378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0" name="379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1" name="380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2" name="381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3" name="382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4" name="383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5" name="384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6" name="385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3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63" name="36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4" name="36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5" name="36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6" name="36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7" name="36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8" name="36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9" name="36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0" name="36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1" name="37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2" name="37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3" name="372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4" name="373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4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51" name="35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2" name="35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3" name="35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4" name="35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5" name="35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6" name="35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7" name="35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8" name="35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9" name="35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0" name="35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1" name="36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2" name="36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5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9" name="33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0" name="33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1" name="34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2" name="34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3" name="34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4" name="34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5" name="34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6" name="34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7" name="34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8" name="34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9" name="34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0" name="34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6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27" name="32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8" name="32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0" name="32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1" name="33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33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3" name="33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4" name="33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5" name="33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6" name="33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33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8" name="33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1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15" name="31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6" name="31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8" name="31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9" name="31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0" name="31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2" name="32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3" name="32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4" name="32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6" name="32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2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03" name="302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4" name="303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5" name="304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6" name="305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7" name="306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8" name="307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9" name="308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0" name="309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1" name="310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2" name="311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3" name="312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4" name="313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87" name="Rectangle 11"/>
          <p:cNvSpPr>
            <a:spLocks noChangeArrowheads="1"/>
          </p:cNvSpPr>
          <p:nvPr/>
        </p:nvSpPr>
        <p:spPr bwMode="auto">
          <a:xfrm>
            <a:off x="1847727" y="552819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88" name="Rectangle 11"/>
          <p:cNvSpPr>
            <a:spLocks noChangeArrowheads="1"/>
          </p:cNvSpPr>
          <p:nvPr/>
        </p:nvSpPr>
        <p:spPr bwMode="auto">
          <a:xfrm>
            <a:off x="6321293" y="546138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grpSp>
        <p:nvGrpSpPr>
          <p:cNvPr id="389" name="388 Grupo"/>
          <p:cNvGrpSpPr/>
          <p:nvPr/>
        </p:nvGrpSpPr>
        <p:grpSpPr>
          <a:xfrm>
            <a:off x="7229571" y="5218829"/>
            <a:ext cx="726839" cy="687486"/>
            <a:chOff x="1714165" y="1400728"/>
            <a:chExt cx="4297995" cy="4101514"/>
          </a:xfrm>
        </p:grpSpPr>
        <p:grpSp>
          <p:nvGrpSpPr>
            <p:cNvPr id="390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469" name="468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0" name="469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1" name="470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2" name="471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3" name="472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4" name="473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5" name="474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6" name="475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7" name="476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8" name="477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9" name="478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0" name="479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1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457" name="456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8" name="457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9" name="458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0" name="459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1" name="460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2" name="461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3" name="462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4" name="463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5" name="464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6" name="465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7" name="466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8" name="467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2" name="391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445" name="44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6" name="44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7" name="44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8" name="44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9" name="44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0" name="44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1" name="45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2" name="45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3" name="45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4" name="45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5" name="45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6" name="45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3" name="392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433" name="43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4" name="43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5" name="43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6" name="43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7" name="43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8" name="43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9" name="43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0" name="43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1" name="44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2" name="44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3" name="44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4" name="44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4" name="393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421" name="42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2" name="42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3" name="42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4" name="42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5" name="42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6" name="42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7" name="42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8" name="42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9" name="42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0" name="42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1" name="43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2" name="43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5" name="394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409" name="40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0" name="40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1" name="41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2" name="41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3" name="41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4" name="41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5" name="41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6" name="41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7" name="41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8" name="41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9" name="41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0" name="41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6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397" name="396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8" name="397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9" name="398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0" name="399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1" name="400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2" name="401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3" name="402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4" name="403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5" name="404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6" name="405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7" name="406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8" name="407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97" name="196 Pentágono"/>
          <p:cNvSpPr/>
          <p:nvPr/>
        </p:nvSpPr>
        <p:spPr>
          <a:xfrm>
            <a:off x="324" y="6613524"/>
            <a:ext cx="7091956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88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797515" y="548680"/>
            <a:ext cx="4280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Airborne Visible/Infrared Imaging Spectrometer (AVIRIS)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images (cuprite, jasper,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lunarLake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512x512, 224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16 bits per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568036" y="6613525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9697"/>
            <a:ext cx="2987824" cy="816629"/>
          </a:xfrm>
          <a:prstGeom prst="rect">
            <a:avLst/>
          </a:prstGeom>
        </p:spPr>
      </p:pic>
      <p:pic>
        <p:nvPicPr>
          <p:cNvPr id="297" name="29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1" y="1806504"/>
            <a:ext cx="4761314" cy="3315828"/>
          </a:xfrm>
          <a:prstGeom prst="rect">
            <a:avLst/>
          </a:prstGeom>
        </p:spPr>
      </p:pic>
      <p:pic>
        <p:nvPicPr>
          <p:cNvPr id="298" name="29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4" y="1806503"/>
            <a:ext cx="4761314" cy="3315828"/>
          </a:xfrm>
          <a:prstGeom prst="rect">
            <a:avLst/>
          </a:prstGeom>
        </p:spPr>
      </p:pic>
      <p:pic>
        <p:nvPicPr>
          <p:cNvPr id="299" name="29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0" y="1813465"/>
            <a:ext cx="4761314" cy="3315828"/>
          </a:xfrm>
          <a:prstGeom prst="rect">
            <a:avLst/>
          </a:prstGeom>
        </p:spPr>
      </p:pic>
      <p:pic>
        <p:nvPicPr>
          <p:cNvPr id="300" name="29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6504"/>
            <a:ext cx="4761314" cy="3315828"/>
          </a:xfrm>
          <a:prstGeom prst="rect">
            <a:avLst/>
          </a:prstGeom>
        </p:spPr>
      </p:pic>
      <p:sp>
        <p:nvSpPr>
          <p:cNvPr id="289" name="Rectangle 8"/>
          <p:cNvSpPr>
            <a:spLocks noChangeArrowheads="1"/>
          </p:cNvSpPr>
          <p:nvPr/>
        </p:nvSpPr>
        <p:spPr bwMode="auto">
          <a:xfrm>
            <a:off x="0" y="43221"/>
            <a:ext cx="27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EXPERIMENTAL RESULTS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0" name="28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7098"/>
            <a:ext cx="1839514" cy="473018"/>
          </a:xfrm>
          <a:prstGeom prst="rect">
            <a:avLst/>
          </a:prstGeom>
        </p:spPr>
      </p:pic>
      <p:grpSp>
        <p:nvGrpSpPr>
          <p:cNvPr id="291" name="290 Grupo"/>
          <p:cNvGrpSpPr/>
          <p:nvPr/>
        </p:nvGrpSpPr>
        <p:grpSpPr>
          <a:xfrm>
            <a:off x="2378427" y="5301744"/>
            <a:ext cx="687320" cy="665876"/>
            <a:chOff x="634045" y="1400728"/>
            <a:chExt cx="4297995" cy="4101514"/>
          </a:xfrm>
        </p:grpSpPr>
        <p:grpSp>
          <p:nvGrpSpPr>
            <p:cNvPr id="292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75" name="374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6" name="375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7" name="376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8" name="377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9" name="378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0" name="379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1" name="380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2" name="381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3" name="382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4" name="383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5" name="384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6" name="385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3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63" name="36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4" name="36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5" name="36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6" name="36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7" name="36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8" name="36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9" name="36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0" name="36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1" name="37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2" name="37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3" name="372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4" name="373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4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51" name="35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2" name="35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3" name="35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4" name="35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5" name="35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6" name="35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7" name="35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8" name="35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9" name="35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0" name="35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1" name="36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2" name="36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5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9" name="33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0" name="33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1" name="34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2" name="34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3" name="34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4" name="34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5" name="34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6" name="34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7" name="34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8" name="34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9" name="34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0" name="34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6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27" name="32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8" name="32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9" name="32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0" name="32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1" name="33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33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3" name="33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4" name="33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5" name="33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6" name="33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33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8" name="33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1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15" name="31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6" name="31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7" name="31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8" name="31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9" name="31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0" name="31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1" name="32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2" name="32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3" name="32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4" name="32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5" name="32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6" name="32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2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03" name="302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4" name="303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5" name="304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6" name="305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7" name="306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8" name="307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9" name="308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0" name="309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1" name="310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2" name="311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3" name="312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4" name="313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87" name="Rectangle 11"/>
          <p:cNvSpPr>
            <a:spLocks noChangeArrowheads="1"/>
          </p:cNvSpPr>
          <p:nvPr/>
        </p:nvSpPr>
        <p:spPr bwMode="auto">
          <a:xfrm>
            <a:off x="1847727" y="552819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sp>
        <p:nvSpPr>
          <p:cNvPr id="388" name="Rectangle 11"/>
          <p:cNvSpPr>
            <a:spLocks noChangeArrowheads="1"/>
          </p:cNvSpPr>
          <p:nvPr/>
        </p:nvSpPr>
        <p:spPr bwMode="auto">
          <a:xfrm>
            <a:off x="6321293" y="546138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1D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2D</a:t>
            </a:r>
          </a:p>
        </p:txBody>
      </p:sp>
      <p:grpSp>
        <p:nvGrpSpPr>
          <p:cNvPr id="389" name="388 Grupo"/>
          <p:cNvGrpSpPr/>
          <p:nvPr/>
        </p:nvGrpSpPr>
        <p:grpSpPr>
          <a:xfrm>
            <a:off x="7229571" y="5218829"/>
            <a:ext cx="726839" cy="687486"/>
            <a:chOff x="1714165" y="1400728"/>
            <a:chExt cx="4297995" cy="4101514"/>
          </a:xfrm>
        </p:grpSpPr>
        <p:grpSp>
          <p:nvGrpSpPr>
            <p:cNvPr id="390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469" name="468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0" name="469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1" name="470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2" name="471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3" name="472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4" name="473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5" name="474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6" name="475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7" name="476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8" name="477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9" name="478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0" name="479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1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457" name="456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8" name="457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9" name="458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0" name="459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1" name="460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2" name="461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3" name="462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4" name="463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5" name="464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6" name="465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7" name="466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8" name="467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2" name="391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445" name="44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6" name="44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7" name="44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8" name="44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9" name="44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0" name="44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1" name="45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2" name="45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3" name="45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4" name="45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5" name="45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6" name="45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3" name="392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433" name="43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4" name="43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5" name="43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6" name="43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7" name="43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8" name="43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9" name="43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0" name="43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1" name="44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2" name="44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3" name="44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4" name="44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4" name="393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421" name="42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2" name="42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3" name="42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4" name="42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5" name="42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6" name="42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7" name="42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8" name="42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9" name="42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0" name="42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1" name="43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2" name="43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5" name="394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409" name="40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0" name="40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1" name="41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2" name="41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3" name="41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4" name="41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5" name="41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6" name="41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7" name="41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8" name="41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9" name="41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0" name="41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96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397" name="396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8" name="397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9" name="398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0" name="399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1" name="400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2" name="401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3" name="402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4" name="403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5" name="404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6" name="405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7" name="406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8" name="407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98" name="197 Pentágono"/>
          <p:cNvSpPr/>
          <p:nvPr/>
        </p:nvSpPr>
        <p:spPr>
          <a:xfrm>
            <a:off x="324" y="6613524"/>
            <a:ext cx="7091956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88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4" name="123 Rectángulo"/>
          <p:cNvSpPr/>
          <p:nvPr/>
        </p:nvSpPr>
        <p:spPr>
          <a:xfrm>
            <a:off x="-1340" y="6453336"/>
            <a:ext cx="9145340" cy="411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175" name="1174 Grupo"/>
          <p:cNvGrpSpPr/>
          <p:nvPr/>
        </p:nvGrpSpPr>
        <p:grpSpPr>
          <a:xfrm rot="20874647">
            <a:off x="2169648" y="1303744"/>
            <a:ext cx="2054126" cy="737210"/>
            <a:chOff x="560093" y="1980633"/>
            <a:chExt cx="8371707" cy="3004544"/>
          </a:xfrm>
        </p:grpSpPr>
        <p:grpSp>
          <p:nvGrpSpPr>
            <p:cNvPr id="1176" name="Group 54"/>
            <p:cNvGrpSpPr>
              <a:grpSpLocks/>
            </p:cNvGrpSpPr>
            <p:nvPr/>
          </p:nvGrpSpPr>
          <p:grpSpPr bwMode="auto">
            <a:xfrm>
              <a:off x="560093" y="2026582"/>
              <a:ext cx="1957619" cy="2448272"/>
              <a:chOff x="1270" y="1383"/>
              <a:chExt cx="2540" cy="2541"/>
            </a:xfrm>
          </p:grpSpPr>
          <p:pic>
            <p:nvPicPr>
              <p:cNvPr id="1945" name="Picture 55" descr="n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70" y="1383"/>
                <a:ext cx="2540" cy="254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sp>
            <p:nvSpPr>
              <p:cNvPr id="1946" name="Rectangle 56"/>
              <p:cNvSpPr>
                <a:spLocks noChangeArrowheads="1"/>
              </p:cNvSpPr>
              <p:nvPr/>
            </p:nvSpPr>
            <p:spPr bwMode="auto">
              <a:xfrm>
                <a:off x="1270" y="1383"/>
                <a:ext cx="2540" cy="254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77" name="1176 Grupo"/>
            <p:cNvGrpSpPr/>
            <p:nvPr/>
          </p:nvGrpSpPr>
          <p:grpSpPr>
            <a:xfrm>
              <a:off x="3046665" y="1980633"/>
              <a:ext cx="2101399" cy="2565027"/>
              <a:chOff x="2270122" y="2071678"/>
              <a:chExt cx="3299796" cy="4027824"/>
            </a:xfrm>
          </p:grpSpPr>
          <p:sp>
            <p:nvSpPr>
              <p:cNvPr id="1937" name="Rectangle 16"/>
              <p:cNvSpPr>
                <a:spLocks noChangeArrowheads="1"/>
              </p:cNvSpPr>
              <p:nvPr/>
            </p:nvSpPr>
            <p:spPr bwMode="auto">
              <a:xfrm>
                <a:off x="2270122" y="2071678"/>
                <a:ext cx="3299796" cy="402782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1938" name="Picture 18" descr="HH"/>
              <p:cNvPicPr>
                <a:picLocks noChangeAspect="1" noChangeArrowheads="1"/>
              </p:cNvPicPr>
              <p:nvPr/>
            </p:nvPicPr>
            <p:blipFill>
              <a:blip r:embed="rId3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996068" y="4138472"/>
                <a:ext cx="1522884" cy="187325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1939" name="Picture 19" descr="HL"/>
              <p:cNvPicPr>
                <a:picLocks noChangeAspect="1" noChangeArrowheads="1"/>
              </p:cNvPicPr>
              <p:nvPr/>
            </p:nvPicPr>
            <p:blipFill>
              <a:blip r:embed="rId4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998282" y="2146444"/>
                <a:ext cx="1522884" cy="187325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1940" name="Picture 20" descr="LH"/>
              <p:cNvPicPr>
                <a:picLocks noChangeAspect="1" noChangeArrowheads="1"/>
              </p:cNvPicPr>
              <p:nvPr/>
            </p:nvPicPr>
            <p:blipFill>
              <a:blip r:embed="rId5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2357422" y="4138472"/>
                <a:ext cx="1521593" cy="187324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1941" name="Picture 21" descr="HL"/>
              <p:cNvPicPr>
                <a:picLocks noChangeAspect="1" noChangeArrowheads="1"/>
              </p:cNvPicPr>
              <p:nvPr/>
            </p:nvPicPr>
            <p:blipFill>
              <a:blip r:embed="rId4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170536" y="214324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1942" name="Picture 22" descr="HH"/>
              <p:cNvPicPr>
                <a:picLocks noChangeAspect="1" noChangeArrowheads="1"/>
              </p:cNvPicPr>
              <p:nvPr/>
            </p:nvPicPr>
            <p:blipFill>
              <a:blip r:embed="rId3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176880" y="314196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1943" name="Picture 23" descr="LH"/>
              <p:cNvPicPr>
                <a:picLocks noChangeAspect="1" noChangeArrowheads="1"/>
              </p:cNvPicPr>
              <p:nvPr/>
            </p:nvPicPr>
            <p:blipFill>
              <a:blip r:embed="rId5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2365833" y="314196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1944" name="Picture 24" descr="n2a_RGB-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64246" y="2143116"/>
                <a:ext cx="720724" cy="87792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178" name="1177 Grupo"/>
            <p:cNvGrpSpPr/>
            <p:nvPr/>
          </p:nvGrpSpPr>
          <p:grpSpPr>
            <a:xfrm>
              <a:off x="5752379" y="2643128"/>
              <a:ext cx="1031479" cy="1225467"/>
              <a:chOff x="5881200" y="2258601"/>
              <a:chExt cx="1031479" cy="1225467"/>
            </a:xfrm>
          </p:grpSpPr>
          <p:grpSp>
            <p:nvGrpSpPr>
              <p:cNvPr id="1385" name="Group 657"/>
              <p:cNvGrpSpPr>
                <a:grpSpLocks/>
              </p:cNvGrpSpPr>
              <p:nvPr/>
            </p:nvGrpSpPr>
            <p:grpSpPr bwMode="auto">
              <a:xfrm>
                <a:off x="5882538" y="2864645"/>
                <a:ext cx="1030141" cy="619423"/>
                <a:chOff x="3719" y="2472"/>
                <a:chExt cx="2450" cy="1473"/>
              </a:xfrm>
            </p:grpSpPr>
            <p:sp>
              <p:nvSpPr>
                <p:cNvPr id="1846" name="AutoShape 658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847" name="Group 659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1929" name="Oval 6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0" name="Oval 6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1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2" name="Oval 6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3" name="Oval 6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4" name="Oval 6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5" name="Oval 6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6" name="Oval 6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" name="Group 668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921" name="Oval 6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2" name="Oval 6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3" name="Oval 6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4" name="Oval 6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5" name="Oval 6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6" name="Oval 6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7" name="Oval 6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8" name="Oval 6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9" name="Group 677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913" name="Oval 6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4" name="Oval 6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5" name="Oval 6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6" name="Oval 6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7" name="Oval 6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8" name="Oval 6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9" name="Oval 6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0" name="Oval 6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0" name="Group 686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905" name="Oval 6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6" name="Oval 6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7" name="Oval 6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8" name="Oval 6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9" name="Oval 6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0" name="Oval 6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1" name="Oval 6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2" name="Oval 6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1" name="Group 695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897" name="Oval 6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8" name="Oval 6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9" name="Oval 6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0" name="Oval 6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1" name="Oval 7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2" name="Oval 7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3" name="Oval 7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4" name="Oval 7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2" name="Group 704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889" name="Oval 7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0" name="Oval 7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1" name="Oval 7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2" name="Oval 7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3" name="Oval 7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4" name="Oval 7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5" name="Oval 7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6" name="Oval 7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" name="Group 713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881" name="Oval 7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2" name="Oval 7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3" name="Oval 7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4" name="Oval 7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5" name="Oval 7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6" name="Oval 7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7" name="Oval 7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8" name="Oval 7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" name="Group 722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1873" name="Oval 7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4" name="Oval 7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5" name="Oval 7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6" name="Oval 7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7" name="Oval 7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8" name="Oval 7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9" name="Oval 7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0" name="Oval 7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" name="Group 731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865" name="Oval 7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6" name="Oval 7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7" name="Oval 7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8" name="Oval 7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9" name="Oval 7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0" name="Oval 7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1" name="Oval 7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2" name="Oval 7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" name="Group 740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857" name="Oval 7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8" name="Oval 7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9" name="Oval 7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0" name="Oval 7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1" name="Oval 7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2" name="Oval 7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3" name="Oval 7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4" name="Oval 7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86" name="Group 749"/>
              <p:cNvGrpSpPr>
                <a:grpSpLocks/>
              </p:cNvGrpSpPr>
              <p:nvPr/>
            </p:nvGrpSpPr>
            <p:grpSpPr bwMode="auto">
              <a:xfrm>
                <a:off x="5881200" y="2742901"/>
                <a:ext cx="1030141" cy="619423"/>
                <a:chOff x="3719" y="2472"/>
                <a:chExt cx="2450" cy="1473"/>
              </a:xfrm>
            </p:grpSpPr>
            <p:sp>
              <p:nvSpPr>
                <p:cNvPr id="1755" name="AutoShape 750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756" name="Group 751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1838" name="Oval 7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9" name="Oval 7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0" name="Oval 7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1" name="Oval 7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2" name="Oval 7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3" name="Oval 7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4" name="Oval 7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5" name="Oval 7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57" name="Group 760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830" name="Oval 7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1" name="Oval 7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2" name="Oval 7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3" name="Oval 7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4" name="Oval 7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5" name="Oval 7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6" name="Oval 7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7" name="Oval 7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58" name="Group 769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822" name="Oval 7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3" name="Oval 7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4" name="Oval 7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5" name="Oval 7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6" name="Oval 7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7" name="Oval 7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8" name="Oval 7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9" name="Oval 7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59" name="Group 778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814" name="Oval 7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5" name="Oval 7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6" name="Oval 7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7" name="Oval 7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8" name="Oval 7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9" name="Oval 7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0" name="Oval 7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1" name="Oval 7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0" name="Group 787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806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7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8" name="Oval 7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9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0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1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2" name="Oval 7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3" name="Oval 7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1" name="Group 796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798" name="Oval 7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9" name="Oval 7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0" name="Oval 7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1" name="Oval 8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2" name="Oval 8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3" name="Oval 8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4" name="Oval 8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5" name="Oval 8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2" name="Group 805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790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1" name="Oval 8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2" name="Oval 8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3" name="Oval 8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4" name="Oval 8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5" name="Oval 8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6" name="Oval 8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7" name="Oval 8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3" name="Group 814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1782" name="Oval 8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3" name="Oval 8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4" name="Oval 8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5" name="Oval 8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6" name="Oval 8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7" name="Oval 8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8" name="Oval 8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9" name="Oval 8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4" name="Group 823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774" name="Oval 8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5" name="Oval 8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6" name="Oval 8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7" name="Oval 8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8" name="Oval 8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9" name="Oval 8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0" name="Oval 8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1" name="Oval 8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5" name="Group 832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766" name="Oval 8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7" name="Oval 8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8" name="Oval 8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9" name="Oval 8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0" name="Oval 8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1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2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3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87" name="Group 841"/>
              <p:cNvGrpSpPr>
                <a:grpSpLocks/>
              </p:cNvGrpSpPr>
              <p:nvPr/>
            </p:nvGrpSpPr>
            <p:grpSpPr bwMode="auto">
              <a:xfrm>
                <a:off x="5881200" y="2621157"/>
                <a:ext cx="1030141" cy="619423"/>
                <a:chOff x="3719" y="2472"/>
                <a:chExt cx="2450" cy="1473"/>
              </a:xfrm>
            </p:grpSpPr>
            <p:sp>
              <p:nvSpPr>
                <p:cNvPr id="1664" name="AutoShape 842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665" name="Group 843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1747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8" name="Oval 8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9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0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1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2" name="Oval 8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3" name="Oval 8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4" name="Oval 8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6" name="Group 852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739" name="Oval 8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0" name="Oval 8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1" name="Oval 8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2" name="Oval 8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3" name="Oval 8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4" name="Oval 8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5" name="Oval 8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6" name="Oval 8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7" name="Group 861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731" name="Oval 8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2" name="Oval 8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3" name="Oval 8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4" name="Oval 8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5" name="Oval 8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6" name="Oval 8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7" name="Oval 8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8" name="Oval 8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8" name="Group 870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723" name="Oval 8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4" name="Oval 8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5" name="Oval 8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6" name="Oval 8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7" name="Oval 8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8" name="Oval 8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9" name="Oval 8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0" name="Oval 8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9" name="Group 879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715" name="Oval 8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6" name="Oval 8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7" name="Oval 8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8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9" name="Oval 8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0" name="Oval 8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1" name="Oval 8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2" name="Oval 8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0" name="Group 888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707" name="Oval 8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8" name="Oval 8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9" name="Oval 8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0" name="Oval 8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1" name="Oval 8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2" name="Oval 8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3" name="Oval 8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4" name="Oval 8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1" name="Group 897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699" name="Oval 8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0" name="Oval 8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1" name="Oval 9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2" name="Oval 9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3" name="Oval 9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4" name="Oval 9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5" name="Oval 9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6" name="Oval 9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2" name="Group 906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1691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2" name="Oval 9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3" name="Oval 9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4" name="Oval 9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5" name="Oval 9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6" name="Oval 9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7" name="Oval 9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8" name="Oval 9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3" name="Group 915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683" name="Oval 9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4" name="Oval 9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5" name="Oval 9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6" name="Oval 9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7" name="Oval 9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8" name="Oval 9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9" name="Oval 9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0" name="Oval 9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4" name="Group 924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675" name="Oval 9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6" name="Oval 9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7" name="Oval 9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8" name="Oval 9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9" name="Oval 9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0" name="Oval 9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1" name="Oval 9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2" name="Oval 9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88" name="Group 933"/>
              <p:cNvGrpSpPr>
                <a:grpSpLocks/>
              </p:cNvGrpSpPr>
              <p:nvPr/>
            </p:nvGrpSpPr>
            <p:grpSpPr bwMode="auto">
              <a:xfrm>
                <a:off x="5881200" y="2500751"/>
                <a:ext cx="1030141" cy="619423"/>
                <a:chOff x="3719" y="2472"/>
                <a:chExt cx="2450" cy="1473"/>
              </a:xfrm>
            </p:grpSpPr>
            <p:sp>
              <p:nvSpPr>
                <p:cNvPr id="1573" name="AutoShape 934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574" name="Group 935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1656" name="Oval 9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7" name="Oval 9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8" name="Oval 9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9" name="Oval 9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0" name="Oval 9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1" name="Oval 9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2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3" name="Oval 9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5" name="Group 944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648" name="Oval 9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9" name="Oval 9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0" name="Oval 9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1" name="Oval 9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2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3" name="Oval 9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4" name="Oval 9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5" name="Oval 9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6" name="Group 953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640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1" name="Oval 9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2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3" name="Oval 9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4" name="Oval 9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5" name="Oval 9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6" name="Oval 9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7" name="Oval 9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7" name="Group 962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632" name="Oval 9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3" name="Oval 9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4" name="Oval 9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5" name="Oval 9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6" name="Oval 9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7" name="Oval 9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8" name="Oval 9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" name="Oval 9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8" name="Group 971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624" name="Oval 9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5" name="Oval 9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6" name="Oval 9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7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8" name="Oval 9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9" name="Oval 9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0" name="Oval 9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1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9" name="Group 980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616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7" name="Oval 9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8" name="Oval 9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9" name="Oval 9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0" name="Oval 9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1" name="Oval 9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2" name="Oval 9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3" name="Oval 9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0" name="Group 989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608" name="Oval 9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9" name="Oval 9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0" name="Oval 9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1" name="Oval 9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2" name="Oval 9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3" name="Oval 9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4" name="Oval 9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5" name="Oval 9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1" name="Group 998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1600" name="Oval 9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1" name="Oval 10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2" name="Oval 10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3" name="Oval 10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4" name="Oval 10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5" name="Oval 10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6" name="Oval 10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7" name="Oval 10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2" name="Group 1007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592" name="Oval 10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3" name="Oval 10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4" name="Oval 10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5" name="Oval 10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6" name="Oval 10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7" name="Oval 10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8" name="Oval 10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9" name="Oval 10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3" name="Group 1016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584" name="Oval 10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5" name="Oval 10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6" name="Oval 10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7" name="Oval 10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8" name="Oval 10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9" name="Oval 10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0" name="Oval 10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1" name="Oval 10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89" name="Group 1025"/>
              <p:cNvGrpSpPr>
                <a:grpSpLocks/>
              </p:cNvGrpSpPr>
              <p:nvPr/>
            </p:nvGrpSpPr>
            <p:grpSpPr bwMode="auto">
              <a:xfrm>
                <a:off x="5881200" y="2379007"/>
                <a:ext cx="1030141" cy="619423"/>
                <a:chOff x="3719" y="2472"/>
                <a:chExt cx="2450" cy="1473"/>
              </a:xfrm>
            </p:grpSpPr>
            <p:sp>
              <p:nvSpPr>
                <p:cNvPr id="1482" name="AutoShape 1026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483" name="Group 1027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1565" name="Oval 10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6" name="Oval 10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7" name="Oval 10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8" name="Oval 10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9" name="Oval 10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0" name="Oval 10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1" name="Oval 10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2" name="Oval 10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4" name="Group 1036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557" name="Oval 10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8" name="Oval 10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9" name="Oval 10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0" name="Oval 10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1" name="Oval 10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2" name="Oval 10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3" name="Oval 10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4" name="Oval 10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5" name="Group 1045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549" name="Oval 10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0" name="Oval 10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1" name="Oval 10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2" name="Oval 10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3" name="Oval 10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4" name="Oval 10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5" name="Oval 10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6" name="Oval 10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6" name="Group 1054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541" name="Oval 10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2" name="Oval 10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3" name="Oval 10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4" name="Oval 10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5" name="Oval 10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6" name="Oval 10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7" name="Oval 10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8" name="Oval 10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7" name="Group 1063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533" name="Oval 10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4" name="Oval 10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5" name="Oval 10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6" name="Oval 10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7" name="Oval 10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8" name="Oval 10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9" name="Oval 10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0" name="Oval 10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8" name="Group 1072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525" name="Oval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6" name="Oval 10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7" name="Oval 10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8" name="Oval 10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9" name="Oval 10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0" name="Oval 10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1" name="Oval 10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2" name="Oval 10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9" name="Group 1081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517" name="Oval 10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8" name="Oval 10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9" name="Oval 10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0" name="Oval 10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1" name="Oval 10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2" name="Oval 10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3" name="Oval 10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4" name="Oval 10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0" name="Group 1090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1509" name="Oval 10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0" name="Oval 10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1" name="Oval 10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2" name="Oval 10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3" name="Oval 10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4" name="Oval 10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5" name="Oval 10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6" name="Oval 10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1" name="Group 1099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501" name="Oval 11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2" name="Oval 11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3" name="Oval 11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4" name="Oval 11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5" name="Oval 11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6" name="Oval 11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7" name="Oval 11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8" name="Oval 11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2" name="Group 1108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493" name="Oval 11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4" name="Oval 11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5" name="Oval 11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6" name="Oval 11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7" name="Oval 11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8" name="Oval 11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9" name="Oval 11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0" name="Oval 11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90" name="Group 1117"/>
              <p:cNvGrpSpPr>
                <a:grpSpLocks/>
              </p:cNvGrpSpPr>
              <p:nvPr/>
            </p:nvGrpSpPr>
            <p:grpSpPr bwMode="auto">
              <a:xfrm>
                <a:off x="5881200" y="2258601"/>
                <a:ext cx="1030141" cy="619423"/>
                <a:chOff x="3719" y="2472"/>
                <a:chExt cx="2450" cy="1473"/>
              </a:xfrm>
            </p:grpSpPr>
            <p:sp>
              <p:nvSpPr>
                <p:cNvPr id="1391" name="AutoShape 1118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392" name="Group 1119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1474" name="Oval 11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5" name="Oval 11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6" name="Oval 11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7" name="Oval 11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8" name="Oval 11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9" name="Oval 11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0" name="Oval 11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1" name="Oval 11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3" name="Group 1128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466" name="Oval 11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7" name="Oval 11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8" name="Oval 11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9" name="Oval 11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0" name="Oval 11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1" name="Oval 11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2" name="Oval 11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3" name="Oval 11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4" name="Group 1137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458" name="Oval 11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9" name="Oval 11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0" name="Oval 11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1" name="Oval 11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2" name="Oval 11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3" name="Oval 11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4" name="Oval 11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5" name="Oval 11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5" name="Group 1146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450" name="Oval 11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1" name="Oval 11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2" name="Oval 11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3" name="Oval 11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4" name="Oval 11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5" name="Oval 11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6" name="Oval 11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7" name="Oval 11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6" name="Group 1155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442" name="Oval 11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3" name="Oval 11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4" name="Oval 11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5" name="Oval 11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6" name="Oval 11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7" name="Oval 11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8" name="Oval 11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9" name="Oval 11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7" name="Group 1164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434" name="Oval 11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5" name="Oval 11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6" name="Oval 11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7" name="Oval 11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8" name="Oval 11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9" name="Oval 11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0" name="Oval 11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1" name="Oval 11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8" name="Group 1173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426" name="Oval 11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7" name="Oval 11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8" name="Oval 11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9" name="Oval 11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0" name="Oval 11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1" name="Oval 11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2" name="Oval 11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3" name="Oval 11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9" name="Group 1182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1418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9" name="Oval 11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0" name="Oval 11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1" name="Oval 11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2" name="Oval 11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3" name="Oval 11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4" name="Oval 11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5" name="Oval 11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00" name="Group 1191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1410" name="Oval 11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1" name="Oval 11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2" name="Oval 11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3" name="Oval 11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4" name="Oval 11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5" name="Oval 11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6" name="Oval 11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7" name="Oval 11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01" name="Group 1200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1402" name="Oval 12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3" name="Oval 12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4" name="Oval 12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5" name="Oval 12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6" name="Oval 12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7" name="Oval 12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8" name="Oval 12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9" name="Oval 12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79" name="Group 1209"/>
            <p:cNvGrpSpPr>
              <a:grpSpLocks/>
            </p:cNvGrpSpPr>
            <p:nvPr/>
          </p:nvGrpSpPr>
          <p:grpSpPr bwMode="auto">
            <a:xfrm>
              <a:off x="5752375" y="2521385"/>
              <a:ext cx="1030139" cy="619424"/>
              <a:chOff x="3719" y="2472"/>
              <a:chExt cx="2450" cy="1473"/>
            </a:xfrm>
          </p:grpSpPr>
          <p:sp>
            <p:nvSpPr>
              <p:cNvPr id="1294" name="AutoShape 1210"/>
              <p:cNvSpPr>
                <a:spLocks noChangeArrowheads="1"/>
              </p:cNvSpPr>
              <p:nvPr/>
            </p:nvSpPr>
            <p:spPr bwMode="auto">
              <a:xfrm>
                <a:off x="3719" y="2472"/>
                <a:ext cx="2450" cy="1473"/>
              </a:xfrm>
              <a:prstGeom prst="parallelogram">
                <a:avLst>
                  <a:gd name="adj" fmla="val 25858"/>
                </a:avLst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295" name="Group 1211"/>
              <p:cNvGrpSpPr>
                <a:grpSpLocks/>
              </p:cNvGrpSpPr>
              <p:nvPr/>
            </p:nvGrpSpPr>
            <p:grpSpPr bwMode="auto">
              <a:xfrm rot="825044">
                <a:off x="3992" y="2500"/>
                <a:ext cx="123" cy="1411"/>
                <a:chOff x="3765" y="975"/>
                <a:chExt cx="91" cy="1043"/>
              </a:xfrm>
            </p:grpSpPr>
            <p:sp>
              <p:nvSpPr>
                <p:cNvPr id="1377" name="Oval 1212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8" name="Oval 1213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9" name="Oval 1214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0" name="Oval 1215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1" name="Oval 1216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2" name="Oval 1217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3" name="Oval 1218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4" name="Oval 1219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96" name="Group 1220"/>
              <p:cNvGrpSpPr>
                <a:grpSpLocks/>
              </p:cNvGrpSpPr>
              <p:nvPr/>
            </p:nvGrpSpPr>
            <p:grpSpPr bwMode="auto">
              <a:xfrm rot="825044">
                <a:off x="4192" y="2502"/>
                <a:ext cx="123" cy="1411"/>
                <a:chOff x="3765" y="975"/>
                <a:chExt cx="91" cy="1043"/>
              </a:xfrm>
            </p:grpSpPr>
            <p:sp>
              <p:nvSpPr>
                <p:cNvPr id="1369" name="Oval 1221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0" name="Oval 1222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1" name="Oval 1223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2" name="Oval 1224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3" name="Oval 1225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4" name="Oval 1226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5" name="Oval 1227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6" name="Oval 1228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97" name="Group 1229"/>
              <p:cNvGrpSpPr>
                <a:grpSpLocks/>
              </p:cNvGrpSpPr>
              <p:nvPr/>
            </p:nvGrpSpPr>
            <p:grpSpPr bwMode="auto">
              <a:xfrm rot="825044">
                <a:off x="4394" y="2502"/>
                <a:ext cx="123" cy="1411"/>
                <a:chOff x="3765" y="975"/>
                <a:chExt cx="91" cy="1043"/>
              </a:xfrm>
            </p:grpSpPr>
            <p:sp>
              <p:nvSpPr>
                <p:cNvPr id="1361" name="Oval 1230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2" name="Oval 1231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3" name="Oval 1232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4" name="Oval 1233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5" name="Oval 1234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6" name="Oval 1235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7" name="Oval 1236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8" name="Oval 1237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98" name="Group 1238"/>
              <p:cNvGrpSpPr>
                <a:grpSpLocks/>
              </p:cNvGrpSpPr>
              <p:nvPr/>
            </p:nvGrpSpPr>
            <p:grpSpPr bwMode="auto">
              <a:xfrm rot="825044">
                <a:off x="4594" y="2503"/>
                <a:ext cx="123" cy="1411"/>
                <a:chOff x="3765" y="975"/>
                <a:chExt cx="91" cy="1043"/>
              </a:xfrm>
            </p:grpSpPr>
            <p:sp>
              <p:nvSpPr>
                <p:cNvPr id="1353" name="Oval 1239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4" name="Oval 1240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5" name="Oval 1241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6" name="Oval 1242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7" name="Oval 1243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8" name="Oval 1244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9" name="Oval 1245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" name="Oval 1246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99" name="Group 1247"/>
              <p:cNvGrpSpPr>
                <a:grpSpLocks/>
              </p:cNvGrpSpPr>
              <p:nvPr/>
            </p:nvGrpSpPr>
            <p:grpSpPr bwMode="auto">
              <a:xfrm rot="825044">
                <a:off x="4787" y="2502"/>
                <a:ext cx="123" cy="1411"/>
                <a:chOff x="3765" y="975"/>
                <a:chExt cx="91" cy="1043"/>
              </a:xfrm>
            </p:grpSpPr>
            <p:sp>
              <p:nvSpPr>
                <p:cNvPr id="1345" name="Oval 1248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6" name="Oval 1249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7" name="Oval 1250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8" name="Oval 1251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9" name="Oval 1252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0" name="Oval 1253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1" name="Oval 1254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2" name="Oval 1255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00" name="Group 1256"/>
              <p:cNvGrpSpPr>
                <a:grpSpLocks/>
              </p:cNvGrpSpPr>
              <p:nvPr/>
            </p:nvGrpSpPr>
            <p:grpSpPr bwMode="auto">
              <a:xfrm rot="825044">
                <a:off x="4987" y="2503"/>
                <a:ext cx="123" cy="1411"/>
                <a:chOff x="3765" y="975"/>
                <a:chExt cx="91" cy="1043"/>
              </a:xfrm>
            </p:grpSpPr>
            <p:sp>
              <p:nvSpPr>
                <p:cNvPr id="1337" name="Oval 1257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8" name="Oval 1258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9" name="Oval 1259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0" name="Oval 1260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1" name="Oval 1261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2" name="Oval 1262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3" name="Oval 1263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4" name="Oval 1264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01" name="Group 1265"/>
              <p:cNvGrpSpPr>
                <a:grpSpLocks/>
              </p:cNvGrpSpPr>
              <p:nvPr/>
            </p:nvGrpSpPr>
            <p:grpSpPr bwMode="auto">
              <a:xfrm rot="825044">
                <a:off x="5190" y="2503"/>
                <a:ext cx="123" cy="1411"/>
                <a:chOff x="3765" y="975"/>
                <a:chExt cx="91" cy="1043"/>
              </a:xfrm>
            </p:grpSpPr>
            <p:sp>
              <p:nvSpPr>
                <p:cNvPr id="1329" name="Oval 1266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0" name="Oval 1267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1" name="Oval 1268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2" name="Oval 1269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3" name="Oval 1270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4" name="Oval 1271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5" name="Oval 1272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6" name="Oval 1273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02" name="Group 1274"/>
              <p:cNvGrpSpPr>
                <a:grpSpLocks/>
              </p:cNvGrpSpPr>
              <p:nvPr/>
            </p:nvGrpSpPr>
            <p:grpSpPr bwMode="auto">
              <a:xfrm rot="825044">
                <a:off x="5390" y="2504"/>
                <a:ext cx="123" cy="1411"/>
                <a:chOff x="3765" y="975"/>
                <a:chExt cx="91" cy="1043"/>
              </a:xfrm>
            </p:grpSpPr>
            <p:sp>
              <p:nvSpPr>
                <p:cNvPr id="1321" name="Oval 1275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2" name="Oval 1276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3" name="Oval 1277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4" name="Oval 1278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5" name="Oval 1279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6" name="Oval 1280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7" name="Oval 1281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8" name="Oval 1282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03" name="Group 1283"/>
              <p:cNvGrpSpPr>
                <a:grpSpLocks/>
              </p:cNvGrpSpPr>
              <p:nvPr/>
            </p:nvGrpSpPr>
            <p:grpSpPr bwMode="auto">
              <a:xfrm rot="825044">
                <a:off x="5572" y="2502"/>
                <a:ext cx="123" cy="1411"/>
                <a:chOff x="3765" y="975"/>
                <a:chExt cx="91" cy="1043"/>
              </a:xfrm>
            </p:grpSpPr>
            <p:sp>
              <p:nvSpPr>
                <p:cNvPr id="1313" name="Oval 1284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4" name="Oval 1285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5" name="Oval 1286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6" name="Oval 1287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7" name="Oval 1288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8" name="Oval 1289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9" name="Oval 1290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0" name="Oval 1291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04" name="Group 1292"/>
              <p:cNvGrpSpPr>
                <a:grpSpLocks/>
              </p:cNvGrpSpPr>
              <p:nvPr/>
            </p:nvGrpSpPr>
            <p:grpSpPr bwMode="auto">
              <a:xfrm rot="825044">
                <a:off x="5772" y="2503"/>
                <a:ext cx="123" cy="1411"/>
                <a:chOff x="3765" y="975"/>
                <a:chExt cx="91" cy="1043"/>
              </a:xfrm>
            </p:grpSpPr>
            <p:sp>
              <p:nvSpPr>
                <p:cNvPr id="1305" name="Oval 1293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6" name="Oval 1294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7" name="Oval 1295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8" name="Oval 1296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9" name="Oval 1297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0" name="Oval 1298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1" name="Oval 1299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2" name="Oval 1300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80" name="1179 Grupo"/>
            <p:cNvGrpSpPr/>
            <p:nvPr/>
          </p:nvGrpSpPr>
          <p:grpSpPr>
            <a:xfrm>
              <a:off x="7708157" y="2505342"/>
              <a:ext cx="754691" cy="537685"/>
              <a:chOff x="7728395" y="2633853"/>
              <a:chExt cx="754691" cy="537685"/>
            </a:xfrm>
          </p:grpSpPr>
          <p:sp>
            <p:nvSpPr>
              <p:cNvPr id="1284" name="AutoShape 1210"/>
              <p:cNvSpPr>
                <a:spLocks noChangeArrowheads="1"/>
              </p:cNvSpPr>
              <p:nvPr/>
            </p:nvSpPr>
            <p:spPr bwMode="auto">
              <a:xfrm>
                <a:off x="7728395" y="2633853"/>
                <a:ext cx="754691" cy="537685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31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5" name="Oval 1212"/>
              <p:cNvSpPr>
                <a:spLocks noChangeArrowheads="1"/>
              </p:cNvSpPr>
              <p:nvPr/>
            </p:nvSpPr>
            <p:spPr bwMode="auto">
              <a:xfrm rot="825044">
                <a:off x="7805641" y="30159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6" name="Oval 1218"/>
              <p:cNvSpPr>
                <a:spLocks noChangeArrowheads="1"/>
              </p:cNvSpPr>
              <p:nvPr/>
            </p:nvSpPr>
            <p:spPr bwMode="auto">
              <a:xfrm rot="825044">
                <a:off x="7846895" y="2847319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7" name="Oval 1219"/>
              <p:cNvSpPr>
                <a:spLocks noChangeArrowheads="1"/>
              </p:cNvSpPr>
              <p:nvPr/>
            </p:nvSpPr>
            <p:spPr bwMode="auto">
              <a:xfrm rot="825044">
                <a:off x="7888152" y="2678730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8" name="Oval 1221"/>
              <p:cNvSpPr>
                <a:spLocks noChangeArrowheads="1"/>
              </p:cNvSpPr>
              <p:nvPr/>
            </p:nvSpPr>
            <p:spPr bwMode="auto">
              <a:xfrm rot="825044">
                <a:off x="7994287" y="301779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9" name="Oval 1227"/>
              <p:cNvSpPr>
                <a:spLocks noChangeArrowheads="1"/>
              </p:cNvSpPr>
              <p:nvPr/>
            </p:nvSpPr>
            <p:spPr bwMode="auto">
              <a:xfrm rot="825044">
                <a:off x="8035542" y="2849206"/>
                <a:ext cx="116017" cy="116134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90" name="Oval 1228"/>
              <p:cNvSpPr>
                <a:spLocks noChangeArrowheads="1"/>
              </p:cNvSpPr>
              <p:nvPr/>
            </p:nvSpPr>
            <p:spPr bwMode="auto">
              <a:xfrm rot="825044">
                <a:off x="8076798" y="2680617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91" name="Oval 1230"/>
              <p:cNvSpPr>
                <a:spLocks noChangeArrowheads="1"/>
              </p:cNvSpPr>
              <p:nvPr/>
            </p:nvSpPr>
            <p:spPr bwMode="auto">
              <a:xfrm rot="825044">
                <a:off x="8184820" y="301779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92" name="Oval 1236"/>
              <p:cNvSpPr>
                <a:spLocks noChangeArrowheads="1"/>
              </p:cNvSpPr>
              <p:nvPr/>
            </p:nvSpPr>
            <p:spPr bwMode="auto">
              <a:xfrm rot="825044">
                <a:off x="8226074" y="28492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93" name="Oval 1237"/>
              <p:cNvSpPr>
                <a:spLocks noChangeArrowheads="1"/>
              </p:cNvSpPr>
              <p:nvPr/>
            </p:nvSpPr>
            <p:spPr bwMode="auto">
              <a:xfrm rot="825044">
                <a:off x="8267331" y="2680617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81" name="1180 Grupo"/>
            <p:cNvGrpSpPr/>
            <p:nvPr/>
          </p:nvGrpSpPr>
          <p:grpSpPr>
            <a:xfrm>
              <a:off x="6323215" y="2682671"/>
              <a:ext cx="319045" cy="227306"/>
              <a:chOff x="6452036" y="2298144"/>
              <a:chExt cx="319045" cy="227306"/>
            </a:xfrm>
          </p:grpSpPr>
          <p:sp>
            <p:nvSpPr>
              <p:cNvPr id="1273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31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274" name="1273 Grupo"/>
              <p:cNvGrpSpPr/>
              <p:nvPr/>
            </p:nvGrpSpPr>
            <p:grpSpPr>
              <a:xfrm>
                <a:off x="6490504" y="2305654"/>
                <a:ext cx="249115" cy="202913"/>
                <a:chOff x="6490504" y="2305654"/>
                <a:chExt cx="249115" cy="202913"/>
              </a:xfrm>
            </p:grpSpPr>
            <p:sp>
              <p:nvSpPr>
                <p:cNvPr id="1275" name="Oval 1266"/>
                <p:cNvSpPr>
                  <a:spLocks noChangeArrowheads="1"/>
                </p:cNvSpPr>
                <p:nvPr/>
              </p:nvSpPr>
              <p:spPr bwMode="auto">
                <a:xfrm rot="825044">
                  <a:off x="6527285" y="2306074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76" name="Oval 1267"/>
                <p:cNvSpPr>
                  <a:spLocks noChangeArrowheads="1"/>
                </p:cNvSpPr>
                <p:nvPr/>
              </p:nvSpPr>
              <p:spPr bwMode="auto">
                <a:xfrm rot="825044">
                  <a:off x="6508894" y="2381226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77" name="Oval 1268"/>
                <p:cNvSpPr>
                  <a:spLocks noChangeArrowheads="1"/>
                </p:cNvSpPr>
                <p:nvPr/>
              </p:nvSpPr>
              <p:spPr bwMode="auto">
                <a:xfrm rot="825044">
                  <a:off x="6490504" y="2456377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78" name="Oval 1275"/>
                <p:cNvSpPr>
                  <a:spLocks noChangeArrowheads="1"/>
                </p:cNvSpPr>
                <p:nvPr/>
              </p:nvSpPr>
              <p:spPr bwMode="auto">
                <a:xfrm rot="825044">
                  <a:off x="6611378" y="2306495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79" name="Oval 1276"/>
                <p:cNvSpPr>
                  <a:spLocks noChangeArrowheads="1"/>
                </p:cNvSpPr>
                <p:nvPr/>
              </p:nvSpPr>
              <p:spPr bwMode="auto">
                <a:xfrm rot="825044">
                  <a:off x="6592987" y="2381647"/>
                  <a:ext cx="51717" cy="51769"/>
                </a:xfrm>
                <a:prstGeom prst="ellipse">
                  <a:avLst/>
                </a:prstGeom>
                <a:solidFill>
                  <a:schemeClr val="bg1"/>
                </a:solidFill>
                <a:ln w="31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0" name="Oval 1277"/>
                <p:cNvSpPr>
                  <a:spLocks noChangeArrowheads="1"/>
                </p:cNvSpPr>
                <p:nvPr/>
              </p:nvSpPr>
              <p:spPr bwMode="auto">
                <a:xfrm rot="825044">
                  <a:off x="6574597" y="2456798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1" name="Oval 1284"/>
                <p:cNvSpPr>
                  <a:spLocks noChangeArrowheads="1"/>
                </p:cNvSpPr>
                <p:nvPr/>
              </p:nvSpPr>
              <p:spPr bwMode="auto">
                <a:xfrm rot="825044">
                  <a:off x="6687902" y="2305654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2" name="Oval 1285"/>
                <p:cNvSpPr>
                  <a:spLocks noChangeArrowheads="1"/>
                </p:cNvSpPr>
                <p:nvPr/>
              </p:nvSpPr>
              <p:spPr bwMode="auto">
                <a:xfrm rot="825044">
                  <a:off x="6669511" y="2380806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3" name="Oval 1286"/>
                <p:cNvSpPr>
                  <a:spLocks noChangeArrowheads="1"/>
                </p:cNvSpPr>
                <p:nvPr/>
              </p:nvSpPr>
              <p:spPr bwMode="auto">
                <a:xfrm rot="825044">
                  <a:off x="6651121" y="2455957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82" name="1181 Grupo"/>
            <p:cNvGrpSpPr/>
            <p:nvPr/>
          </p:nvGrpSpPr>
          <p:grpSpPr>
            <a:xfrm>
              <a:off x="7115594" y="3552338"/>
              <a:ext cx="1816206" cy="470594"/>
              <a:chOff x="5148064" y="4711172"/>
              <a:chExt cx="2606462" cy="675356"/>
            </a:xfrm>
          </p:grpSpPr>
          <p:sp>
            <p:nvSpPr>
              <p:cNvPr id="1213" name="AutoShape 205"/>
              <p:cNvSpPr>
                <a:spLocks noChangeArrowheads="1"/>
              </p:cNvSpPr>
              <p:nvPr/>
            </p:nvSpPr>
            <p:spPr bwMode="auto">
              <a:xfrm>
                <a:off x="5148064" y="4711172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214" name="1213 Elipse"/>
              <p:cNvSpPr/>
              <p:nvPr/>
            </p:nvSpPr>
            <p:spPr>
              <a:xfrm>
                <a:off x="5228991" y="474239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15" name="1214 Elipse"/>
              <p:cNvSpPr/>
              <p:nvPr/>
            </p:nvSpPr>
            <p:spPr>
              <a:xfrm>
                <a:off x="5214963" y="489533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16" name="1215 Elipse"/>
              <p:cNvSpPr/>
              <p:nvPr/>
            </p:nvSpPr>
            <p:spPr>
              <a:xfrm>
                <a:off x="5188851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17" name="1216 Elipse"/>
              <p:cNvSpPr/>
              <p:nvPr/>
            </p:nvSpPr>
            <p:spPr>
              <a:xfrm>
                <a:off x="5457211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18" name="1217 Elipse"/>
              <p:cNvSpPr/>
              <p:nvPr/>
            </p:nvSpPr>
            <p:spPr>
              <a:xfrm>
                <a:off x="5443183" y="489022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19" name="1218 Elipse"/>
              <p:cNvSpPr/>
              <p:nvPr/>
            </p:nvSpPr>
            <p:spPr>
              <a:xfrm>
                <a:off x="5417071" y="505208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0" name="1219 Elipse"/>
              <p:cNvSpPr/>
              <p:nvPr/>
            </p:nvSpPr>
            <p:spPr>
              <a:xfrm>
                <a:off x="5301647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1" name="1220 Elipse"/>
              <p:cNvSpPr/>
              <p:nvPr/>
            </p:nvSpPr>
            <p:spPr>
              <a:xfrm>
                <a:off x="5346247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2" name="AutoShape 205"/>
              <p:cNvSpPr>
                <a:spLocks noChangeArrowheads="1"/>
              </p:cNvSpPr>
              <p:nvPr/>
            </p:nvSpPr>
            <p:spPr bwMode="auto">
              <a:xfrm>
                <a:off x="5587199" y="4711172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223" name="1222 Elipse"/>
              <p:cNvSpPr/>
              <p:nvPr/>
            </p:nvSpPr>
            <p:spPr>
              <a:xfrm>
                <a:off x="5668126" y="474239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4" name="1223 Elipse"/>
              <p:cNvSpPr/>
              <p:nvPr/>
            </p:nvSpPr>
            <p:spPr>
              <a:xfrm>
                <a:off x="5654098" y="489533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5" name="1224 Elipse"/>
              <p:cNvSpPr/>
              <p:nvPr/>
            </p:nvSpPr>
            <p:spPr>
              <a:xfrm>
                <a:off x="5627986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6" name="1225 Elipse"/>
              <p:cNvSpPr/>
              <p:nvPr/>
            </p:nvSpPr>
            <p:spPr>
              <a:xfrm>
                <a:off x="5896346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7" name="1226 Elipse"/>
              <p:cNvSpPr/>
              <p:nvPr/>
            </p:nvSpPr>
            <p:spPr>
              <a:xfrm>
                <a:off x="5882318" y="489022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8" name="1227 Elipse"/>
              <p:cNvSpPr/>
              <p:nvPr/>
            </p:nvSpPr>
            <p:spPr>
              <a:xfrm>
                <a:off x="5856206" y="505208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9" name="1228 Elipse"/>
              <p:cNvSpPr/>
              <p:nvPr/>
            </p:nvSpPr>
            <p:spPr>
              <a:xfrm>
                <a:off x="5740782" y="50571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30" name="1229 Elipse"/>
              <p:cNvSpPr/>
              <p:nvPr/>
            </p:nvSpPr>
            <p:spPr>
              <a:xfrm>
                <a:off x="5785382" y="47372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31" name="AutoShape 205"/>
              <p:cNvSpPr>
                <a:spLocks noChangeArrowheads="1"/>
              </p:cNvSpPr>
              <p:nvPr/>
            </p:nvSpPr>
            <p:spPr bwMode="auto">
              <a:xfrm>
                <a:off x="6012160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232" name="1231 Elipse"/>
              <p:cNvSpPr/>
              <p:nvPr/>
            </p:nvSpPr>
            <p:spPr>
              <a:xfrm>
                <a:off x="6093087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33" name="1232 Elipse"/>
              <p:cNvSpPr/>
              <p:nvPr/>
            </p:nvSpPr>
            <p:spPr>
              <a:xfrm>
                <a:off x="6079059" y="49023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34" name="1233 Elipse"/>
              <p:cNvSpPr/>
              <p:nvPr/>
            </p:nvSpPr>
            <p:spPr>
              <a:xfrm>
                <a:off x="6052947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35" name="1234 Elipse"/>
              <p:cNvSpPr/>
              <p:nvPr/>
            </p:nvSpPr>
            <p:spPr>
              <a:xfrm>
                <a:off x="6321307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36" name="1235 Elipse"/>
              <p:cNvSpPr/>
              <p:nvPr/>
            </p:nvSpPr>
            <p:spPr>
              <a:xfrm>
                <a:off x="6307279" y="48972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37" name="1236 Elipse"/>
              <p:cNvSpPr/>
              <p:nvPr/>
            </p:nvSpPr>
            <p:spPr>
              <a:xfrm>
                <a:off x="6281167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38" name="1237 Elipse"/>
              <p:cNvSpPr/>
              <p:nvPr/>
            </p:nvSpPr>
            <p:spPr>
              <a:xfrm>
                <a:off x="6165743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39" name="1238 Elipse"/>
              <p:cNvSpPr/>
              <p:nvPr/>
            </p:nvSpPr>
            <p:spPr>
              <a:xfrm>
                <a:off x="6210343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40" name="AutoShape 205"/>
              <p:cNvSpPr>
                <a:spLocks noChangeArrowheads="1"/>
              </p:cNvSpPr>
              <p:nvPr/>
            </p:nvSpPr>
            <p:spPr bwMode="auto">
              <a:xfrm>
                <a:off x="6451295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241" name="1240 Elipse"/>
              <p:cNvSpPr/>
              <p:nvPr/>
            </p:nvSpPr>
            <p:spPr>
              <a:xfrm>
                <a:off x="6532222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42" name="1241 Elipse"/>
              <p:cNvSpPr/>
              <p:nvPr/>
            </p:nvSpPr>
            <p:spPr>
              <a:xfrm>
                <a:off x="6518194" y="490231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43" name="1242 Elipse"/>
              <p:cNvSpPr/>
              <p:nvPr/>
            </p:nvSpPr>
            <p:spPr>
              <a:xfrm>
                <a:off x="6492082" y="5064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44" name="1243 Elipse"/>
              <p:cNvSpPr/>
              <p:nvPr/>
            </p:nvSpPr>
            <p:spPr>
              <a:xfrm>
                <a:off x="6760442" y="47442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45" name="1244 Elipse"/>
              <p:cNvSpPr/>
              <p:nvPr/>
            </p:nvSpPr>
            <p:spPr>
              <a:xfrm>
                <a:off x="6746414" y="489721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46" name="1245 Elipse"/>
              <p:cNvSpPr/>
              <p:nvPr/>
            </p:nvSpPr>
            <p:spPr>
              <a:xfrm>
                <a:off x="6720302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47" name="1246 Elipse"/>
              <p:cNvSpPr/>
              <p:nvPr/>
            </p:nvSpPr>
            <p:spPr>
              <a:xfrm>
                <a:off x="6604878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48" name="1247 Elipse"/>
              <p:cNvSpPr/>
              <p:nvPr/>
            </p:nvSpPr>
            <p:spPr>
              <a:xfrm>
                <a:off x="6649478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49" name="AutoShape 205"/>
              <p:cNvSpPr>
                <a:spLocks noChangeArrowheads="1"/>
              </p:cNvSpPr>
              <p:nvPr/>
            </p:nvSpPr>
            <p:spPr bwMode="auto">
              <a:xfrm>
                <a:off x="6883343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250" name="1249 Elipse"/>
              <p:cNvSpPr/>
              <p:nvPr/>
            </p:nvSpPr>
            <p:spPr>
              <a:xfrm>
                <a:off x="6964270" y="474938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51" name="1250 Elipse"/>
              <p:cNvSpPr/>
              <p:nvPr/>
            </p:nvSpPr>
            <p:spPr>
              <a:xfrm>
                <a:off x="6950242" y="490231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52" name="1251 Elipse"/>
              <p:cNvSpPr/>
              <p:nvPr/>
            </p:nvSpPr>
            <p:spPr>
              <a:xfrm>
                <a:off x="6924130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53" name="1252 Elipse"/>
              <p:cNvSpPr/>
              <p:nvPr/>
            </p:nvSpPr>
            <p:spPr>
              <a:xfrm>
                <a:off x="7192490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54" name="1253 Elipse"/>
              <p:cNvSpPr/>
              <p:nvPr/>
            </p:nvSpPr>
            <p:spPr>
              <a:xfrm>
                <a:off x="7178462" y="489721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55" name="1254 Elipse"/>
              <p:cNvSpPr/>
              <p:nvPr/>
            </p:nvSpPr>
            <p:spPr>
              <a:xfrm>
                <a:off x="7152350" y="505906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56" name="1255 Elipse"/>
              <p:cNvSpPr/>
              <p:nvPr/>
            </p:nvSpPr>
            <p:spPr>
              <a:xfrm>
                <a:off x="7036926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57" name="1256 Elipse"/>
              <p:cNvSpPr/>
              <p:nvPr/>
            </p:nvSpPr>
            <p:spPr>
              <a:xfrm>
                <a:off x="7081526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58" name="AutoShape 205"/>
              <p:cNvSpPr>
                <a:spLocks noChangeArrowheads="1"/>
              </p:cNvSpPr>
              <p:nvPr/>
            </p:nvSpPr>
            <p:spPr bwMode="auto">
              <a:xfrm>
                <a:off x="7322478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259" name="1258 Elipse"/>
              <p:cNvSpPr/>
              <p:nvPr/>
            </p:nvSpPr>
            <p:spPr>
              <a:xfrm>
                <a:off x="7403405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0" name="1259 Elipse"/>
              <p:cNvSpPr/>
              <p:nvPr/>
            </p:nvSpPr>
            <p:spPr>
              <a:xfrm>
                <a:off x="7389377" y="49023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1" name="1260 Elipse"/>
              <p:cNvSpPr/>
              <p:nvPr/>
            </p:nvSpPr>
            <p:spPr>
              <a:xfrm>
                <a:off x="7363265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2" name="1261 Elipse"/>
              <p:cNvSpPr/>
              <p:nvPr/>
            </p:nvSpPr>
            <p:spPr>
              <a:xfrm>
                <a:off x="7631625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3" name="1262 Elipse"/>
              <p:cNvSpPr/>
              <p:nvPr/>
            </p:nvSpPr>
            <p:spPr>
              <a:xfrm>
                <a:off x="7617597" y="48972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4" name="1263 Elipse"/>
              <p:cNvSpPr/>
              <p:nvPr/>
            </p:nvSpPr>
            <p:spPr>
              <a:xfrm>
                <a:off x="7591485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5" name="1264 Elipse"/>
              <p:cNvSpPr/>
              <p:nvPr/>
            </p:nvSpPr>
            <p:spPr>
              <a:xfrm>
                <a:off x="7476061" y="5064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6" name="1265 Elipse"/>
              <p:cNvSpPr/>
              <p:nvPr/>
            </p:nvSpPr>
            <p:spPr>
              <a:xfrm>
                <a:off x="7520661" y="47442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7" name="AutoShape 216"/>
              <p:cNvSpPr>
                <a:spLocks noChangeArrowheads="1"/>
              </p:cNvSpPr>
              <p:nvPr/>
            </p:nvSpPr>
            <p:spPr bwMode="auto">
              <a:xfrm rot="16200000">
                <a:off x="5249420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8" name="AutoShape 216"/>
              <p:cNvSpPr>
                <a:spLocks noChangeArrowheads="1"/>
              </p:cNvSpPr>
              <p:nvPr/>
            </p:nvSpPr>
            <p:spPr bwMode="auto">
              <a:xfrm rot="16200000">
                <a:off x="5681468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9" name="AutoShape 216"/>
              <p:cNvSpPr>
                <a:spLocks noChangeArrowheads="1"/>
              </p:cNvSpPr>
              <p:nvPr/>
            </p:nvSpPr>
            <p:spPr bwMode="auto">
              <a:xfrm rot="16200000">
                <a:off x="6113516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70" name="AutoShape 216"/>
              <p:cNvSpPr>
                <a:spLocks noChangeArrowheads="1"/>
              </p:cNvSpPr>
              <p:nvPr/>
            </p:nvSpPr>
            <p:spPr bwMode="auto">
              <a:xfrm rot="16200000">
                <a:off x="6545564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71" name="AutoShape 216"/>
              <p:cNvSpPr>
                <a:spLocks noChangeArrowheads="1"/>
              </p:cNvSpPr>
              <p:nvPr/>
            </p:nvSpPr>
            <p:spPr bwMode="auto">
              <a:xfrm rot="16200000">
                <a:off x="6977612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72" name="AutoShape 216"/>
              <p:cNvSpPr>
                <a:spLocks noChangeArrowheads="1"/>
              </p:cNvSpPr>
              <p:nvPr/>
            </p:nvSpPr>
            <p:spPr bwMode="auto">
              <a:xfrm rot="16200000">
                <a:off x="7409660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cxnSp>
          <p:nvCxnSpPr>
            <p:cNvPr id="1183" name="1182 Conector recto"/>
            <p:cNvCxnSpPr/>
            <p:nvPr/>
          </p:nvCxnSpPr>
          <p:spPr>
            <a:xfrm flipH="1">
              <a:off x="7160420" y="3042819"/>
              <a:ext cx="550068" cy="511968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1183 Conector recto"/>
            <p:cNvCxnSpPr/>
            <p:nvPr/>
          </p:nvCxnSpPr>
          <p:spPr>
            <a:xfrm>
              <a:off x="8324752" y="3043027"/>
              <a:ext cx="607048" cy="50453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5" name="1184 Grupo"/>
            <p:cNvGrpSpPr/>
            <p:nvPr/>
          </p:nvGrpSpPr>
          <p:grpSpPr>
            <a:xfrm>
              <a:off x="7835739" y="4280784"/>
              <a:ext cx="344752" cy="316117"/>
              <a:chOff x="7835739" y="4100228"/>
              <a:chExt cx="550620" cy="504886"/>
            </a:xfrm>
          </p:grpSpPr>
          <p:grpSp>
            <p:nvGrpSpPr>
              <p:cNvPr id="1193" name="Group 17"/>
              <p:cNvGrpSpPr>
                <a:grpSpLocks/>
              </p:cNvGrpSpPr>
              <p:nvPr/>
            </p:nvGrpSpPr>
            <p:grpSpPr bwMode="auto">
              <a:xfrm rot="498828" flipH="1">
                <a:off x="7835739" y="4100228"/>
                <a:ext cx="350258" cy="348838"/>
                <a:chOff x="1281" y="579"/>
                <a:chExt cx="3187" cy="3172"/>
              </a:xfrm>
            </p:grpSpPr>
            <p:sp>
              <p:nvSpPr>
                <p:cNvPr id="1204" name="Oval 18"/>
                <p:cNvSpPr>
                  <a:spLocks noChangeArrowheads="1"/>
                </p:cNvSpPr>
                <p:nvPr/>
              </p:nvSpPr>
              <p:spPr bwMode="auto">
                <a:xfrm rot="7240817">
                  <a:off x="1629" y="913"/>
                  <a:ext cx="2492" cy="2491"/>
                </a:xfrm>
                <a:prstGeom prst="ellipse">
                  <a:avLst/>
                </a:prstGeom>
                <a:solidFill>
                  <a:srgbClr val="B2B2B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/>
                  <a:endParaRPr lang="es-ES" sz="1800"/>
                </a:p>
              </p:txBody>
            </p:sp>
            <p:sp>
              <p:nvSpPr>
                <p:cNvPr id="1205" name="AutoShape 19"/>
                <p:cNvSpPr>
                  <a:spLocks noChangeArrowheads="1"/>
                </p:cNvSpPr>
                <p:nvPr/>
              </p:nvSpPr>
              <p:spPr bwMode="auto">
                <a:xfrm rot="-14211571">
                  <a:off x="1361" y="1128"/>
                  <a:ext cx="744" cy="476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06" name="AutoShape 20"/>
                <p:cNvSpPr>
                  <a:spLocks noChangeArrowheads="1"/>
                </p:cNvSpPr>
                <p:nvPr/>
              </p:nvSpPr>
              <p:spPr bwMode="auto">
                <a:xfrm rot="2064809">
                  <a:off x="1706" y="3049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07" name="AutoShape 21"/>
                <p:cNvSpPr>
                  <a:spLocks noChangeArrowheads="1"/>
                </p:cNvSpPr>
                <p:nvPr/>
              </p:nvSpPr>
              <p:spPr bwMode="auto">
                <a:xfrm rot="-8662188">
                  <a:off x="3284" y="783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08" name="AutoShape 22"/>
                <p:cNvSpPr>
                  <a:spLocks noChangeArrowheads="1"/>
                </p:cNvSpPr>
                <p:nvPr/>
              </p:nvSpPr>
              <p:spPr bwMode="auto">
                <a:xfrm rot="-70800022">
                  <a:off x="3847" y="1674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09" name="AutoShape 23"/>
                <p:cNvSpPr>
                  <a:spLocks noChangeArrowheads="1"/>
                </p:cNvSpPr>
                <p:nvPr/>
              </p:nvSpPr>
              <p:spPr bwMode="auto">
                <a:xfrm rot="-16735221">
                  <a:off x="1143" y="2129"/>
                  <a:ext cx="758" cy="48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10" name="AutoShape 24"/>
                <p:cNvSpPr>
                  <a:spLocks noChangeArrowheads="1"/>
                </p:cNvSpPr>
                <p:nvPr/>
              </p:nvSpPr>
              <p:spPr bwMode="auto">
                <a:xfrm rot="-714321">
                  <a:off x="2782" y="3267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11" name="AutoShape 25"/>
                <p:cNvSpPr>
                  <a:spLocks noChangeArrowheads="1"/>
                </p:cNvSpPr>
                <p:nvPr/>
              </p:nvSpPr>
              <p:spPr bwMode="auto">
                <a:xfrm rot="-11421312">
                  <a:off x="2260" y="579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12" name="AutoShape 26"/>
                <p:cNvSpPr>
                  <a:spLocks noChangeArrowheads="1"/>
                </p:cNvSpPr>
                <p:nvPr/>
              </p:nvSpPr>
              <p:spPr bwMode="auto">
                <a:xfrm rot="-133001338">
                  <a:off x="3684" y="2695"/>
                  <a:ext cx="708" cy="45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194" name="Group 27"/>
              <p:cNvGrpSpPr>
                <a:grpSpLocks/>
              </p:cNvGrpSpPr>
              <p:nvPr/>
            </p:nvGrpSpPr>
            <p:grpSpPr bwMode="auto">
              <a:xfrm rot="1606593" flipH="1">
                <a:off x="8095780" y="4315955"/>
                <a:ext cx="290579" cy="289159"/>
                <a:chOff x="1281" y="579"/>
                <a:chExt cx="3187" cy="3172"/>
              </a:xfrm>
            </p:grpSpPr>
            <p:sp>
              <p:nvSpPr>
                <p:cNvPr id="1195" name="Oval 28"/>
                <p:cNvSpPr>
                  <a:spLocks noChangeArrowheads="1"/>
                </p:cNvSpPr>
                <p:nvPr/>
              </p:nvSpPr>
              <p:spPr bwMode="auto">
                <a:xfrm rot="7240817">
                  <a:off x="1629" y="913"/>
                  <a:ext cx="2492" cy="2491"/>
                </a:xfrm>
                <a:prstGeom prst="ellipse">
                  <a:avLst/>
                </a:prstGeom>
                <a:solidFill>
                  <a:srgbClr val="B2B2B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/>
                  <a:endParaRPr lang="es-ES" sz="1800"/>
                </a:p>
              </p:txBody>
            </p:sp>
            <p:sp>
              <p:nvSpPr>
                <p:cNvPr id="1196" name="AutoShape 29"/>
                <p:cNvSpPr>
                  <a:spLocks noChangeArrowheads="1"/>
                </p:cNvSpPr>
                <p:nvPr/>
              </p:nvSpPr>
              <p:spPr bwMode="auto">
                <a:xfrm rot="-14211571">
                  <a:off x="1361" y="1128"/>
                  <a:ext cx="744" cy="476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97" name="AutoShape 30"/>
                <p:cNvSpPr>
                  <a:spLocks noChangeArrowheads="1"/>
                </p:cNvSpPr>
                <p:nvPr/>
              </p:nvSpPr>
              <p:spPr bwMode="auto">
                <a:xfrm rot="2064809">
                  <a:off x="1706" y="3049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98" name="AutoShape 31"/>
                <p:cNvSpPr>
                  <a:spLocks noChangeArrowheads="1"/>
                </p:cNvSpPr>
                <p:nvPr/>
              </p:nvSpPr>
              <p:spPr bwMode="auto">
                <a:xfrm rot="-8662188">
                  <a:off x="3284" y="783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99" name="AutoShape 32"/>
                <p:cNvSpPr>
                  <a:spLocks noChangeArrowheads="1"/>
                </p:cNvSpPr>
                <p:nvPr/>
              </p:nvSpPr>
              <p:spPr bwMode="auto">
                <a:xfrm rot="-70800022">
                  <a:off x="3847" y="1674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00" name="AutoShape 33"/>
                <p:cNvSpPr>
                  <a:spLocks noChangeArrowheads="1"/>
                </p:cNvSpPr>
                <p:nvPr/>
              </p:nvSpPr>
              <p:spPr bwMode="auto">
                <a:xfrm rot="-16735221">
                  <a:off x="1143" y="2129"/>
                  <a:ext cx="758" cy="48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01" name="AutoShape 34"/>
                <p:cNvSpPr>
                  <a:spLocks noChangeArrowheads="1"/>
                </p:cNvSpPr>
                <p:nvPr/>
              </p:nvSpPr>
              <p:spPr bwMode="auto">
                <a:xfrm rot="-714321">
                  <a:off x="2782" y="3267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02" name="AutoShape 35"/>
                <p:cNvSpPr>
                  <a:spLocks noChangeArrowheads="1"/>
                </p:cNvSpPr>
                <p:nvPr/>
              </p:nvSpPr>
              <p:spPr bwMode="auto">
                <a:xfrm rot="-11421312">
                  <a:off x="2260" y="579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03" name="AutoShape 36"/>
                <p:cNvSpPr>
                  <a:spLocks noChangeArrowheads="1"/>
                </p:cNvSpPr>
                <p:nvPr/>
              </p:nvSpPr>
              <p:spPr bwMode="auto">
                <a:xfrm rot="-133001338">
                  <a:off x="3684" y="2695"/>
                  <a:ext cx="708" cy="45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186" name="1185 CuadroTexto"/>
            <p:cNvSpPr txBox="1"/>
            <p:nvPr/>
          </p:nvSpPr>
          <p:spPr>
            <a:xfrm>
              <a:off x="7285501" y="4186581"/>
              <a:ext cx="1440160" cy="54004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7" name="1186 Rectángulo"/>
            <p:cNvSpPr/>
            <p:nvPr/>
          </p:nvSpPr>
          <p:spPr>
            <a:xfrm>
              <a:off x="7362713" y="4841161"/>
              <a:ext cx="1296144" cy="1440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88" name="1187 Conector recto de flecha"/>
            <p:cNvCxnSpPr/>
            <p:nvPr/>
          </p:nvCxnSpPr>
          <p:spPr>
            <a:xfrm>
              <a:off x="2523657" y="3251102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9" name="1188 Conector recto de flecha"/>
            <p:cNvCxnSpPr/>
            <p:nvPr/>
          </p:nvCxnSpPr>
          <p:spPr>
            <a:xfrm>
              <a:off x="5148064" y="3237034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0" name="1189 Conector recto de flecha"/>
            <p:cNvCxnSpPr/>
            <p:nvPr/>
          </p:nvCxnSpPr>
          <p:spPr>
            <a:xfrm>
              <a:off x="7042714" y="2771065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1190 Conector recto"/>
            <p:cNvCxnSpPr/>
            <p:nvPr/>
          </p:nvCxnSpPr>
          <p:spPr>
            <a:xfrm>
              <a:off x="7196389" y="4064375"/>
              <a:ext cx="85474" cy="121444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1191 Conector recto"/>
            <p:cNvCxnSpPr/>
            <p:nvPr/>
          </p:nvCxnSpPr>
          <p:spPr>
            <a:xfrm flipH="1">
              <a:off x="8724867" y="4052469"/>
              <a:ext cx="114333" cy="13335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7" name="1946 Grupo"/>
          <p:cNvGrpSpPr/>
          <p:nvPr/>
        </p:nvGrpSpPr>
        <p:grpSpPr>
          <a:xfrm>
            <a:off x="6412844" y="2602984"/>
            <a:ext cx="474473" cy="474473"/>
            <a:chOff x="2071872" y="4602154"/>
            <a:chExt cx="794047" cy="794047"/>
          </a:xfrm>
        </p:grpSpPr>
        <p:sp>
          <p:nvSpPr>
            <p:cNvPr id="1948" name="AutoShape 2"/>
            <p:cNvSpPr>
              <a:spLocks noChangeArrowheads="1"/>
            </p:cNvSpPr>
            <p:nvPr/>
          </p:nvSpPr>
          <p:spPr bwMode="auto">
            <a:xfrm>
              <a:off x="2071872" y="5011112"/>
              <a:ext cx="794047" cy="385089"/>
            </a:xfrm>
            <a:prstGeom prst="parallelogram">
              <a:avLst>
                <a:gd name="adj" fmla="val 36705"/>
              </a:avLst>
            </a:prstGeom>
            <a:solidFill>
              <a:schemeClr val="bg1">
                <a:lumMod val="85000"/>
              </a:schemeClr>
            </a:solidFill>
            <a:ln w="6350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1949" name="1948 Grupo"/>
            <p:cNvGrpSpPr/>
            <p:nvPr/>
          </p:nvGrpSpPr>
          <p:grpSpPr>
            <a:xfrm>
              <a:off x="2721643" y="4602154"/>
              <a:ext cx="86459" cy="504966"/>
              <a:chOff x="2489987" y="2655213"/>
              <a:chExt cx="86459" cy="504966"/>
            </a:xfrm>
          </p:grpSpPr>
          <p:sp>
            <p:nvSpPr>
              <p:cNvPr id="1990" name="AutoShape 4"/>
              <p:cNvSpPr>
                <a:spLocks noChangeArrowheads="1"/>
              </p:cNvSpPr>
              <p:nvPr/>
            </p:nvSpPr>
            <p:spPr bwMode="auto">
              <a:xfrm>
                <a:off x="2489987" y="3061520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91" name="AutoShape 5"/>
              <p:cNvSpPr>
                <a:spLocks noChangeArrowheads="1"/>
              </p:cNvSpPr>
              <p:nvPr/>
            </p:nvSpPr>
            <p:spPr bwMode="auto">
              <a:xfrm>
                <a:off x="2489987" y="299415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92" name="AutoShape 6"/>
              <p:cNvSpPr>
                <a:spLocks noChangeArrowheads="1"/>
              </p:cNvSpPr>
              <p:nvPr/>
            </p:nvSpPr>
            <p:spPr bwMode="auto">
              <a:xfrm>
                <a:off x="2489987" y="2925731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93" name="AutoShape 7"/>
              <p:cNvSpPr>
                <a:spLocks noChangeArrowheads="1"/>
              </p:cNvSpPr>
              <p:nvPr/>
            </p:nvSpPr>
            <p:spPr bwMode="auto">
              <a:xfrm>
                <a:off x="2489987" y="285836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94" name="AutoShape 8"/>
              <p:cNvSpPr>
                <a:spLocks noChangeArrowheads="1"/>
              </p:cNvSpPr>
              <p:nvPr/>
            </p:nvSpPr>
            <p:spPr bwMode="auto">
              <a:xfrm>
                <a:off x="2489987" y="2790472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95" name="AutoShape 9"/>
              <p:cNvSpPr>
                <a:spLocks noChangeArrowheads="1"/>
              </p:cNvSpPr>
              <p:nvPr/>
            </p:nvSpPr>
            <p:spPr bwMode="auto">
              <a:xfrm>
                <a:off x="2489987" y="2723108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96" name="AutoShape 10"/>
              <p:cNvSpPr>
                <a:spLocks noChangeArrowheads="1"/>
              </p:cNvSpPr>
              <p:nvPr/>
            </p:nvSpPr>
            <p:spPr bwMode="auto">
              <a:xfrm>
                <a:off x="2489987" y="2655213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sp>
          <p:nvSpPr>
            <p:cNvPr id="1950" name="AutoShape 13"/>
            <p:cNvSpPr>
              <a:spLocks noChangeArrowheads="1"/>
            </p:cNvSpPr>
            <p:nvPr/>
          </p:nvSpPr>
          <p:spPr bwMode="auto">
            <a:xfrm>
              <a:off x="2480831" y="5004217"/>
              <a:ext cx="86459" cy="98659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1951" name="1950 Grupo"/>
            <p:cNvGrpSpPr/>
            <p:nvPr/>
          </p:nvGrpSpPr>
          <p:grpSpPr>
            <a:xfrm>
              <a:off x="2659053" y="5057107"/>
              <a:ext cx="86459" cy="166177"/>
              <a:chOff x="2427397" y="3110166"/>
              <a:chExt cx="86459" cy="166177"/>
            </a:xfrm>
          </p:grpSpPr>
          <p:sp>
            <p:nvSpPr>
              <p:cNvPr id="1988" name="AutoShape 22"/>
              <p:cNvSpPr>
                <a:spLocks noChangeArrowheads="1"/>
              </p:cNvSpPr>
              <p:nvPr/>
            </p:nvSpPr>
            <p:spPr bwMode="auto">
              <a:xfrm>
                <a:off x="2427397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89" name="AutoShape 23"/>
              <p:cNvSpPr>
                <a:spLocks noChangeArrowheads="1"/>
              </p:cNvSpPr>
              <p:nvPr/>
            </p:nvSpPr>
            <p:spPr bwMode="auto">
              <a:xfrm>
                <a:off x="2427397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952" name="1951 Grupo"/>
            <p:cNvGrpSpPr/>
            <p:nvPr/>
          </p:nvGrpSpPr>
          <p:grpSpPr>
            <a:xfrm>
              <a:off x="2563046" y="5065464"/>
              <a:ext cx="86459" cy="302091"/>
              <a:chOff x="2331390" y="3118523"/>
              <a:chExt cx="86459" cy="302091"/>
            </a:xfrm>
          </p:grpSpPr>
          <p:sp>
            <p:nvSpPr>
              <p:cNvPr id="1984" name="AutoShape 31"/>
              <p:cNvSpPr>
                <a:spLocks noChangeArrowheads="1"/>
              </p:cNvSpPr>
              <p:nvPr/>
            </p:nvSpPr>
            <p:spPr bwMode="auto">
              <a:xfrm>
                <a:off x="2331390" y="3321864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85" name="AutoShape 32"/>
              <p:cNvSpPr>
                <a:spLocks noChangeArrowheads="1"/>
              </p:cNvSpPr>
              <p:nvPr/>
            </p:nvSpPr>
            <p:spPr bwMode="auto">
              <a:xfrm>
                <a:off x="2331390" y="3254437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86" name="AutoShape 33"/>
              <p:cNvSpPr>
                <a:spLocks noChangeArrowheads="1"/>
              </p:cNvSpPr>
              <p:nvPr/>
            </p:nvSpPr>
            <p:spPr bwMode="auto">
              <a:xfrm>
                <a:off x="2331390" y="3185949"/>
                <a:ext cx="86459" cy="99281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87" name="AutoShape 34"/>
              <p:cNvSpPr>
                <a:spLocks noChangeArrowheads="1"/>
              </p:cNvSpPr>
              <p:nvPr/>
            </p:nvSpPr>
            <p:spPr bwMode="auto">
              <a:xfrm>
                <a:off x="2331390" y="3118523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953" name="1952 Grupo"/>
            <p:cNvGrpSpPr/>
            <p:nvPr/>
          </p:nvGrpSpPr>
          <p:grpSpPr>
            <a:xfrm>
              <a:off x="2418240" y="4654134"/>
              <a:ext cx="86459" cy="573391"/>
              <a:chOff x="2186584" y="2707193"/>
              <a:chExt cx="86459" cy="573391"/>
            </a:xfrm>
          </p:grpSpPr>
          <p:sp>
            <p:nvSpPr>
              <p:cNvPr id="1976" name="AutoShape 40"/>
              <p:cNvSpPr>
                <a:spLocks noChangeArrowheads="1"/>
              </p:cNvSpPr>
              <p:nvPr/>
            </p:nvSpPr>
            <p:spPr bwMode="auto">
              <a:xfrm>
                <a:off x="2186584" y="318183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77" name="AutoShape 41"/>
              <p:cNvSpPr>
                <a:spLocks noChangeArrowheads="1"/>
              </p:cNvSpPr>
              <p:nvPr/>
            </p:nvSpPr>
            <p:spPr bwMode="auto">
              <a:xfrm>
                <a:off x="2186584" y="3114406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78" name="AutoShape 42"/>
              <p:cNvSpPr>
                <a:spLocks noChangeArrowheads="1"/>
              </p:cNvSpPr>
              <p:nvPr/>
            </p:nvSpPr>
            <p:spPr bwMode="auto">
              <a:xfrm>
                <a:off x="2186584" y="304591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79" name="AutoShape 43"/>
              <p:cNvSpPr>
                <a:spLocks noChangeArrowheads="1"/>
              </p:cNvSpPr>
              <p:nvPr/>
            </p:nvSpPr>
            <p:spPr bwMode="auto">
              <a:xfrm>
                <a:off x="2186584" y="2978491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80" name="AutoShape 44"/>
              <p:cNvSpPr>
                <a:spLocks noChangeArrowheads="1"/>
              </p:cNvSpPr>
              <p:nvPr/>
            </p:nvSpPr>
            <p:spPr bwMode="auto">
              <a:xfrm>
                <a:off x="2186584" y="2910534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81" name="AutoShape 45"/>
              <p:cNvSpPr>
                <a:spLocks noChangeArrowheads="1"/>
              </p:cNvSpPr>
              <p:nvPr/>
            </p:nvSpPr>
            <p:spPr bwMode="auto">
              <a:xfrm>
                <a:off x="2186584" y="284310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82" name="AutoShape 46"/>
              <p:cNvSpPr>
                <a:spLocks noChangeArrowheads="1"/>
              </p:cNvSpPr>
              <p:nvPr/>
            </p:nvSpPr>
            <p:spPr bwMode="auto">
              <a:xfrm>
                <a:off x="2186584" y="2775150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83" name="AutoShape 47"/>
              <p:cNvSpPr>
                <a:spLocks noChangeArrowheads="1"/>
              </p:cNvSpPr>
              <p:nvPr/>
            </p:nvSpPr>
            <p:spPr bwMode="auto">
              <a:xfrm>
                <a:off x="2186584" y="270719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954" name="1953 Grupo"/>
            <p:cNvGrpSpPr/>
            <p:nvPr/>
          </p:nvGrpSpPr>
          <p:grpSpPr>
            <a:xfrm>
              <a:off x="2370501" y="4997507"/>
              <a:ext cx="86459" cy="370049"/>
              <a:chOff x="2511112" y="3021921"/>
              <a:chExt cx="86459" cy="370049"/>
            </a:xfrm>
          </p:grpSpPr>
          <p:sp>
            <p:nvSpPr>
              <p:cNvPr id="1971" name="AutoShape 49"/>
              <p:cNvSpPr>
                <a:spLocks noChangeArrowheads="1"/>
              </p:cNvSpPr>
              <p:nvPr/>
            </p:nvSpPr>
            <p:spPr bwMode="auto">
              <a:xfrm>
                <a:off x="2511112" y="3293219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72" name="AutoShape 50"/>
              <p:cNvSpPr>
                <a:spLocks noChangeArrowheads="1"/>
              </p:cNvSpPr>
              <p:nvPr/>
            </p:nvSpPr>
            <p:spPr bwMode="auto">
              <a:xfrm>
                <a:off x="2511112" y="3225793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73" name="AutoShape 51"/>
              <p:cNvSpPr>
                <a:spLocks noChangeArrowheads="1"/>
              </p:cNvSpPr>
              <p:nvPr/>
            </p:nvSpPr>
            <p:spPr bwMode="auto">
              <a:xfrm>
                <a:off x="2511112" y="3157305"/>
                <a:ext cx="86459" cy="9928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74" name="AutoShape 52"/>
              <p:cNvSpPr>
                <a:spLocks noChangeArrowheads="1"/>
              </p:cNvSpPr>
              <p:nvPr/>
            </p:nvSpPr>
            <p:spPr bwMode="auto">
              <a:xfrm>
                <a:off x="2511112" y="3089878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75" name="AutoShape 53"/>
              <p:cNvSpPr>
                <a:spLocks noChangeArrowheads="1"/>
              </p:cNvSpPr>
              <p:nvPr/>
            </p:nvSpPr>
            <p:spPr bwMode="auto">
              <a:xfrm>
                <a:off x="2511112" y="3021921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955" name="1954 Grupo"/>
            <p:cNvGrpSpPr/>
            <p:nvPr/>
          </p:nvGrpSpPr>
          <p:grpSpPr>
            <a:xfrm>
              <a:off x="2264417" y="4776666"/>
              <a:ext cx="86459" cy="301813"/>
              <a:chOff x="2032761" y="2829725"/>
              <a:chExt cx="86459" cy="301813"/>
            </a:xfrm>
          </p:grpSpPr>
          <p:sp>
            <p:nvSpPr>
              <p:cNvPr id="1967" name="AutoShape 62"/>
              <p:cNvSpPr>
                <a:spLocks noChangeArrowheads="1"/>
              </p:cNvSpPr>
              <p:nvPr/>
            </p:nvSpPr>
            <p:spPr bwMode="auto">
              <a:xfrm>
                <a:off x="2032761" y="3032879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68" name="AutoShape 63"/>
              <p:cNvSpPr>
                <a:spLocks noChangeArrowheads="1"/>
              </p:cNvSpPr>
              <p:nvPr/>
            </p:nvSpPr>
            <p:spPr bwMode="auto">
              <a:xfrm>
                <a:off x="2032761" y="2965514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69" name="AutoShape 64"/>
              <p:cNvSpPr>
                <a:spLocks noChangeArrowheads="1"/>
              </p:cNvSpPr>
              <p:nvPr/>
            </p:nvSpPr>
            <p:spPr bwMode="auto">
              <a:xfrm>
                <a:off x="2032761" y="2897089"/>
                <a:ext cx="86459" cy="99190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70" name="AutoShape 65"/>
              <p:cNvSpPr>
                <a:spLocks noChangeArrowheads="1"/>
              </p:cNvSpPr>
              <p:nvPr/>
            </p:nvSpPr>
            <p:spPr bwMode="auto">
              <a:xfrm>
                <a:off x="2032761" y="2829725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956" name="1955 Grupo"/>
            <p:cNvGrpSpPr/>
            <p:nvPr/>
          </p:nvGrpSpPr>
          <p:grpSpPr>
            <a:xfrm>
              <a:off x="2201827" y="5057107"/>
              <a:ext cx="86459" cy="166177"/>
              <a:chOff x="1970171" y="3110166"/>
              <a:chExt cx="86459" cy="166177"/>
            </a:xfrm>
          </p:grpSpPr>
          <p:sp>
            <p:nvSpPr>
              <p:cNvPr id="1965" name="AutoShape 71"/>
              <p:cNvSpPr>
                <a:spLocks noChangeArrowheads="1"/>
              </p:cNvSpPr>
              <p:nvPr/>
            </p:nvSpPr>
            <p:spPr bwMode="auto">
              <a:xfrm>
                <a:off x="1970171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66" name="AutoShape 72"/>
              <p:cNvSpPr>
                <a:spLocks noChangeArrowheads="1"/>
              </p:cNvSpPr>
              <p:nvPr/>
            </p:nvSpPr>
            <p:spPr bwMode="auto">
              <a:xfrm>
                <a:off x="1970171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957" name="1956 Grupo"/>
            <p:cNvGrpSpPr/>
            <p:nvPr/>
          </p:nvGrpSpPr>
          <p:grpSpPr>
            <a:xfrm>
              <a:off x="2144010" y="4862124"/>
              <a:ext cx="86459" cy="505432"/>
              <a:chOff x="1912354" y="2915183"/>
              <a:chExt cx="86459" cy="505432"/>
            </a:xfrm>
          </p:grpSpPr>
          <p:sp>
            <p:nvSpPr>
              <p:cNvPr id="1958" name="AutoShape 80"/>
              <p:cNvSpPr>
                <a:spLocks noChangeArrowheads="1"/>
              </p:cNvSpPr>
              <p:nvPr/>
            </p:nvSpPr>
            <p:spPr bwMode="auto">
              <a:xfrm>
                <a:off x="1912354" y="3321865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59" name="AutoShape 81"/>
              <p:cNvSpPr>
                <a:spLocks noChangeArrowheads="1"/>
              </p:cNvSpPr>
              <p:nvPr/>
            </p:nvSpPr>
            <p:spPr bwMode="auto">
              <a:xfrm>
                <a:off x="1912354" y="3254438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60" name="AutoShape 82"/>
              <p:cNvSpPr>
                <a:spLocks noChangeArrowheads="1"/>
              </p:cNvSpPr>
              <p:nvPr/>
            </p:nvSpPr>
            <p:spPr bwMode="auto">
              <a:xfrm>
                <a:off x="1912354" y="318595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61" name="AutoShape 83"/>
              <p:cNvSpPr>
                <a:spLocks noChangeArrowheads="1"/>
              </p:cNvSpPr>
              <p:nvPr/>
            </p:nvSpPr>
            <p:spPr bwMode="auto">
              <a:xfrm>
                <a:off x="1912354" y="3118524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62" name="AutoShape 84"/>
              <p:cNvSpPr>
                <a:spLocks noChangeArrowheads="1"/>
              </p:cNvSpPr>
              <p:nvPr/>
            </p:nvSpPr>
            <p:spPr bwMode="auto">
              <a:xfrm>
                <a:off x="1912354" y="3050567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63" name="AutoShape 85"/>
              <p:cNvSpPr>
                <a:spLocks noChangeArrowheads="1"/>
              </p:cNvSpPr>
              <p:nvPr/>
            </p:nvSpPr>
            <p:spPr bwMode="auto">
              <a:xfrm>
                <a:off x="1912354" y="298314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964" name="AutoShape 86"/>
              <p:cNvSpPr>
                <a:spLocks noChangeArrowheads="1"/>
              </p:cNvSpPr>
              <p:nvPr/>
            </p:nvSpPr>
            <p:spPr bwMode="auto">
              <a:xfrm>
                <a:off x="1912354" y="2915183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</p:grpSp>
      <p:grpSp>
        <p:nvGrpSpPr>
          <p:cNvPr id="1997" name="1996 Grupo"/>
          <p:cNvGrpSpPr/>
          <p:nvPr/>
        </p:nvGrpSpPr>
        <p:grpSpPr>
          <a:xfrm rot="21196302">
            <a:off x="6494552" y="2955851"/>
            <a:ext cx="1131156" cy="389246"/>
            <a:chOff x="1085499" y="4032024"/>
            <a:chExt cx="1412869" cy="486187"/>
          </a:xfrm>
        </p:grpSpPr>
        <p:sp>
          <p:nvSpPr>
            <p:cNvPr id="1998" name="AutoShape 205"/>
            <p:cNvSpPr>
              <a:spLocks noChangeArrowheads="1"/>
            </p:cNvSpPr>
            <p:nvPr/>
          </p:nvSpPr>
          <p:spPr bwMode="auto">
            <a:xfrm>
              <a:off x="1085499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1999" name="1998 Elipse"/>
            <p:cNvSpPr/>
            <p:nvPr/>
          </p:nvSpPr>
          <p:spPr>
            <a:xfrm>
              <a:off x="1173714" y="4066061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00" name="1999 Elipse"/>
            <p:cNvSpPr/>
            <p:nvPr/>
          </p:nvSpPr>
          <p:spPr>
            <a:xfrm>
              <a:off x="1158423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01" name="2000 Elipse"/>
            <p:cNvSpPr/>
            <p:nvPr/>
          </p:nvSpPr>
          <p:spPr>
            <a:xfrm>
              <a:off x="1129959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02" name="2001 Elipse"/>
            <p:cNvSpPr/>
            <p:nvPr/>
          </p:nvSpPr>
          <p:spPr>
            <a:xfrm>
              <a:off x="1422486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03" name="2002 Elipse"/>
            <p:cNvSpPr/>
            <p:nvPr/>
          </p:nvSpPr>
          <p:spPr>
            <a:xfrm>
              <a:off x="1407196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04" name="2003 Elipse"/>
            <p:cNvSpPr/>
            <p:nvPr/>
          </p:nvSpPr>
          <p:spPr>
            <a:xfrm>
              <a:off x="1378731" y="440363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05" name="2004 Elipse"/>
            <p:cNvSpPr/>
            <p:nvPr/>
          </p:nvSpPr>
          <p:spPr>
            <a:xfrm>
              <a:off x="1252913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06" name="2005 Elipse"/>
            <p:cNvSpPr/>
            <p:nvPr/>
          </p:nvSpPr>
          <p:spPr>
            <a:xfrm>
              <a:off x="1301530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07" name="AutoShape 205"/>
            <p:cNvSpPr>
              <a:spLocks noChangeArrowheads="1"/>
            </p:cNvSpPr>
            <p:nvPr/>
          </p:nvSpPr>
          <p:spPr bwMode="auto">
            <a:xfrm>
              <a:off x="1564180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2008" name="2007 Elipse"/>
            <p:cNvSpPr/>
            <p:nvPr/>
          </p:nvSpPr>
          <p:spPr>
            <a:xfrm>
              <a:off x="1652396" y="4066061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09" name="2008 Elipse"/>
            <p:cNvSpPr/>
            <p:nvPr/>
          </p:nvSpPr>
          <p:spPr>
            <a:xfrm>
              <a:off x="1637104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10" name="2009 Elipse"/>
            <p:cNvSpPr/>
            <p:nvPr/>
          </p:nvSpPr>
          <p:spPr>
            <a:xfrm>
              <a:off x="1608641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11" name="2010 Elipse"/>
            <p:cNvSpPr/>
            <p:nvPr/>
          </p:nvSpPr>
          <p:spPr>
            <a:xfrm>
              <a:off x="1901168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12" name="2011 Elipse"/>
            <p:cNvSpPr/>
            <p:nvPr/>
          </p:nvSpPr>
          <p:spPr>
            <a:xfrm>
              <a:off x="1885877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13" name="2012 Elipse"/>
            <p:cNvSpPr/>
            <p:nvPr/>
          </p:nvSpPr>
          <p:spPr>
            <a:xfrm>
              <a:off x="1857414" y="440363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14" name="2013 Elipse"/>
            <p:cNvSpPr/>
            <p:nvPr/>
          </p:nvSpPr>
          <p:spPr>
            <a:xfrm>
              <a:off x="1731594" y="4409202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15" name="2014 Elipse"/>
            <p:cNvSpPr/>
            <p:nvPr/>
          </p:nvSpPr>
          <p:spPr>
            <a:xfrm>
              <a:off x="1780211" y="4060494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16" name="AutoShape 205"/>
            <p:cNvSpPr>
              <a:spLocks noChangeArrowheads="1"/>
            </p:cNvSpPr>
            <p:nvPr/>
          </p:nvSpPr>
          <p:spPr bwMode="auto">
            <a:xfrm>
              <a:off x="2027412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2017" name="2016 Elipse"/>
            <p:cNvSpPr/>
            <p:nvPr/>
          </p:nvSpPr>
          <p:spPr>
            <a:xfrm>
              <a:off x="2115626" y="4073676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18" name="2017 Elipse"/>
            <p:cNvSpPr/>
            <p:nvPr/>
          </p:nvSpPr>
          <p:spPr>
            <a:xfrm>
              <a:off x="2100336" y="4240385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19" name="2018 Elipse"/>
            <p:cNvSpPr/>
            <p:nvPr/>
          </p:nvSpPr>
          <p:spPr>
            <a:xfrm>
              <a:off x="2071872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20" name="2019 Elipse"/>
            <p:cNvSpPr/>
            <p:nvPr/>
          </p:nvSpPr>
          <p:spPr>
            <a:xfrm>
              <a:off x="2364399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21" name="2020 Elipse"/>
            <p:cNvSpPr/>
            <p:nvPr/>
          </p:nvSpPr>
          <p:spPr>
            <a:xfrm>
              <a:off x="2349107" y="4234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22" name="2021 Elipse"/>
            <p:cNvSpPr/>
            <p:nvPr/>
          </p:nvSpPr>
          <p:spPr>
            <a:xfrm>
              <a:off x="2320644" y="4411248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23" name="2022 Elipse"/>
            <p:cNvSpPr/>
            <p:nvPr/>
          </p:nvSpPr>
          <p:spPr>
            <a:xfrm>
              <a:off x="2194826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24" name="2023 Elipse"/>
            <p:cNvSpPr/>
            <p:nvPr/>
          </p:nvSpPr>
          <p:spPr>
            <a:xfrm>
              <a:off x="2243441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25" name="2024 Elipse"/>
            <p:cNvSpPr/>
            <p:nvPr/>
          </p:nvSpPr>
          <p:spPr>
            <a:xfrm>
              <a:off x="1286564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26" name="2025 Elipse"/>
            <p:cNvSpPr/>
            <p:nvPr/>
          </p:nvSpPr>
          <p:spPr>
            <a:xfrm>
              <a:off x="1764597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27" name="2026 Elipse"/>
            <p:cNvSpPr/>
            <p:nvPr/>
          </p:nvSpPr>
          <p:spPr>
            <a:xfrm>
              <a:off x="2227274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28" name="2027 Rectángulo"/>
          <p:cNvSpPr/>
          <p:nvPr/>
        </p:nvSpPr>
        <p:spPr>
          <a:xfrm>
            <a:off x="1930010" y="1228151"/>
            <a:ext cx="2520280" cy="93610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9" name="Rectangle 11"/>
          <p:cNvSpPr>
            <a:spLocks noChangeArrowheads="1"/>
          </p:cNvSpPr>
          <p:nvPr/>
        </p:nvSpPr>
        <p:spPr bwMode="auto">
          <a:xfrm>
            <a:off x="368824" y="1071546"/>
            <a:ext cx="2202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INTRODUCTION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2030" name="2029 Rectángulo"/>
          <p:cNvSpPr/>
          <p:nvPr/>
        </p:nvSpPr>
        <p:spPr>
          <a:xfrm>
            <a:off x="6138730" y="2564787"/>
            <a:ext cx="1728192" cy="949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1" name="Rectangle 11"/>
          <p:cNvSpPr>
            <a:spLocks noChangeArrowheads="1"/>
          </p:cNvSpPr>
          <p:nvPr/>
        </p:nvSpPr>
        <p:spPr bwMode="auto">
          <a:xfrm>
            <a:off x="1295758" y="2564787"/>
            <a:ext cx="51420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ENTROPY-BASED MEASURE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rPr>
              <a:t>FOR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                             CONTEXT EVALUATION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+mn-lt"/>
            </a:endParaRPr>
          </a:p>
        </p:txBody>
      </p:sp>
      <p:grpSp>
        <p:nvGrpSpPr>
          <p:cNvPr id="2032" name="2031 Grupo"/>
          <p:cNvGrpSpPr/>
          <p:nvPr/>
        </p:nvGrpSpPr>
        <p:grpSpPr>
          <a:xfrm>
            <a:off x="6969498" y="4190764"/>
            <a:ext cx="511176" cy="495228"/>
            <a:chOff x="634045" y="1400728"/>
            <a:chExt cx="4297995" cy="4101514"/>
          </a:xfrm>
        </p:grpSpPr>
        <p:grpSp>
          <p:nvGrpSpPr>
            <p:cNvPr id="2033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113" name="2112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14" name="2113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15" name="2114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16" name="2115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17" name="2116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18" name="2117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19" name="2118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20" name="2119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21" name="2120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22" name="2121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23" name="2122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24" name="2123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34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101" name="2100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02" name="2101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03" name="2102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04" name="2103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05" name="2104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06" name="2105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07" name="2106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08" name="2107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09" name="2108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10" name="2109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11" name="2110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12" name="2111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35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089" name="208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90" name="208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91" name="209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92" name="209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93" name="209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94" name="209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95" name="209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96" name="209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97" name="209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98" name="209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99" name="209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00" name="209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36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077" name="207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78" name="207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79" name="207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80" name="207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81" name="208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82" name="208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83" name="208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84" name="208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85" name="208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86" name="208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87" name="208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88" name="208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37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065" name="206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66" name="206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67" name="206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68" name="206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69" name="206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70" name="206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71" name="207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72" name="207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73" name="207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74" name="207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75" name="207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76" name="207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38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053" name="205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54" name="205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55" name="205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56" name="205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57" name="205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58" name="205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59" name="205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60" name="205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61" name="206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62" name="206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63" name="206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64" name="206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039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040" name="2039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41" name="2040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42" name="2041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43" name="2042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44" name="2043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45" name="2044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46" name="2045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47" name="2046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48" name="2047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49" name="2048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51" name="2050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52" name="2051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2125" name="2124 Grupo"/>
          <p:cNvGrpSpPr/>
          <p:nvPr/>
        </p:nvGrpSpPr>
        <p:grpSpPr>
          <a:xfrm>
            <a:off x="7240228" y="4020574"/>
            <a:ext cx="540568" cy="511300"/>
            <a:chOff x="1714165" y="1400728"/>
            <a:chExt cx="4297995" cy="4101514"/>
          </a:xfrm>
        </p:grpSpPr>
        <p:grpSp>
          <p:nvGrpSpPr>
            <p:cNvPr id="2126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2205" name="2204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06" name="2205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07" name="2206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08" name="2207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09" name="2208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10" name="2209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11" name="2210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12" name="2211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13" name="2212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14" name="2213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15" name="2214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16" name="2215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127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2193" name="219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94" name="219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95" name="219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96" name="219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97" name="219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98" name="219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99" name="219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00" name="219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01" name="220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02" name="220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03" name="2202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04" name="2203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128" name="2127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2181" name="218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82" name="218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83" name="218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84" name="218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85" name="218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86" name="218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87" name="218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88" name="218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89" name="218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90" name="218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91" name="219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92" name="219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129" name="2128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2169" name="216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70" name="216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71" name="217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72" name="217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73" name="217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74" name="217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75" name="217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76" name="217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77" name="217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78" name="217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79" name="217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80" name="217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130" name="2129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2157" name="215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58" name="215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59" name="215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60" name="215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61" name="216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62" name="216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63" name="216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64" name="216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65" name="216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66" name="216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67" name="216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68" name="216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131" name="2130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2145" name="214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46" name="214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47" name="214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48" name="214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49" name="214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50" name="214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51" name="215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52" name="215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53" name="215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54" name="215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55" name="215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56" name="215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132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2133" name="2132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34" name="2133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35" name="2134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36" name="2135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37" name="2136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38" name="2137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39" name="2138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40" name="2139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41" name="2140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42" name="2141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43" name="2142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44" name="2143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2217" name="2216 Rectángulo"/>
          <p:cNvSpPr/>
          <p:nvPr/>
        </p:nvSpPr>
        <p:spPr>
          <a:xfrm>
            <a:off x="6654470" y="3789040"/>
            <a:ext cx="1834092" cy="105925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8" name="Rectangle 11"/>
          <p:cNvSpPr>
            <a:spLocks noChangeArrowheads="1"/>
          </p:cNvSpPr>
          <p:nvPr/>
        </p:nvSpPr>
        <p:spPr bwMode="auto">
          <a:xfrm>
            <a:off x="3749833" y="4058855"/>
            <a:ext cx="3280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EXPERIMENTAL RESULTS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2225" name="2224 Rectángulo"/>
          <p:cNvSpPr/>
          <p:nvPr/>
        </p:nvSpPr>
        <p:spPr>
          <a:xfrm>
            <a:off x="375076" y="796103"/>
            <a:ext cx="7869332" cy="4145065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6" name="Rectangle 8"/>
          <p:cNvSpPr>
            <a:spLocks noChangeArrowheads="1"/>
          </p:cNvSpPr>
          <p:nvPr/>
        </p:nvSpPr>
        <p:spPr bwMode="auto">
          <a:xfrm>
            <a:off x="0" y="43221"/>
            <a:ext cx="2373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TABLE OF CONTENTS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227" name="2226 Grupo"/>
          <p:cNvGrpSpPr/>
          <p:nvPr/>
        </p:nvGrpSpPr>
        <p:grpSpPr>
          <a:xfrm>
            <a:off x="6218019" y="5487615"/>
            <a:ext cx="2866351" cy="821705"/>
            <a:chOff x="6218019" y="5487615"/>
            <a:chExt cx="2866351" cy="821705"/>
          </a:xfrm>
        </p:grpSpPr>
        <p:grpSp>
          <p:nvGrpSpPr>
            <p:cNvPr id="2228" name="2227 Grupo"/>
            <p:cNvGrpSpPr/>
            <p:nvPr/>
          </p:nvGrpSpPr>
          <p:grpSpPr>
            <a:xfrm rot="20940905">
              <a:off x="7315809" y="5772418"/>
              <a:ext cx="1768561" cy="523935"/>
              <a:chOff x="1135110" y="5304380"/>
              <a:chExt cx="1744321" cy="651134"/>
            </a:xfrm>
          </p:grpSpPr>
          <p:sp>
            <p:nvSpPr>
              <p:cNvPr id="2231" name="2230 Rectángulo"/>
              <p:cNvSpPr/>
              <p:nvPr/>
            </p:nvSpPr>
            <p:spPr>
              <a:xfrm>
                <a:off x="1611850" y="5304380"/>
                <a:ext cx="1267581" cy="209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evaluate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context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models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different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image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types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a general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framework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32" name="2231 Rectángulo"/>
              <p:cNvSpPr/>
              <p:nvPr/>
            </p:nvSpPr>
            <p:spPr>
              <a:xfrm>
                <a:off x="1135110" y="5305720"/>
                <a:ext cx="524189" cy="209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Motivation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33" name="2232 Abrir llave"/>
              <p:cNvSpPr/>
              <p:nvPr/>
            </p:nvSpPr>
            <p:spPr>
              <a:xfrm>
                <a:off x="1611850" y="5308576"/>
                <a:ext cx="52703" cy="201042"/>
              </a:xfrm>
              <a:prstGeom prst="leftBrace">
                <a:avLst>
                  <a:gd name="adj1" fmla="val 38877"/>
                  <a:gd name="adj2" fmla="val 50000"/>
                </a:avLst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a-ES" sz="400" b="1"/>
              </a:p>
            </p:txBody>
          </p:sp>
          <p:sp>
            <p:nvSpPr>
              <p:cNvPr id="2234" name="2233 Rectángulo"/>
              <p:cNvSpPr/>
              <p:nvPr/>
            </p:nvSpPr>
            <p:spPr>
              <a:xfrm>
                <a:off x="1587165" y="5547419"/>
                <a:ext cx="1210793" cy="2276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entropy-based measure that considers wavelet-transformed images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35" name="2234 Rectángulo"/>
              <p:cNvSpPr/>
              <p:nvPr/>
            </p:nvSpPr>
            <p:spPr>
              <a:xfrm>
                <a:off x="1314824" y="5379451"/>
                <a:ext cx="1099585" cy="5760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ENTIMA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36" name="2235 Abrir llave"/>
              <p:cNvSpPr/>
              <p:nvPr/>
            </p:nvSpPr>
            <p:spPr>
              <a:xfrm>
                <a:off x="1611849" y="5572249"/>
                <a:ext cx="47449" cy="177997"/>
              </a:xfrm>
              <a:prstGeom prst="leftBrace">
                <a:avLst>
                  <a:gd name="adj1" fmla="val 38877"/>
                  <a:gd name="adj2" fmla="val 50000"/>
                </a:avLst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a-ES" sz="400"/>
              </a:p>
            </p:txBody>
          </p:sp>
        </p:grpSp>
        <p:sp>
          <p:nvSpPr>
            <p:cNvPr id="2229" name="2228 Rectángulo"/>
            <p:cNvSpPr/>
            <p:nvPr/>
          </p:nvSpPr>
          <p:spPr>
            <a:xfrm>
              <a:off x="7412257" y="5649986"/>
              <a:ext cx="1620044" cy="65933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0" name="Rectangle 11"/>
            <p:cNvSpPr>
              <a:spLocks noChangeArrowheads="1"/>
            </p:cNvSpPr>
            <p:nvPr/>
          </p:nvSpPr>
          <p:spPr bwMode="auto">
            <a:xfrm>
              <a:off x="6218019" y="5487615"/>
              <a:ext cx="20263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lumMod val="65000"/>
                        <a:alpha val="60000"/>
                      </a:schemeClr>
                    </a:glow>
                  </a:effectLst>
                  <a:latin typeface="+mn-lt"/>
                </a:rPr>
                <a:t>CONCLUSIONS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0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54 Grupo"/>
          <p:cNvGrpSpPr/>
          <p:nvPr/>
        </p:nvGrpSpPr>
        <p:grpSpPr>
          <a:xfrm>
            <a:off x="821750" y="3773749"/>
            <a:ext cx="914966" cy="916765"/>
            <a:chOff x="2895303" y="1619796"/>
            <a:chExt cx="3312368" cy="3318883"/>
          </a:xfrm>
        </p:grpSpPr>
        <p:pic>
          <p:nvPicPr>
            <p:cNvPr id="1033" name="1032 Imagen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6900" y="1619796"/>
              <a:ext cx="2310771" cy="2310771"/>
            </a:xfrm>
            <a:prstGeom prst="rect">
              <a:avLst/>
            </a:prstGeom>
          </p:spPr>
        </p:pic>
        <p:pic>
          <p:nvPicPr>
            <p:cNvPr id="1034" name="1033 Imagen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2884" y="1763812"/>
              <a:ext cx="2310771" cy="2310771"/>
            </a:xfrm>
            <a:prstGeom prst="rect">
              <a:avLst/>
            </a:prstGeom>
          </p:spPr>
        </p:pic>
        <p:pic>
          <p:nvPicPr>
            <p:cNvPr id="1035" name="1034 Imagen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8868" y="1907828"/>
              <a:ext cx="2310771" cy="2310771"/>
            </a:xfrm>
            <a:prstGeom prst="rect">
              <a:avLst/>
            </a:prstGeom>
          </p:spPr>
        </p:pic>
        <p:pic>
          <p:nvPicPr>
            <p:cNvPr id="1036" name="1035 Imagen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367" y="2051844"/>
              <a:ext cx="2310771" cy="2310771"/>
            </a:xfrm>
            <a:prstGeom prst="rect">
              <a:avLst/>
            </a:prstGeom>
          </p:spPr>
        </p:pic>
        <p:pic>
          <p:nvPicPr>
            <p:cNvPr id="1037" name="1036 Imagen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0836" y="2195860"/>
              <a:ext cx="2310771" cy="2310771"/>
            </a:xfrm>
            <a:prstGeom prst="rect">
              <a:avLst/>
            </a:prstGeom>
          </p:spPr>
        </p:pic>
        <p:pic>
          <p:nvPicPr>
            <p:cNvPr id="1038" name="1037 Imagen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6820" y="2339876"/>
              <a:ext cx="2310771" cy="2310771"/>
            </a:xfrm>
            <a:prstGeom prst="rect">
              <a:avLst/>
            </a:prstGeom>
          </p:spPr>
        </p:pic>
        <p:pic>
          <p:nvPicPr>
            <p:cNvPr id="1039" name="103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2804" y="2483892"/>
              <a:ext cx="2310771" cy="2310771"/>
            </a:xfrm>
            <a:prstGeom prst="rect">
              <a:avLst/>
            </a:prstGeom>
          </p:spPr>
        </p:pic>
        <p:pic>
          <p:nvPicPr>
            <p:cNvPr id="1040" name="1039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303" y="2627908"/>
              <a:ext cx="2310771" cy="2310771"/>
            </a:xfrm>
            <a:prstGeom prst="rect">
              <a:avLst/>
            </a:prstGeom>
          </p:spPr>
        </p:pic>
      </p:grpSp>
      <p:grpSp>
        <p:nvGrpSpPr>
          <p:cNvPr id="26" name="25 Grupo"/>
          <p:cNvGrpSpPr/>
          <p:nvPr/>
        </p:nvGrpSpPr>
        <p:grpSpPr>
          <a:xfrm>
            <a:off x="780068" y="2936455"/>
            <a:ext cx="1020722" cy="325761"/>
            <a:chOff x="2111118" y="5723478"/>
            <a:chExt cx="1606843" cy="512820"/>
          </a:xfrm>
        </p:grpSpPr>
        <p:cxnSp>
          <p:nvCxnSpPr>
            <p:cNvPr id="987" name="986 Conector recto"/>
            <p:cNvCxnSpPr/>
            <p:nvPr/>
          </p:nvCxnSpPr>
          <p:spPr>
            <a:xfrm>
              <a:off x="2111118" y="6236298"/>
              <a:ext cx="1292193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8" name="987 Grupo"/>
            <p:cNvGrpSpPr/>
            <p:nvPr/>
          </p:nvGrpSpPr>
          <p:grpSpPr>
            <a:xfrm>
              <a:off x="3294761" y="5723478"/>
              <a:ext cx="86459" cy="504966"/>
              <a:chOff x="2489987" y="2655213"/>
              <a:chExt cx="86459" cy="504966"/>
            </a:xfrm>
          </p:grpSpPr>
          <p:sp>
            <p:nvSpPr>
              <p:cNvPr id="989" name="AutoShape 4"/>
              <p:cNvSpPr>
                <a:spLocks noChangeArrowheads="1"/>
              </p:cNvSpPr>
              <p:nvPr/>
            </p:nvSpPr>
            <p:spPr bwMode="auto">
              <a:xfrm>
                <a:off x="2489987" y="3061520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90" name="AutoShape 5"/>
              <p:cNvSpPr>
                <a:spLocks noChangeArrowheads="1"/>
              </p:cNvSpPr>
              <p:nvPr/>
            </p:nvSpPr>
            <p:spPr bwMode="auto">
              <a:xfrm>
                <a:off x="2489987" y="299415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91" name="AutoShape 6"/>
              <p:cNvSpPr>
                <a:spLocks noChangeArrowheads="1"/>
              </p:cNvSpPr>
              <p:nvPr/>
            </p:nvSpPr>
            <p:spPr bwMode="auto">
              <a:xfrm>
                <a:off x="2489987" y="2925731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92" name="AutoShape 7"/>
              <p:cNvSpPr>
                <a:spLocks noChangeArrowheads="1"/>
              </p:cNvSpPr>
              <p:nvPr/>
            </p:nvSpPr>
            <p:spPr bwMode="auto">
              <a:xfrm>
                <a:off x="2489987" y="285836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93" name="AutoShape 8"/>
              <p:cNvSpPr>
                <a:spLocks noChangeArrowheads="1"/>
              </p:cNvSpPr>
              <p:nvPr/>
            </p:nvSpPr>
            <p:spPr bwMode="auto">
              <a:xfrm>
                <a:off x="2489987" y="2790472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94" name="AutoShape 9"/>
              <p:cNvSpPr>
                <a:spLocks noChangeArrowheads="1"/>
              </p:cNvSpPr>
              <p:nvPr/>
            </p:nvSpPr>
            <p:spPr bwMode="auto">
              <a:xfrm>
                <a:off x="2489987" y="2723108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95" name="AutoShape 10"/>
              <p:cNvSpPr>
                <a:spLocks noChangeArrowheads="1"/>
              </p:cNvSpPr>
              <p:nvPr/>
            </p:nvSpPr>
            <p:spPr bwMode="auto">
              <a:xfrm>
                <a:off x="2489987" y="2655213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96" name="995 Grupo"/>
            <p:cNvGrpSpPr/>
            <p:nvPr/>
          </p:nvGrpSpPr>
          <p:grpSpPr>
            <a:xfrm>
              <a:off x="3128466" y="6060109"/>
              <a:ext cx="86459" cy="166177"/>
              <a:chOff x="2427397" y="3110166"/>
              <a:chExt cx="86459" cy="166177"/>
            </a:xfrm>
          </p:grpSpPr>
          <p:sp>
            <p:nvSpPr>
              <p:cNvPr id="997" name="AutoShape 22"/>
              <p:cNvSpPr>
                <a:spLocks noChangeArrowheads="1"/>
              </p:cNvSpPr>
              <p:nvPr/>
            </p:nvSpPr>
            <p:spPr bwMode="auto">
              <a:xfrm>
                <a:off x="2427397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98" name="AutoShape 23"/>
              <p:cNvSpPr>
                <a:spLocks noChangeArrowheads="1"/>
              </p:cNvSpPr>
              <p:nvPr/>
            </p:nvSpPr>
            <p:spPr bwMode="auto">
              <a:xfrm>
                <a:off x="2427397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sp>
          <p:nvSpPr>
            <p:cNvPr id="999" name="AutoShape 13"/>
            <p:cNvSpPr>
              <a:spLocks noChangeArrowheads="1"/>
            </p:cNvSpPr>
            <p:nvPr/>
          </p:nvSpPr>
          <p:spPr bwMode="auto">
            <a:xfrm>
              <a:off x="2788289" y="6128266"/>
              <a:ext cx="86459" cy="98659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1000" name="999 Grupo"/>
            <p:cNvGrpSpPr/>
            <p:nvPr/>
          </p:nvGrpSpPr>
          <p:grpSpPr>
            <a:xfrm>
              <a:off x="2625616" y="5857066"/>
              <a:ext cx="86459" cy="370049"/>
              <a:chOff x="2511112" y="3021921"/>
              <a:chExt cx="86459" cy="370049"/>
            </a:xfrm>
          </p:grpSpPr>
          <p:sp>
            <p:nvSpPr>
              <p:cNvPr id="1001" name="AutoShape 49"/>
              <p:cNvSpPr>
                <a:spLocks noChangeArrowheads="1"/>
              </p:cNvSpPr>
              <p:nvPr/>
            </p:nvSpPr>
            <p:spPr bwMode="auto">
              <a:xfrm>
                <a:off x="2511112" y="3293219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02" name="AutoShape 50"/>
              <p:cNvSpPr>
                <a:spLocks noChangeArrowheads="1"/>
              </p:cNvSpPr>
              <p:nvPr/>
            </p:nvSpPr>
            <p:spPr bwMode="auto">
              <a:xfrm>
                <a:off x="2511112" y="3225793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03" name="AutoShape 51"/>
              <p:cNvSpPr>
                <a:spLocks noChangeArrowheads="1"/>
              </p:cNvSpPr>
              <p:nvPr/>
            </p:nvSpPr>
            <p:spPr bwMode="auto">
              <a:xfrm>
                <a:off x="2511112" y="3157305"/>
                <a:ext cx="86459" cy="9928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04" name="AutoShape 52"/>
              <p:cNvSpPr>
                <a:spLocks noChangeArrowheads="1"/>
              </p:cNvSpPr>
              <p:nvPr/>
            </p:nvSpPr>
            <p:spPr bwMode="auto">
              <a:xfrm>
                <a:off x="2511112" y="3089878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05" name="AutoShape 53"/>
              <p:cNvSpPr>
                <a:spLocks noChangeArrowheads="1"/>
              </p:cNvSpPr>
              <p:nvPr/>
            </p:nvSpPr>
            <p:spPr bwMode="auto">
              <a:xfrm>
                <a:off x="2511112" y="3021921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006" name="1005 Grupo"/>
            <p:cNvGrpSpPr/>
            <p:nvPr/>
          </p:nvGrpSpPr>
          <p:grpSpPr>
            <a:xfrm>
              <a:off x="2450922" y="5924473"/>
              <a:ext cx="86459" cy="301813"/>
              <a:chOff x="2032761" y="2829725"/>
              <a:chExt cx="86459" cy="301813"/>
            </a:xfrm>
          </p:grpSpPr>
          <p:sp>
            <p:nvSpPr>
              <p:cNvPr id="1007" name="AutoShape 62"/>
              <p:cNvSpPr>
                <a:spLocks noChangeArrowheads="1"/>
              </p:cNvSpPr>
              <p:nvPr/>
            </p:nvSpPr>
            <p:spPr bwMode="auto">
              <a:xfrm>
                <a:off x="2032761" y="3032879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08" name="AutoShape 63"/>
              <p:cNvSpPr>
                <a:spLocks noChangeArrowheads="1"/>
              </p:cNvSpPr>
              <p:nvPr/>
            </p:nvSpPr>
            <p:spPr bwMode="auto">
              <a:xfrm>
                <a:off x="2032761" y="2965514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09" name="AutoShape 64"/>
              <p:cNvSpPr>
                <a:spLocks noChangeArrowheads="1"/>
              </p:cNvSpPr>
              <p:nvPr/>
            </p:nvSpPr>
            <p:spPr bwMode="auto">
              <a:xfrm>
                <a:off x="2032761" y="2897089"/>
                <a:ext cx="86459" cy="99190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10" name="AutoShape 65"/>
              <p:cNvSpPr>
                <a:spLocks noChangeArrowheads="1"/>
              </p:cNvSpPr>
              <p:nvPr/>
            </p:nvSpPr>
            <p:spPr bwMode="auto">
              <a:xfrm>
                <a:off x="2032761" y="2829725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011" name="1010 Grupo"/>
            <p:cNvGrpSpPr/>
            <p:nvPr/>
          </p:nvGrpSpPr>
          <p:grpSpPr>
            <a:xfrm>
              <a:off x="2283531" y="6060074"/>
              <a:ext cx="86459" cy="166177"/>
              <a:chOff x="1970171" y="3110166"/>
              <a:chExt cx="86459" cy="166177"/>
            </a:xfrm>
          </p:grpSpPr>
          <p:sp>
            <p:nvSpPr>
              <p:cNvPr id="1012" name="AutoShape 71"/>
              <p:cNvSpPr>
                <a:spLocks noChangeArrowheads="1"/>
              </p:cNvSpPr>
              <p:nvPr/>
            </p:nvSpPr>
            <p:spPr bwMode="auto">
              <a:xfrm>
                <a:off x="1970171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13" name="AutoShape 72"/>
              <p:cNvSpPr>
                <a:spLocks noChangeArrowheads="1"/>
              </p:cNvSpPr>
              <p:nvPr/>
            </p:nvSpPr>
            <p:spPr bwMode="auto">
              <a:xfrm>
                <a:off x="1970171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014" name="1013 Grupo"/>
            <p:cNvGrpSpPr/>
            <p:nvPr/>
          </p:nvGrpSpPr>
          <p:grpSpPr>
            <a:xfrm>
              <a:off x="2125687" y="5723478"/>
              <a:ext cx="86459" cy="505432"/>
              <a:chOff x="1912354" y="2915183"/>
              <a:chExt cx="86459" cy="505432"/>
            </a:xfrm>
          </p:grpSpPr>
          <p:sp>
            <p:nvSpPr>
              <p:cNvPr id="1015" name="AutoShape 80"/>
              <p:cNvSpPr>
                <a:spLocks noChangeArrowheads="1"/>
              </p:cNvSpPr>
              <p:nvPr/>
            </p:nvSpPr>
            <p:spPr bwMode="auto">
              <a:xfrm>
                <a:off x="1912354" y="3321865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16" name="AutoShape 81"/>
              <p:cNvSpPr>
                <a:spLocks noChangeArrowheads="1"/>
              </p:cNvSpPr>
              <p:nvPr/>
            </p:nvSpPr>
            <p:spPr bwMode="auto">
              <a:xfrm>
                <a:off x="1912354" y="3254438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17" name="AutoShape 82"/>
              <p:cNvSpPr>
                <a:spLocks noChangeArrowheads="1"/>
              </p:cNvSpPr>
              <p:nvPr/>
            </p:nvSpPr>
            <p:spPr bwMode="auto">
              <a:xfrm>
                <a:off x="1912354" y="318595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18" name="AutoShape 83"/>
              <p:cNvSpPr>
                <a:spLocks noChangeArrowheads="1"/>
              </p:cNvSpPr>
              <p:nvPr/>
            </p:nvSpPr>
            <p:spPr bwMode="auto">
              <a:xfrm>
                <a:off x="1912354" y="3118524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19" name="AutoShape 84"/>
              <p:cNvSpPr>
                <a:spLocks noChangeArrowheads="1"/>
              </p:cNvSpPr>
              <p:nvPr/>
            </p:nvSpPr>
            <p:spPr bwMode="auto">
              <a:xfrm>
                <a:off x="1912354" y="3050567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20" name="AutoShape 85"/>
              <p:cNvSpPr>
                <a:spLocks noChangeArrowheads="1"/>
              </p:cNvSpPr>
              <p:nvPr/>
            </p:nvSpPr>
            <p:spPr bwMode="auto">
              <a:xfrm>
                <a:off x="1912354" y="298314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21" name="AutoShape 86"/>
              <p:cNvSpPr>
                <a:spLocks noChangeArrowheads="1"/>
              </p:cNvSpPr>
              <p:nvPr/>
            </p:nvSpPr>
            <p:spPr bwMode="auto">
              <a:xfrm>
                <a:off x="1912354" y="2915183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1022" name="1021 Grupo"/>
            <p:cNvGrpSpPr/>
            <p:nvPr/>
          </p:nvGrpSpPr>
          <p:grpSpPr>
            <a:xfrm>
              <a:off x="3631502" y="5925022"/>
              <a:ext cx="86459" cy="302093"/>
              <a:chOff x="2186584" y="2978491"/>
              <a:chExt cx="86459" cy="302093"/>
            </a:xfrm>
          </p:grpSpPr>
          <p:sp>
            <p:nvSpPr>
              <p:cNvPr id="1023" name="AutoShape 40"/>
              <p:cNvSpPr>
                <a:spLocks noChangeArrowheads="1"/>
              </p:cNvSpPr>
              <p:nvPr/>
            </p:nvSpPr>
            <p:spPr bwMode="auto">
              <a:xfrm>
                <a:off x="2186584" y="318183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24" name="AutoShape 41"/>
              <p:cNvSpPr>
                <a:spLocks noChangeArrowheads="1"/>
              </p:cNvSpPr>
              <p:nvPr/>
            </p:nvSpPr>
            <p:spPr bwMode="auto">
              <a:xfrm>
                <a:off x="2186584" y="3114406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25" name="AutoShape 42"/>
              <p:cNvSpPr>
                <a:spLocks noChangeArrowheads="1"/>
              </p:cNvSpPr>
              <p:nvPr/>
            </p:nvSpPr>
            <p:spPr bwMode="auto">
              <a:xfrm>
                <a:off x="2186584" y="304591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26" name="AutoShape 43"/>
              <p:cNvSpPr>
                <a:spLocks noChangeArrowheads="1"/>
              </p:cNvSpPr>
              <p:nvPr/>
            </p:nvSpPr>
            <p:spPr bwMode="auto">
              <a:xfrm>
                <a:off x="2186584" y="2978491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sp>
          <p:nvSpPr>
            <p:cNvPr id="1027" name="Line 80"/>
            <p:cNvSpPr>
              <a:spLocks noChangeShapeType="1"/>
            </p:cNvSpPr>
            <p:nvPr/>
          </p:nvSpPr>
          <p:spPr bwMode="auto">
            <a:xfrm>
              <a:off x="2111118" y="5945621"/>
              <a:ext cx="1496029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ysDot"/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1028" name="1027 Grupo"/>
            <p:cNvGrpSpPr/>
            <p:nvPr/>
          </p:nvGrpSpPr>
          <p:grpSpPr>
            <a:xfrm>
              <a:off x="2967058" y="5925022"/>
              <a:ext cx="86459" cy="302091"/>
              <a:chOff x="2331390" y="3118523"/>
              <a:chExt cx="86459" cy="302091"/>
            </a:xfrm>
          </p:grpSpPr>
          <p:sp>
            <p:nvSpPr>
              <p:cNvPr id="1029" name="AutoShape 31"/>
              <p:cNvSpPr>
                <a:spLocks noChangeArrowheads="1"/>
              </p:cNvSpPr>
              <p:nvPr/>
            </p:nvSpPr>
            <p:spPr bwMode="auto">
              <a:xfrm>
                <a:off x="2331390" y="3321864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30" name="AutoShape 32"/>
              <p:cNvSpPr>
                <a:spLocks noChangeArrowheads="1"/>
              </p:cNvSpPr>
              <p:nvPr/>
            </p:nvSpPr>
            <p:spPr bwMode="auto">
              <a:xfrm>
                <a:off x="2331390" y="3254437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31" name="AutoShape 33"/>
              <p:cNvSpPr>
                <a:spLocks noChangeArrowheads="1"/>
              </p:cNvSpPr>
              <p:nvPr/>
            </p:nvSpPr>
            <p:spPr bwMode="auto">
              <a:xfrm>
                <a:off x="2331390" y="3185949"/>
                <a:ext cx="86459" cy="99281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1032" name="AutoShape 34"/>
              <p:cNvSpPr>
                <a:spLocks noChangeArrowheads="1"/>
              </p:cNvSpPr>
              <p:nvPr/>
            </p:nvSpPr>
            <p:spPr bwMode="auto">
              <a:xfrm>
                <a:off x="2331390" y="3118523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</p:grpSp>
      <p:grpSp>
        <p:nvGrpSpPr>
          <p:cNvPr id="906" name="905 Grupo"/>
          <p:cNvGrpSpPr/>
          <p:nvPr/>
        </p:nvGrpSpPr>
        <p:grpSpPr>
          <a:xfrm>
            <a:off x="711132" y="1700808"/>
            <a:ext cx="474473" cy="474473"/>
            <a:chOff x="2071872" y="4602154"/>
            <a:chExt cx="794047" cy="794047"/>
          </a:xfrm>
        </p:grpSpPr>
        <p:sp>
          <p:nvSpPr>
            <p:cNvPr id="907" name="AutoShape 2"/>
            <p:cNvSpPr>
              <a:spLocks noChangeArrowheads="1"/>
            </p:cNvSpPr>
            <p:nvPr/>
          </p:nvSpPr>
          <p:spPr bwMode="auto">
            <a:xfrm>
              <a:off x="2071872" y="5011112"/>
              <a:ext cx="794047" cy="385089"/>
            </a:xfrm>
            <a:prstGeom prst="parallelogram">
              <a:avLst>
                <a:gd name="adj" fmla="val 36705"/>
              </a:avLst>
            </a:prstGeom>
            <a:solidFill>
              <a:schemeClr val="bg1">
                <a:lumMod val="85000"/>
              </a:schemeClr>
            </a:solidFill>
            <a:ln w="6350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908" name="907 Grupo"/>
            <p:cNvGrpSpPr/>
            <p:nvPr/>
          </p:nvGrpSpPr>
          <p:grpSpPr>
            <a:xfrm>
              <a:off x="2721643" y="4602154"/>
              <a:ext cx="86459" cy="504966"/>
              <a:chOff x="2489987" y="2655213"/>
              <a:chExt cx="86459" cy="504966"/>
            </a:xfrm>
          </p:grpSpPr>
          <p:sp>
            <p:nvSpPr>
              <p:cNvPr id="949" name="AutoShape 4"/>
              <p:cNvSpPr>
                <a:spLocks noChangeArrowheads="1"/>
              </p:cNvSpPr>
              <p:nvPr/>
            </p:nvSpPr>
            <p:spPr bwMode="auto">
              <a:xfrm>
                <a:off x="2489987" y="3061520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50" name="AutoShape 5"/>
              <p:cNvSpPr>
                <a:spLocks noChangeArrowheads="1"/>
              </p:cNvSpPr>
              <p:nvPr/>
            </p:nvSpPr>
            <p:spPr bwMode="auto">
              <a:xfrm>
                <a:off x="2489987" y="299415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51" name="AutoShape 6"/>
              <p:cNvSpPr>
                <a:spLocks noChangeArrowheads="1"/>
              </p:cNvSpPr>
              <p:nvPr/>
            </p:nvSpPr>
            <p:spPr bwMode="auto">
              <a:xfrm>
                <a:off x="2489987" y="2925731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52" name="AutoShape 7"/>
              <p:cNvSpPr>
                <a:spLocks noChangeArrowheads="1"/>
              </p:cNvSpPr>
              <p:nvPr/>
            </p:nvSpPr>
            <p:spPr bwMode="auto">
              <a:xfrm>
                <a:off x="2489987" y="285836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53" name="AutoShape 8"/>
              <p:cNvSpPr>
                <a:spLocks noChangeArrowheads="1"/>
              </p:cNvSpPr>
              <p:nvPr/>
            </p:nvSpPr>
            <p:spPr bwMode="auto">
              <a:xfrm>
                <a:off x="2489987" y="2790472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54" name="AutoShape 9"/>
              <p:cNvSpPr>
                <a:spLocks noChangeArrowheads="1"/>
              </p:cNvSpPr>
              <p:nvPr/>
            </p:nvSpPr>
            <p:spPr bwMode="auto">
              <a:xfrm>
                <a:off x="2489987" y="2723108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55" name="AutoShape 10"/>
              <p:cNvSpPr>
                <a:spLocks noChangeArrowheads="1"/>
              </p:cNvSpPr>
              <p:nvPr/>
            </p:nvSpPr>
            <p:spPr bwMode="auto">
              <a:xfrm>
                <a:off x="2489987" y="2655213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sp>
          <p:nvSpPr>
            <p:cNvPr id="909" name="AutoShape 13"/>
            <p:cNvSpPr>
              <a:spLocks noChangeArrowheads="1"/>
            </p:cNvSpPr>
            <p:nvPr/>
          </p:nvSpPr>
          <p:spPr bwMode="auto">
            <a:xfrm>
              <a:off x="2480831" y="5004217"/>
              <a:ext cx="86459" cy="98659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910" name="909 Grupo"/>
            <p:cNvGrpSpPr/>
            <p:nvPr/>
          </p:nvGrpSpPr>
          <p:grpSpPr>
            <a:xfrm>
              <a:off x="2659053" y="5057107"/>
              <a:ext cx="86459" cy="166177"/>
              <a:chOff x="2427397" y="3110166"/>
              <a:chExt cx="86459" cy="166177"/>
            </a:xfrm>
          </p:grpSpPr>
          <p:sp>
            <p:nvSpPr>
              <p:cNvPr id="947" name="AutoShape 22"/>
              <p:cNvSpPr>
                <a:spLocks noChangeArrowheads="1"/>
              </p:cNvSpPr>
              <p:nvPr/>
            </p:nvSpPr>
            <p:spPr bwMode="auto">
              <a:xfrm>
                <a:off x="2427397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8" name="AutoShape 23"/>
              <p:cNvSpPr>
                <a:spLocks noChangeArrowheads="1"/>
              </p:cNvSpPr>
              <p:nvPr/>
            </p:nvSpPr>
            <p:spPr bwMode="auto">
              <a:xfrm>
                <a:off x="2427397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11" name="910 Grupo"/>
            <p:cNvGrpSpPr/>
            <p:nvPr/>
          </p:nvGrpSpPr>
          <p:grpSpPr>
            <a:xfrm>
              <a:off x="2563046" y="5065464"/>
              <a:ext cx="86459" cy="302091"/>
              <a:chOff x="2331390" y="3118523"/>
              <a:chExt cx="86459" cy="302091"/>
            </a:xfrm>
          </p:grpSpPr>
          <p:sp>
            <p:nvSpPr>
              <p:cNvPr id="943" name="AutoShape 31"/>
              <p:cNvSpPr>
                <a:spLocks noChangeArrowheads="1"/>
              </p:cNvSpPr>
              <p:nvPr/>
            </p:nvSpPr>
            <p:spPr bwMode="auto">
              <a:xfrm>
                <a:off x="2331390" y="3321864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4" name="AutoShape 32"/>
              <p:cNvSpPr>
                <a:spLocks noChangeArrowheads="1"/>
              </p:cNvSpPr>
              <p:nvPr/>
            </p:nvSpPr>
            <p:spPr bwMode="auto">
              <a:xfrm>
                <a:off x="2331390" y="3254437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5" name="AutoShape 33"/>
              <p:cNvSpPr>
                <a:spLocks noChangeArrowheads="1"/>
              </p:cNvSpPr>
              <p:nvPr/>
            </p:nvSpPr>
            <p:spPr bwMode="auto">
              <a:xfrm>
                <a:off x="2331390" y="3185949"/>
                <a:ext cx="86459" cy="99281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6" name="AutoShape 34"/>
              <p:cNvSpPr>
                <a:spLocks noChangeArrowheads="1"/>
              </p:cNvSpPr>
              <p:nvPr/>
            </p:nvSpPr>
            <p:spPr bwMode="auto">
              <a:xfrm>
                <a:off x="2331390" y="3118523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12" name="911 Grupo"/>
            <p:cNvGrpSpPr/>
            <p:nvPr/>
          </p:nvGrpSpPr>
          <p:grpSpPr>
            <a:xfrm>
              <a:off x="2418240" y="4654134"/>
              <a:ext cx="86459" cy="573391"/>
              <a:chOff x="2186584" y="2707193"/>
              <a:chExt cx="86459" cy="573391"/>
            </a:xfrm>
          </p:grpSpPr>
          <p:sp>
            <p:nvSpPr>
              <p:cNvPr id="935" name="AutoShape 40"/>
              <p:cNvSpPr>
                <a:spLocks noChangeArrowheads="1"/>
              </p:cNvSpPr>
              <p:nvPr/>
            </p:nvSpPr>
            <p:spPr bwMode="auto">
              <a:xfrm>
                <a:off x="2186584" y="318183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6" name="AutoShape 41"/>
              <p:cNvSpPr>
                <a:spLocks noChangeArrowheads="1"/>
              </p:cNvSpPr>
              <p:nvPr/>
            </p:nvSpPr>
            <p:spPr bwMode="auto">
              <a:xfrm>
                <a:off x="2186584" y="3114406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7" name="AutoShape 42"/>
              <p:cNvSpPr>
                <a:spLocks noChangeArrowheads="1"/>
              </p:cNvSpPr>
              <p:nvPr/>
            </p:nvSpPr>
            <p:spPr bwMode="auto">
              <a:xfrm>
                <a:off x="2186584" y="304591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8" name="AutoShape 43"/>
              <p:cNvSpPr>
                <a:spLocks noChangeArrowheads="1"/>
              </p:cNvSpPr>
              <p:nvPr/>
            </p:nvSpPr>
            <p:spPr bwMode="auto">
              <a:xfrm>
                <a:off x="2186584" y="2978491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9" name="AutoShape 44"/>
              <p:cNvSpPr>
                <a:spLocks noChangeArrowheads="1"/>
              </p:cNvSpPr>
              <p:nvPr/>
            </p:nvSpPr>
            <p:spPr bwMode="auto">
              <a:xfrm>
                <a:off x="2186584" y="2910534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0" name="AutoShape 45"/>
              <p:cNvSpPr>
                <a:spLocks noChangeArrowheads="1"/>
              </p:cNvSpPr>
              <p:nvPr/>
            </p:nvSpPr>
            <p:spPr bwMode="auto">
              <a:xfrm>
                <a:off x="2186584" y="284310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1" name="AutoShape 46"/>
              <p:cNvSpPr>
                <a:spLocks noChangeArrowheads="1"/>
              </p:cNvSpPr>
              <p:nvPr/>
            </p:nvSpPr>
            <p:spPr bwMode="auto">
              <a:xfrm>
                <a:off x="2186584" y="2775150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2" name="AutoShape 47"/>
              <p:cNvSpPr>
                <a:spLocks noChangeArrowheads="1"/>
              </p:cNvSpPr>
              <p:nvPr/>
            </p:nvSpPr>
            <p:spPr bwMode="auto">
              <a:xfrm>
                <a:off x="2186584" y="270719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13" name="912 Grupo"/>
            <p:cNvGrpSpPr/>
            <p:nvPr/>
          </p:nvGrpSpPr>
          <p:grpSpPr>
            <a:xfrm>
              <a:off x="2370501" y="4997507"/>
              <a:ext cx="86459" cy="370049"/>
              <a:chOff x="2511112" y="3021921"/>
              <a:chExt cx="86459" cy="370049"/>
            </a:xfrm>
          </p:grpSpPr>
          <p:sp>
            <p:nvSpPr>
              <p:cNvPr id="930" name="AutoShape 49"/>
              <p:cNvSpPr>
                <a:spLocks noChangeArrowheads="1"/>
              </p:cNvSpPr>
              <p:nvPr/>
            </p:nvSpPr>
            <p:spPr bwMode="auto">
              <a:xfrm>
                <a:off x="2511112" y="3293219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1" name="AutoShape 50"/>
              <p:cNvSpPr>
                <a:spLocks noChangeArrowheads="1"/>
              </p:cNvSpPr>
              <p:nvPr/>
            </p:nvSpPr>
            <p:spPr bwMode="auto">
              <a:xfrm>
                <a:off x="2511112" y="3225793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2" name="AutoShape 51"/>
              <p:cNvSpPr>
                <a:spLocks noChangeArrowheads="1"/>
              </p:cNvSpPr>
              <p:nvPr/>
            </p:nvSpPr>
            <p:spPr bwMode="auto">
              <a:xfrm>
                <a:off x="2511112" y="3157305"/>
                <a:ext cx="86459" cy="9928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3" name="AutoShape 52"/>
              <p:cNvSpPr>
                <a:spLocks noChangeArrowheads="1"/>
              </p:cNvSpPr>
              <p:nvPr/>
            </p:nvSpPr>
            <p:spPr bwMode="auto">
              <a:xfrm>
                <a:off x="2511112" y="3089878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4" name="AutoShape 53"/>
              <p:cNvSpPr>
                <a:spLocks noChangeArrowheads="1"/>
              </p:cNvSpPr>
              <p:nvPr/>
            </p:nvSpPr>
            <p:spPr bwMode="auto">
              <a:xfrm>
                <a:off x="2511112" y="3021921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14" name="913 Grupo"/>
            <p:cNvGrpSpPr/>
            <p:nvPr/>
          </p:nvGrpSpPr>
          <p:grpSpPr>
            <a:xfrm>
              <a:off x="2264417" y="4776666"/>
              <a:ext cx="86459" cy="301813"/>
              <a:chOff x="2032761" y="2829725"/>
              <a:chExt cx="86459" cy="301813"/>
            </a:xfrm>
          </p:grpSpPr>
          <p:sp>
            <p:nvSpPr>
              <p:cNvPr id="926" name="AutoShape 62"/>
              <p:cNvSpPr>
                <a:spLocks noChangeArrowheads="1"/>
              </p:cNvSpPr>
              <p:nvPr/>
            </p:nvSpPr>
            <p:spPr bwMode="auto">
              <a:xfrm>
                <a:off x="2032761" y="3032879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7" name="AutoShape 63"/>
              <p:cNvSpPr>
                <a:spLocks noChangeArrowheads="1"/>
              </p:cNvSpPr>
              <p:nvPr/>
            </p:nvSpPr>
            <p:spPr bwMode="auto">
              <a:xfrm>
                <a:off x="2032761" y="2965514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8" name="AutoShape 64"/>
              <p:cNvSpPr>
                <a:spLocks noChangeArrowheads="1"/>
              </p:cNvSpPr>
              <p:nvPr/>
            </p:nvSpPr>
            <p:spPr bwMode="auto">
              <a:xfrm>
                <a:off x="2032761" y="2897089"/>
                <a:ext cx="86459" cy="99190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9" name="AutoShape 65"/>
              <p:cNvSpPr>
                <a:spLocks noChangeArrowheads="1"/>
              </p:cNvSpPr>
              <p:nvPr/>
            </p:nvSpPr>
            <p:spPr bwMode="auto">
              <a:xfrm>
                <a:off x="2032761" y="2829725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15" name="914 Grupo"/>
            <p:cNvGrpSpPr/>
            <p:nvPr/>
          </p:nvGrpSpPr>
          <p:grpSpPr>
            <a:xfrm>
              <a:off x="2201827" y="5057107"/>
              <a:ext cx="86459" cy="166177"/>
              <a:chOff x="1970171" y="3110166"/>
              <a:chExt cx="86459" cy="166177"/>
            </a:xfrm>
          </p:grpSpPr>
          <p:sp>
            <p:nvSpPr>
              <p:cNvPr id="924" name="AutoShape 71"/>
              <p:cNvSpPr>
                <a:spLocks noChangeArrowheads="1"/>
              </p:cNvSpPr>
              <p:nvPr/>
            </p:nvSpPr>
            <p:spPr bwMode="auto">
              <a:xfrm>
                <a:off x="1970171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5" name="AutoShape 72"/>
              <p:cNvSpPr>
                <a:spLocks noChangeArrowheads="1"/>
              </p:cNvSpPr>
              <p:nvPr/>
            </p:nvSpPr>
            <p:spPr bwMode="auto">
              <a:xfrm>
                <a:off x="1970171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16" name="915 Grupo"/>
            <p:cNvGrpSpPr/>
            <p:nvPr/>
          </p:nvGrpSpPr>
          <p:grpSpPr>
            <a:xfrm>
              <a:off x="2144010" y="4862124"/>
              <a:ext cx="86459" cy="505432"/>
              <a:chOff x="1912354" y="2915183"/>
              <a:chExt cx="86459" cy="505432"/>
            </a:xfrm>
          </p:grpSpPr>
          <p:sp>
            <p:nvSpPr>
              <p:cNvPr id="917" name="AutoShape 80"/>
              <p:cNvSpPr>
                <a:spLocks noChangeArrowheads="1"/>
              </p:cNvSpPr>
              <p:nvPr/>
            </p:nvSpPr>
            <p:spPr bwMode="auto">
              <a:xfrm>
                <a:off x="1912354" y="3321865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8" name="AutoShape 81"/>
              <p:cNvSpPr>
                <a:spLocks noChangeArrowheads="1"/>
              </p:cNvSpPr>
              <p:nvPr/>
            </p:nvSpPr>
            <p:spPr bwMode="auto">
              <a:xfrm>
                <a:off x="1912354" y="3254438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9" name="AutoShape 82"/>
              <p:cNvSpPr>
                <a:spLocks noChangeArrowheads="1"/>
              </p:cNvSpPr>
              <p:nvPr/>
            </p:nvSpPr>
            <p:spPr bwMode="auto">
              <a:xfrm>
                <a:off x="1912354" y="318595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0" name="AutoShape 83"/>
              <p:cNvSpPr>
                <a:spLocks noChangeArrowheads="1"/>
              </p:cNvSpPr>
              <p:nvPr/>
            </p:nvSpPr>
            <p:spPr bwMode="auto">
              <a:xfrm>
                <a:off x="1912354" y="3118524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1" name="AutoShape 84"/>
              <p:cNvSpPr>
                <a:spLocks noChangeArrowheads="1"/>
              </p:cNvSpPr>
              <p:nvPr/>
            </p:nvSpPr>
            <p:spPr bwMode="auto">
              <a:xfrm>
                <a:off x="1912354" y="3050567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2" name="AutoShape 85"/>
              <p:cNvSpPr>
                <a:spLocks noChangeArrowheads="1"/>
              </p:cNvSpPr>
              <p:nvPr/>
            </p:nvSpPr>
            <p:spPr bwMode="auto">
              <a:xfrm>
                <a:off x="1912354" y="298314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3" name="AutoShape 86"/>
              <p:cNvSpPr>
                <a:spLocks noChangeArrowheads="1"/>
              </p:cNvSpPr>
              <p:nvPr/>
            </p:nvSpPr>
            <p:spPr bwMode="auto">
              <a:xfrm>
                <a:off x="1912354" y="2915183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</p:grpSp>
      <p:grpSp>
        <p:nvGrpSpPr>
          <p:cNvPr id="956" name="955 Grupo"/>
          <p:cNvGrpSpPr/>
          <p:nvPr/>
        </p:nvGrpSpPr>
        <p:grpSpPr>
          <a:xfrm rot="21196302">
            <a:off x="783911" y="2075862"/>
            <a:ext cx="1131156" cy="389246"/>
            <a:chOff x="1085499" y="4032024"/>
            <a:chExt cx="1412869" cy="486187"/>
          </a:xfrm>
        </p:grpSpPr>
        <p:sp>
          <p:nvSpPr>
            <p:cNvPr id="957" name="AutoShape 205"/>
            <p:cNvSpPr>
              <a:spLocks noChangeArrowheads="1"/>
            </p:cNvSpPr>
            <p:nvPr/>
          </p:nvSpPr>
          <p:spPr bwMode="auto">
            <a:xfrm>
              <a:off x="1085499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58" name="957 Elipse"/>
            <p:cNvSpPr/>
            <p:nvPr/>
          </p:nvSpPr>
          <p:spPr>
            <a:xfrm>
              <a:off x="1173714" y="4066061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9" name="958 Elipse"/>
            <p:cNvSpPr/>
            <p:nvPr/>
          </p:nvSpPr>
          <p:spPr>
            <a:xfrm>
              <a:off x="1158423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0" name="959 Elipse"/>
            <p:cNvSpPr/>
            <p:nvPr/>
          </p:nvSpPr>
          <p:spPr>
            <a:xfrm>
              <a:off x="1129959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1" name="960 Elipse"/>
            <p:cNvSpPr/>
            <p:nvPr/>
          </p:nvSpPr>
          <p:spPr>
            <a:xfrm>
              <a:off x="1422486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2" name="961 Elipse"/>
            <p:cNvSpPr/>
            <p:nvPr/>
          </p:nvSpPr>
          <p:spPr>
            <a:xfrm>
              <a:off x="1407196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3" name="962 Elipse"/>
            <p:cNvSpPr/>
            <p:nvPr/>
          </p:nvSpPr>
          <p:spPr>
            <a:xfrm>
              <a:off x="1378731" y="440363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4" name="963 Elipse"/>
            <p:cNvSpPr/>
            <p:nvPr/>
          </p:nvSpPr>
          <p:spPr>
            <a:xfrm>
              <a:off x="1252913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5" name="964 Elipse"/>
            <p:cNvSpPr/>
            <p:nvPr/>
          </p:nvSpPr>
          <p:spPr>
            <a:xfrm>
              <a:off x="1301530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6" name="AutoShape 205"/>
            <p:cNvSpPr>
              <a:spLocks noChangeArrowheads="1"/>
            </p:cNvSpPr>
            <p:nvPr/>
          </p:nvSpPr>
          <p:spPr bwMode="auto">
            <a:xfrm>
              <a:off x="1564180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67" name="966 Elipse"/>
            <p:cNvSpPr/>
            <p:nvPr/>
          </p:nvSpPr>
          <p:spPr>
            <a:xfrm>
              <a:off x="1652396" y="4066061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8" name="967 Elipse"/>
            <p:cNvSpPr/>
            <p:nvPr/>
          </p:nvSpPr>
          <p:spPr>
            <a:xfrm>
              <a:off x="1637104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9" name="968 Elipse"/>
            <p:cNvSpPr/>
            <p:nvPr/>
          </p:nvSpPr>
          <p:spPr>
            <a:xfrm>
              <a:off x="1608641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0" name="969 Elipse"/>
            <p:cNvSpPr/>
            <p:nvPr/>
          </p:nvSpPr>
          <p:spPr>
            <a:xfrm>
              <a:off x="1901168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1" name="970 Elipse"/>
            <p:cNvSpPr/>
            <p:nvPr/>
          </p:nvSpPr>
          <p:spPr>
            <a:xfrm>
              <a:off x="1885877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2" name="971 Elipse"/>
            <p:cNvSpPr/>
            <p:nvPr/>
          </p:nvSpPr>
          <p:spPr>
            <a:xfrm>
              <a:off x="1857414" y="440363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3" name="972 Elipse"/>
            <p:cNvSpPr/>
            <p:nvPr/>
          </p:nvSpPr>
          <p:spPr>
            <a:xfrm>
              <a:off x="1731594" y="4409202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4" name="973 Elipse"/>
            <p:cNvSpPr/>
            <p:nvPr/>
          </p:nvSpPr>
          <p:spPr>
            <a:xfrm>
              <a:off x="1780211" y="4060494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5" name="AutoShape 205"/>
            <p:cNvSpPr>
              <a:spLocks noChangeArrowheads="1"/>
            </p:cNvSpPr>
            <p:nvPr/>
          </p:nvSpPr>
          <p:spPr bwMode="auto">
            <a:xfrm>
              <a:off x="2027412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76" name="975 Elipse"/>
            <p:cNvSpPr/>
            <p:nvPr/>
          </p:nvSpPr>
          <p:spPr>
            <a:xfrm>
              <a:off x="2115626" y="4073676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7" name="976 Elipse"/>
            <p:cNvSpPr/>
            <p:nvPr/>
          </p:nvSpPr>
          <p:spPr>
            <a:xfrm>
              <a:off x="2100336" y="4240385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8" name="977 Elipse"/>
            <p:cNvSpPr/>
            <p:nvPr/>
          </p:nvSpPr>
          <p:spPr>
            <a:xfrm>
              <a:off x="2071872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9" name="978 Elipse"/>
            <p:cNvSpPr/>
            <p:nvPr/>
          </p:nvSpPr>
          <p:spPr>
            <a:xfrm>
              <a:off x="2364399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0" name="979 Elipse"/>
            <p:cNvSpPr/>
            <p:nvPr/>
          </p:nvSpPr>
          <p:spPr>
            <a:xfrm>
              <a:off x="2349107" y="4234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1" name="980 Elipse"/>
            <p:cNvSpPr/>
            <p:nvPr/>
          </p:nvSpPr>
          <p:spPr>
            <a:xfrm>
              <a:off x="2320644" y="4411248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2" name="981 Elipse"/>
            <p:cNvSpPr/>
            <p:nvPr/>
          </p:nvSpPr>
          <p:spPr>
            <a:xfrm>
              <a:off x="2194826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3" name="982 Elipse"/>
            <p:cNvSpPr/>
            <p:nvPr/>
          </p:nvSpPr>
          <p:spPr>
            <a:xfrm>
              <a:off x="2243441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4" name="983 Elipse"/>
            <p:cNvSpPr/>
            <p:nvPr/>
          </p:nvSpPr>
          <p:spPr>
            <a:xfrm>
              <a:off x="1286564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5" name="984 Elipse"/>
            <p:cNvSpPr/>
            <p:nvPr/>
          </p:nvSpPr>
          <p:spPr>
            <a:xfrm>
              <a:off x="1764597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6" name="985 Elipse"/>
            <p:cNvSpPr/>
            <p:nvPr/>
          </p:nvSpPr>
          <p:spPr>
            <a:xfrm>
              <a:off x="2227274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4" name="133 Grupo"/>
          <p:cNvGrpSpPr/>
          <p:nvPr/>
        </p:nvGrpSpPr>
        <p:grpSpPr>
          <a:xfrm>
            <a:off x="350815" y="761184"/>
            <a:ext cx="1933717" cy="693996"/>
            <a:chOff x="560093" y="1980633"/>
            <a:chExt cx="8371707" cy="3004544"/>
          </a:xfrm>
        </p:grpSpPr>
        <p:grpSp>
          <p:nvGrpSpPr>
            <p:cNvPr id="135" name="Group 54"/>
            <p:cNvGrpSpPr>
              <a:grpSpLocks/>
            </p:cNvGrpSpPr>
            <p:nvPr/>
          </p:nvGrpSpPr>
          <p:grpSpPr bwMode="auto">
            <a:xfrm>
              <a:off x="560093" y="2026582"/>
              <a:ext cx="1957619" cy="2448272"/>
              <a:chOff x="1270" y="1383"/>
              <a:chExt cx="2540" cy="2541"/>
            </a:xfrm>
          </p:grpSpPr>
          <p:pic>
            <p:nvPicPr>
              <p:cNvPr id="904" name="Picture 55" descr="n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70" y="1383"/>
                <a:ext cx="2540" cy="254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sp>
            <p:nvSpPr>
              <p:cNvPr id="905" name="Rectangle 56"/>
              <p:cNvSpPr>
                <a:spLocks noChangeArrowheads="1"/>
              </p:cNvSpPr>
              <p:nvPr/>
            </p:nvSpPr>
            <p:spPr bwMode="auto">
              <a:xfrm>
                <a:off x="1270" y="1383"/>
                <a:ext cx="2540" cy="254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" name="135 Grupo"/>
            <p:cNvGrpSpPr/>
            <p:nvPr/>
          </p:nvGrpSpPr>
          <p:grpSpPr>
            <a:xfrm>
              <a:off x="3046665" y="1980633"/>
              <a:ext cx="2101399" cy="2565027"/>
              <a:chOff x="2270122" y="2071678"/>
              <a:chExt cx="3299796" cy="4027824"/>
            </a:xfrm>
          </p:grpSpPr>
          <p:sp>
            <p:nvSpPr>
              <p:cNvPr id="896" name="Rectangle 16"/>
              <p:cNvSpPr>
                <a:spLocks noChangeArrowheads="1"/>
              </p:cNvSpPr>
              <p:nvPr/>
            </p:nvSpPr>
            <p:spPr bwMode="auto">
              <a:xfrm>
                <a:off x="2270122" y="2071678"/>
                <a:ext cx="3299796" cy="402782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897" name="Picture 18" descr="HH"/>
              <p:cNvPicPr>
                <a:picLocks noChangeAspect="1" noChangeArrowheads="1"/>
              </p:cNvPicPr>
              <p:nvPr/>
            </p:nvPicPr>
            <p:blipFill>
              <a:blip r:embed="rId6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996068" y="4138472"/>
                <a:ext cx="1522884" cy="187325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8" name="Picture 19" descr="HL"/>
              <p:cNvPicPr>
                <a:picLocks noChangeAspect="1" noChangeArrowheads="1"/>
              </p:cNvPicPr>
              <p:nvPr/>
            </p:nvPicPr>
            <p:blipFill>
              <a:blip r:embed="rId7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998282" y="2146444"/>
                <a:ext cx="1522884" cy="187325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9" name="Picture 20" descr="LH"/>
              <p:cNvPicPr>
                <a:picLocks noChangeAspect="1" noChangeArrowheads="1"/>
              </p:cNvPicPr>
              <p:nvPr/>
            </p:nvPicPr>
            <p:blipFill>
              <a:blip r:embed="rId8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2357422" y="4138472"/>
                <a:ext cx="1521593" cy="187324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900" name="Picture 21" descr="HL"/>
              <p:cNvPicPr>
                <a:picLocks noChangeAspect="1" noChangeArrowheads="1"/>
              </p:cNvPicPr>
              <p:nvPr/>
            </p:nvPicPr>
            <p:blipFill>
              <a:blip r:embed="rId7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170536" y="214324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901" name="Picture 22" descr="HH"/>
              <p:cNvPicPr>
                <a:picLocks noChangeAspect="1" noChangeArrowheads="1"/>
              </p:cNvPicPr>
              <p:nvPr/>
            </p:nvPicPr>
            <p:blipFill>
              <a:blip r:embed="rId6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176880" y="314196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902" name="Picture 23" descr="LH"/>
              <p:cNvPicPr>
                <a:picLocks noChangeAspect="1" noChangeArrowheads="1"/>
              </p:cNvPicPr>
              <p:nvPr/>
            </p:nvPicPr>
            <p:blipFill>
              <a:blip r:embed="rId8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2365833" y="314196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903" name="Picture 24" descr="n2a_RGB-LL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364246" y="2143116"/>
                <a:ext cx="720724" cy="87792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37" name="136 Grupo"/>
            <p:cNvGrpSpPr/>
            <p:nvPr/>
          </p:nvGrpSpPr>
          <p:grpSpPr>
            <a:xfrm>
              <a:off x="5752379" y="2643128"/>
              <a:ext cx="1031479" cy="1225467"/>
              <a:chOff x="5881200" y="2258601"/>
              <a:chExt cx="1031479" cy="1225467"/>
            </a:xfrm>
          </p:grpSpPr>
          <p:grpSp>
            <p:nvGrpSpPr>
              <p:cNvPr id="344" name="Group 657"/>
              <p:cNvGrpSpPr>
                <a:grpSpLocks/>
              </p:cNvGrpSpPr>
              <p:nvPr/>
            </p:nvGrpSpPr>
            <p:grpSpPr bwMode="auto">
              <a:xfrm>
                <a:off x="5882538" y="2864645"/>
                <a:ext cx="1030141" cy="619423"/>
                <a:chOff x="3719" y="2472"/>
                <a:chExt cx="2450" cy="1473"/>
              </a:xfrm>
            </p:grpSpPr>
            <p:sp>
              <p:nvSpPr>
                <p:cNvPr id="805" name="AutoShape 658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806" name="Group 659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888" name="Oval 6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9" name="Oval 6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0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1" name="Oval 6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2" name="Oval 6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3" name="Oval 6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4" name="Oval 6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5" name="Oval 6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7" name="Group 668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80" name="Oval 6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1" name="Oval 6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2" name="Oval 6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3" name="Oval 6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4" name="Oval 6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5" name="Oval 6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6" name="Oval 6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7" name="Oval 6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8" name="Group 677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72" name="Oval 6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3" name="Oval 6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4" name="Oval 6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5" name="Oval 6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6" name="Oval 6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7" name="Oval 6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8" name="Oval 6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9" name="Oval 6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9" name="Group 686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64" name="Oval 6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5" name="Oval 6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6" name="Oval 6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7" name="Oval 6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8" name="Oval 6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9" name="Oval 6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0" name="Oval 6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1" name="Oval 6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0" name="Group 695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56" name="Oval 6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7" name="Oval 6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8" name="Oval 6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9" name="Oval 6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0" name="Oval 7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1" name="Oval 7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2" name="Oval 7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3" name="Oval 7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1" name="Group 704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48" name="Oval 7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9" name="Oval 7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0" name="Oval 7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1" name="Oval 7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2" name="Oval 7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3" name="Oval 7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4" name="Oval 7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5" name="Oval 7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2" name="Group 713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40" name="Oval 7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1" name="Oval 7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2" name="Oval 7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3" name="Oval 7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4" name="Oval 7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5" name="Oval 7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6" name="Oval 7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7" name="Oval 7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3" name="Group 722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832" name="Oval 7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" name="Oval 7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4" name="Oval 7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5" name="Oval 7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6" name="Oval 7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7" name="Oval 7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8" name="Oval 7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9" name="Oval 7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4" name="Group 731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24" name="Oval 7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5" name="Oval 7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6" name="Oval 7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7" name="Oval 7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" name="Oval 7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9" name="Oval 7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0" name="Oval 7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1" name="Oval 7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5" name="Group 740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16" name="Oval 7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" name="Oval 7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" name="Oval 7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" name="Oval 7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" name="Oval 7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1" name="Oval 7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2" name="Oval 7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" name="Oval 7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5" name="Group 749"/>
              <p:cNvGrpSpPr>
                <a:grpSpLocks/>
              </p:cNvGrpSpPr>
              <p:nvPr/>
            </p:nvGrpSpPr>
            <p:grpSpPr bwMode="auto">
              <a:xfrm>
                <a:off x="5881200" y="2742901"/>
                <a:ext cx="1030141" cy="619423"/>
                <a:chOff x="3719" y="2472"/>
                <a:chExt cx="2450" cy="1473"/>
              </a:xfrm>
            </p:grpSpPr>
            <p:sp>
              <p:nvSpPr>
                <p:cNvPr id="714" name="AutoShape 750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715" name="Group 751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797" name="Oval 7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" name="Oval 7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9" name="Oval 7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" name="Oval 7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1" name="Oval 7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2" name="Oval 7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3" name="Oval 7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4" name="Oval 7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6" name="Group 760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89" name="Oval 7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0" name="Oval 7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1" name="Oval 7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2" name="Oval 7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3" name="Oval 7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4" name="Oval 7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5" name="Oval 7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6" name="Oval 7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7" name="Group 769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81" name="Oval 7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" name="Oval 7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" name="Oval 7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" name="Oval 7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" name="Oval 7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" name="Oval 7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" name="Oval 7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" name="Oval 7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8" name="Group 778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73" name="Oval 7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4" name="Oval 7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5" name="Oval 7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6" name="Oval 7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7" name="Oval 7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8" name="Oval 7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9" name="Oval 7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0" name="Oval 7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9" name="Group 787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65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6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7" name="Oval 7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8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9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0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1" name="Oval 7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2" name="Oval 7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0" name="Group 796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57" name="Oval 7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8" name="Oval 7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9" name="Oval 7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0" name="Oval 8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1" name="Oval 8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2" name="Oval 8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3" name="Oval 8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4" name="Oval 8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1" name="Group 805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49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0" name="Oval 8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1" name="Oval 8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2" name="Oval 8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3" name="Oval 8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4" name="Oval 8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5" name="Oval 8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6" name="Oval 8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2" name="Group 814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741" name="Oval 8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2" name="Oval 8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3" name="Oval 8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4" name="Oval 8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5" name="Oval 8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6" name="Oval 8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7" name="Oval 8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8" name="Oval 8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3" name="Group 823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33" name="Oval 8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4" name="Oval 8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5" name="Oval 8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6" name="Oval 8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" name="Oval 8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8" name="Oval 8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9" name="Oval 8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0" name="Oval 8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4" name="Group 832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25" name="Oval 8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6" name="Oval 8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7" name="Oval 8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8" name="Oval 8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9" name="Oval 8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0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1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2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6" name="Group 841"/>
              <p:cNvGrpSpPr>
                <a:grpSpLocks/>
              </p:cNvGrpSpPr>
              <p:nvPr/>
            </p:nvGrpSpPr>
            <p:grpSpPr bwMode="auto">
              <a:xfrm>
                <a:off x="5881200" y="2621157"/>
                <a:ext cx="1030141" cy="619423"/>
                <a:chOff x="3719" y="2472"/>
                <a:chExt cx="2450" cy="1473"/>
              </a:xfrm>
            </p:grpSpPr>
            <p:sp>
              <p:nvSpPr>
                <p:cNvPr id="623" name="AutoShape 842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24" name="Group 843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706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" name="Oval 8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8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9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0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1" name="Oval 8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2" name="Oval 8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3" name="Oval 8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" name="Group 852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98" name="Oval 8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9" name="Oval 8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0" name="Oval 8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1" name="Oval 8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2" name="Oval 8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3" name="Oval 8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4" name="Oval 8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5" name="Oval 8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6" name="Group 861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90" name="Oval 8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1" name="Oval 8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2" name="Oval 8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3" name="Oval 8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4" name="Oval 8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5" name="Oval 8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" name="Oval 8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" name="Oval 8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7" name="Group 870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82" name="Oval 8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3" name="Oval 8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4" name="Oval 8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5" name="Oval 8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6" name="Oval 8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7" name="Oval 8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8" name="Oval 8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9" name="Oval 8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8" name="Group 879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74" name="Oval 8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" name="Oval 8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" name="Oval 8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" name="Oval 8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" name="Oval 8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" name="Oval 8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1" name="Oval 8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9" name="Group 888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66" name="Oval 8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" name="Oval 8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8" name="Oval 8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9" name="Oval 8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0" name="Oval 8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1" name="Oval 8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2" name="Oval 8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3" name="Oval 8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0" name="Group 897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58" name="Oval 8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9" name="Oval 8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0" name="Oval 9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1" name="Oval 9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2" name="Oval 9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3" name="Oval 9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4" name="Oval 9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" name="Oval 9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1" name="Group 906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650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1" name="Oval 9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2" name="Oval 9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3" name="Oval 9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4" name="Oval 9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" name="Oval 9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6" name="Oval 9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7" name="Oval 9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2" name="Group 915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42" name="Oval 9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" name="Oval 9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" name="Oval 9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" name="Oval 9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" name="Oval 9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" name="Oval 9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" name="Oval 9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" name="Oval 9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3" name="Group 924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34" name="Oval 9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" name="Oval 9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" name="Oval 9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" name="Oval 9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" name="Oval 9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9" name="Oval 9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" name="Oval 9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" name="Oval 9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7" name="Group 933"/>
              <p:cNvGrpSpPr>
                <a:grpSpLocks/>
              </p:cNvGrpSpPr>
              <p:nvPr/>
            </p:nvGrpSpPr>
            <p:grpSpPr bwMode="auto">
              <a:xfrm>
                <a:off x="5881200" y="2500751"/>
                <a:ext cx="1030141" cy="619423"/>
                <a:chOff x="3719" y="2472"/>
                <a:chExt cx="2450" cy="1473"/>
              </a:xfrm>
            </p:grpSpPr>
            <p:sp>
              <p:nvSpPr>
                <p:cNvPr id="532" name="AutoShape 934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33" name="Group 935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615" name="Oval 9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" name="Oval 9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" name="Oval 9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" name="Oval 9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" name="Oval 9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" name="Oval 9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" name="Oval 9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4" name="Group 944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07" name="Oval 9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8" name="Oval 9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9" name="Oval 9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0" name="Oval 9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1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2" name="Oval 9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3" name="Oval 9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4" name="Oval 9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5" name="Group 953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99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0" name="Oval 9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2" name="Oval 9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3" name="Oval 9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4" name="Oval 9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5" name="Oval 9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6" name="Oval 9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6" name="Group 962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91" name="Oval 9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2" name="Oval 9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3" name="Oval 9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4" name="Oval 9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5" name="Oval 9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6" name="Oval 9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7" name="Oval 9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8" name="Oval 9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7" name="Group 971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83" name="Oval 9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4" name="Oval 9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5" name="Oval 9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6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7" name="Oval 9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8" name="Oval 9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9" name="Oval 9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0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8" name="Group 980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75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6" name="Oval 9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7" name="Oval 9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8" name="Oval 9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9" name="Oval 9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0" name="Oval 9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1" name="Oval 9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2" name="Oval 9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9" name="Group 989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67" name="Oval 9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8" name="Oval 9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9" name="Oval 9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0" name="Oval 9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1" name="Oval 9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2" name="Oval 9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" name="Oval 9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4" name="Oval 9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0" name="Group 998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559" name="Oval 9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0" name="Oval 10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1" name="Oval 10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2" name="Oval 10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3" name="Oval 10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4" name="Oval 10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5" name="Oval 10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6" name="Oval 10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1" name="Group 1007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51" name="Oval 10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2" name="Oval 10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" name="Oval 10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" name="Oval 10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" name="Oval 10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" name="Oval 10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7" name="Oval 10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8" name="Oval 10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2" name="Group 1016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43" name="Oval 10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4" name="Oval 10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5" name="Oval 10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6" name="Oval 10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7" name="Oval 10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8" name="Oval 10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9" name="Oval 10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0" name="Oval 10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8" name="Group 1025"/>
              <p:cNvGrpSpPr>
                <a:grpSpLocks/>
              </p:cNvGrpSpPr>
              <p:nvPr/>
            </p:nvGrpSpPr>
            <p:grpSpPr bwMode="auto">
              <a:xfrm>
                <a:off x="5881200" y="2379007"/>
                <a:ext cx="1030141" cy="619423"/>
                <a:chOff x="3719" y="2472"/>
                <a:chExt cx="2450" cy="1473"/>
              </a:xfrm>
            </p:grpSpPr>
            <p:sp>
              <p:nvSpPr>
                <p:cNvPr id="441" name="AutoShape 1026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442" name="Group 1027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524" name="Oval 10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5" name="Oval 10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6" name="Oval 10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7" name="Oval 10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8" name="Oval 10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9" name="Oval 10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0" name="Oval 10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1" name="Oval 10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3" name="Group 1036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16" name="Oval 10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7" name="Oval 10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8" name="Oval 10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9" name="Oval 10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0" name="Oval 10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1" name="Oval 10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2" name="Oval 10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3" name="Oval 10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4" name="Group 1045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08" name="Oval 10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9" name="Oval 10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0" name="Oval 10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1" name="Oval 10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2" name="Oval 10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3" name="Oval 10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4" name="Oval 10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5" name="Oval 10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5" name="Group 1054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00" name="Oval 10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" name="Oval 10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" name="Oval 10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3" name="Oval 10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4" name="Oval 10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5" name="Oval 10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6" name="Oval 10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7" name="Oval 10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" name="Group 1063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92" name="Oval 10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3" name="Oval 10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4" name="Oval 10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5" name="Oval 10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6" name="Oval 10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7" name="Oval 10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8" name="Oval 10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" name="Oval 10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7" name="Group 1072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84" name="Oval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5" name="Oval 10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6" name="Oval 10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7" name="Oval 10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8" name="Oval 10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9" name="Oval 10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0" name="Oval 10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1" name="Oval 10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8" name="Group 1081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76" name="Oval 10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7" name="Oval 10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8" name="Oval 10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9" name="Oval 10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0" name="Oval 10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1" name="Oval 10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2" name="Oval 10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3" name="Oval 10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9" name="Group 1090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468" name="Oval 10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9" name="Oval 10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0" name="Oval 10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1" name="Oval 10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2" name="Oval 10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3" name="Oval 10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" name="Oval 10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5" name="Oval 10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0" name="Group 1099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60" name="Oval 11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" name="Oval 11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2" name="Oval 11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3" name="Oval 11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4" name="Oval 11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5" name="Oval 11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6" name="Oval 11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7" name="Oval 11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1" name="Group 1108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52" name="Oval 11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3" name="Oval 11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4" name="Oval 11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5" name="Oval 11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6" name="Oval 11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7" name="Oval 11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8" name="Oval 11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9" name="Oval 11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9" name="Group 1117"/>
              <p:cNvGrpSpPr>
                <a:grpSpLocks/>
              </p:cNvGrpSpPr>
              <p:nvPr/>
            </p:nvGrpSpPr>
            <p:grpSpPr bwMode="auto">
              <a:xfrm>
                <a:off x="5881200" y="2258601"/>
                <a:ext cx="1030141" cy="619423"/>
                <a:chOff x="3719" y="2472"/>
                <a:chExt cx="2450" cy="1473"/>
              </a:xfrm>
            </p:grpSpPr>
            <p:sp>
              <p:nvSpPr>
                <p:cNvPr id="350" name="AutoShape 1118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351" name="Group 1119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433" name="Oval 11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4" name="Oval 11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5" name="Oval 11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6" name="Oval 11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7" name="Oval 11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8" name="Oval 11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9" name="Oval 11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0" name="Oval 11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2" name="Group 1128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25" name="Oval 11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6" name="Oval 11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7" name="Oval 11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8" name="Oval 11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" name="Oval 11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0" name="Oval 11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1" name="Oval 11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2" name="Oval 11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3" name="Group 1137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17" name="Oval 11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8" name="Oval 11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9" name="Oval 11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0" name="Oval 11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1" name="Oval 11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2" name="Oval 11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3" name="Oval 11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4" name="Oval 11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4" name="Group 1146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09" name="Oval 11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" name="Oval 11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" name="Oval 11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2" name="Oval 11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3" name="Oval 11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4" name="Oval 11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5" name="Oval 11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6" name="Oval 11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5" name="Group 1155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01" name="Oval 11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" name="Oval 11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3" name="Oval 11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" name="Oval 11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5" name="Oval 11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6" name="Oval 11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7" name="Oval 11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8" name="Oval 11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6" name="Group 1164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93" name="Oval 11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4" name="Oval 11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5" name="Oval 11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6" name="Oval 11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7" name="Oval 11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8" name="Oval 11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" name="Oval 11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" name="Oval 11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7" name="Group 1173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85" name="Oval 11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6" name="Oval 11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7" name="Oval 11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8" name="Oval 11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" name="Oval 11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0" name="Oval 11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1" name="Oval 11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2" name="Oval 11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" name="Group 1182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377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8" name="Oval 11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" name="Oval 11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" name="Oval 11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1" name="Oval 11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2" name="Oval 11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3" name="Oval 11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4" name="Oval 11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" name="Group 1191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369" name="Oval 11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0" name="Oval 11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1" name="Oval 11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2" name="Oval 11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3" name="Oval 11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4" name="Oval 11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5" name="Oval 11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6" name="Oval 11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0" name="Group 1200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61" name="Oval 12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2" name="Oval 12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3" name="Oval 12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4" name="Oval 12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5" name="Oval 12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6" name="Oval 12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7" name="Oval 12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8" name="Oval 12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8" name="Group 1209"/>
            <p:cNvGrpSpPr>
              <a:grpSpLocks/>
            </p:cNvGrpSpPr>
            <p:nvPr/>
          </p:nvGrpSpPr>
          <p:grpSpPr bwMode="auto">
            <a:xfrm>
              <a:off x="5752375" y="2521385"/>
              <a:ext cx="1030139" cy="619424"/>
              <a:chOff x="3719" y="2472"/>
              <a:chExt cx="2450" cy="1473"/>
            </a:xfrm>
          </p:grpSpPr>
          <p:sp>
            <p:nvSpPr>
              <p:cNvPr id="253" name="AutoShape 1210"/>
              <p:cNvSpPr>
                <a:spLocks noChangeArrowheads="1"/>
              </p:cNvSpPr>
              <p:nvPr/>
            </p:nvSpPr>
            <p:spPr bwMode="auto">
              <a:xfrm>
                <a:off x="3719" y="2472"/>
                <a:ext cx="2450" cy="1473"/>
              </a:xfrm>
              <a:prstGeom prst="parallelogram">
                <a:avLst>
                  <a:gd name="adj" fmla="val 25858"/>
                </a:avLst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54" name="Group 1211"/>
              <p:cNvGrpSpPr>
                <a:grpSpLocks/>
              </p:cNvGrpSpPr>
              <p:nvPr/>
            </p:nvGrpSpPr>
            <p:grpSpPr bwMode="auto">
              <a:xfrm rot="825044">
                <a:off x="3992" y="2500"/>
                <a:ext cx="123" cy="1411"/>
                <a:chOff x="3765" y="975"/>
                <a:chExt cx="91" cy="1043"/>
              </a:xfrm>
            </p:grpSpPr>
            <p:sp>
              <p:nvSpPr>
                <p:cNvPr id="336" name="Oval 1212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Oval 1213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Oval 1214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Oval 1215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Oval 1216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Oval 1217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Oval 1218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Oval 1219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220"/>
              <p:cNvGrpSpPr>
                <a:grpSpLocks/>
              </p:cNvGrpSpPr>
              <p:nvPr/>
            </p:nvGrpSpPr>
            <p:grpSpPr bwMode="auto">
              <a:xfrm rot="825044">
                <a:off x="4192" y="2502"/>
                <a:ext cx="123" cy="1411"/>
                <a:chOff x="3765" y="975"/>
                <a:chExt cx="91" cy="1043"/>
              </a:xfrm>
            </p:grpSpPr>
            <p:sp>
              <p:nvSpPr>
                <p:cNvPr id="328" name="Oval 1221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Oval 1222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Oval 1223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Oval 1224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Oval 1225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Oval 1226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Oval 1227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Oval 1228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229"/>
              <p:cNvGrpSpPr>
                <a:grpSpLocks/>
              </p:cNvGrpSpPr>
              <p:nvPr/>
            </p:nvGrpSpPr>
            <p:grpSpPr bwMode="auto">
              <a:xfrm rot="825044">
                <a:off x="4394" y="2502"/>
                <a:ext cx="123" cy="1411"/>
                <a:chOff x="3765" y="975"/>
                <a:chExt cx="91" cy="1043"/>
              </a:xfrm>
            </p:grpSpPr>
            <p:sp>
              <p:nvSpPr>
                <p:cNvPr id="320" name="Oval 1230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Oval 1231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Oval 1232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Oval 1233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Oval 1234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Oval 1235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Oval 1236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Oval 1237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1238"/>
              <p:cNvGrpSpPr>
                <a:grpSpLocks/>
              </p:cNvGrpSpPr>
              <p:nvPr/>
            </p:nvGrpSpPr>
            <p:grpSpPr bwMode="auto">
              <a:xfrm rot="825044">
                <a:off x="4594" y="2503"/>
                <a:ext cx="123" cy="1411"/>
                <a:chOff x="3765" y="975"/>
                <a:chExt cx="91" cy="1043"/>
              </a:xfrm>
            </p:grpSpPr>
            <p:sp>
              <p:nvSpPr>
                <p:cNvPr id="312" name="Oval 1239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Oval 1240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Oval 1241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Oval 1242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Oval 1243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Oval 1244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Oval 1245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Oval 1246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247"/>
              <p:cNvGrpSpPr>
                <a:grpSpLocks/>
              </p:cNvGrpSpPr>
              <p:nvPr/>
            </p:nvGrpSpPr>
            <p:grpSpPr bwMode="auto">
              <a:xfrm rot="825044">
                <a:off x="4787" y="2502"/>
                <a:ext cx="123" cy="1411"/>
                <a:chOff x="3765" y="975"/>
                <a:chExt cx="91" cy="1043"/>
              </a:xfrm>
            </p:grpSpPr>
            <p:sp>
              <p:nvSpPr>
                <p:cNvPr id="304" name="Oval 1248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Oval 1249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Oval 1250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Oval 1251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Oval 1252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Oval 1253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Oval 1254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Oval 1255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256"/>
              <p:cNvGrpSpPr>
                <a:grpSpLocks/>
              </p:cNvGrpSpPr>
              <p:nvPr/>
            </p:nvGrpSpPr>
            <p:grpSpPr bwMode="auto">
              <a:xfrm rot="825044">
                <a:off x="4987" y="2503"/>
                <a:ext cx="123" cy="1411"/>
                <a:chOff x="3765" y="975"/>
                <a:chExt cx="91" cy="1043"/>
              </a:xfrm>
            </p:grpSpPr>
            <p:sp>
              <p:nvSpPr>
                <p:cNvPr id="296" name="Oval 1257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Oval 1258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Oval 1259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Oval 1260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Oval 1261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Oval 1262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Oval 1263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Oval 1264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265"/>
              <p:cNvGrpSpPr>
                <a:grpSpLocks/>
              </p:cNvGrpSpPr>
              <p:nvPr/>
            </p:nvGrpSpPr>
            <p:grpSpPr bwMode="auto">
              <a:xfrm rot="825044">
                <a:off x="5190" y="2503"/>
                <a:ext cx="123" cy="1411"/>
                <a:chOff x="3765" y="975"/>
                <a:chExt cx="91" cy="1043"/>
              </a:xfrm>
            </p:grpSpPr>
            <p:sp>
              <p:nvSpPr>
                <p:cNvPr id="288" name="Oval 1266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Oval 1267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Oval 1268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Oval 1269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Oval 1270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Oval 1271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Oval 1272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Oval 1273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274"/>
              <p:cNvGrpSpPr>
                <a:grpSpLocks/>
              </p:cNvGrpSpPr>
              <p:nvPr/>
            </p:nvGrpSpPr>
            <p:grpSpPr bwMode="auto">
              <a:xfrm rot="825044">
                <a:off x="5390" y="2504"/>
                <a:ext cx="123" cy="1411"/>
                <a:chOff x="3765" y="975"/>
                <a:chExt cx="91" cy="1043"/>
              </a:xfrm>
            </p:grpSpPr>
            <p:sp>
              <p:nvSpPr>
                <p:cNvPr id="280" name="Oval 1275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Oval 1276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Oval 1277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Oval 1278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Oval 1279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Oval 1280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Oval 1281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Oval 1282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283"/>
              <p:cNvGrpSpPr>
                <a:grpSpLocks/>
              </p:cNvGrpSpPr>
              <p:nvPr/>
            </p:nvGrpSpPr>
            <p:grpSpPr bwMode="auto">
              <a:xfrm rot="825044">
                <a:off x="5572" y="2502"/>
                <a:ext cx="123" cy="1411"/>
                <a:chOff x="3765" y="975"/>
                <a:chExt cx="91" cy="1043"/>
              </a:xfrm>
            </p:grpSpPr>
            <p:sp>
              <p:nvSpPr>
                <p:cNvPr id="272" name="Oval 1284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Oval 1285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Oval 1286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Oval 1287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Oval 1288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Oval 1289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Oval 1290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Oval 1291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1292"/>
              <p:cNvGrpSpPr>
                <a:grpSpLocks/>
              </p:cNvGrpSpPr>
              <p:nvPr/>
            </p:nvGrpSpPr>
            <p:grpSpPr bwMode="auto">
              <a:xfrm rot="825044">
                <a:off x="5772" y="2503"/>
                <a:ext cx="123" cy="1411"/>
                <a:chOff x="3765" y="975"/>
                <a:chExt cx="91" cy="1043"/>
              </a:xfrm>
            </p:grpSpPr>
            <p:sp>
              <p:nvSpPr>
                <p:cNvPr id="264" name="Oval 1293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Oval 1294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Oval 1295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Oval 1296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Oval 1297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Oval 1298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Oval 1299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Oval 1300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9" name="138 Grupo"/>
            <p:cNvGrpSpPr/>
            <p:nvPr/>
          </p:nvGrpSpPr>
          <p:grpSpPr>
            <a:xfrm>
              <a:off x="7708157" y="2505342"/>
              <a:ext cx="754691" cy="537685"/>
              <a:chOff x="7728395" y="2633853"/>
              <a:chExt cx="754691" cy="537685"/>
            </a:xfrm>
          </p:grpSpPr>
          <p:sp>
            <p:nvSpPr>
              <p:cNvPr id="243" name="AutoShape 1210"/>
              <p:cNvSpPr>
                <a:spLocks noChangeArrowheads="1"/>
              </p:cNvSpPr>
              <p:nvPr/>
            </p:nvSpPr>
            <p:spPr bwMode="auto">
              <a:xfrm>
                <a:off x="7728395" y="2633853"/>
                <a:ext cx="754691" cy="537685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31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" name="Oval 1212"/>
              <p:cNvSpPr>
                <a:spLocks noChangeArrowheads="1"/>
              </p:cNvSpPr>
              <p:nvPr/>
            </p:nvSpPr>
            <p:spPr bwMode="auto">
              <a:xfrm rot="825044">
                <a:off x="7805641" y="30159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" name="Oval 1218"/>
              <p:cNvSpPr>
                <a:spLocks noChangeArrowheads="1"/>
              </p:cNvSpPr>
              <p:nvPr/>
            </p:nvSpPr>
            <p:spPr bwMode="auto">
              <a:xfrm rot="825044">
                <a:off x="7846895" y="2847319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6" name="Oval 1219"/>
              <p:cNvSpPr>
                <a:spLocks noChangeArrowheads="1"/>
              </p:cNvSpPr>
              <p:nvPr/>
            </p:nvSpPr>
            <p:spPr bwMode="auto">
              <a:xfrm rot="825044">
                <a:off x="7888152" y="2678730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7" name="Oval 1221"/>
              <p:cNvSpPr>
                <a:spLocks noChangeArrowheads="1"/>
              </p:cNvSpPr>
              <p:nvPr/>
            </p:nvSpPr>
            <p:spPr bwMode="auto">
              <a:xfrm rot="825044">
                <a:off x="7994287" y="301779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8" name="Oval 1227"/>
              <p:cNvSpPr>
                <a:spLocks noChangeArrowheads="1"/>
              </p:cNvSpPr>
              <p:nvPr/>
            </p:nvSpPr>
            <p:spPr bwMode="auto">
              <a:xfrm rot="825044">
                <a:off x="8035542" y="2849206"/>
                <a:ext cx="116017" cy="116134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9" name="Oval 1228"/>
              <p:cNvSpPr>
                <a:spLocks noChangeArrowheads="1"/>
              </p:cNvSpPr>
              <p:nvPr/>
            </p:nvSpPr>
            <p:spPr bwMode="auto">
              <a:xfrm rot="825044">
                <a:off x="8076798" y="2680617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0" name="Oval 1230"/>
              <p:cNvSpPr>
                <a:spLocks noChangeArrowheads="1"/>
              </p:cNvSpPr>
              <p:nvPr/>
            </p:nvSpPr>
            <p:spPr bwMode="auto">
              <a:xfrm rot="825044">
                <a:off x="8184820" y="301779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1" name="Oval 1236"/>
              <p:cNvSpPr>
                <a:spLocks noChangeArrowheads="1"/>
              </p:cNvSpPr>
              <p:nvPr/>
            </p:nvSpPr>
            <p:spPr bwMode="auto">
              <a:xfrm rot="825044">
                <a:off x="8226074" y="28492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2" name="Oval 1237"/>
              <p:cNvSpPr>
                <a:spLocks noChangeArrowheads="1"/>
              </p:cNvSpPr>
              <p:nvPr/>
            </p:nvSpPr>
            <p:spPr bwMode="auto">
              <a:xfrm rot="825044">
                <a:off x="8267331" y="2680617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0" name="139 Grupo"/>
            <p:cNvGrpSpPr/>
            <p:nvPr/>
          </p:nvGrpSpPr>
          <p:grpSpPr>
            <a:xfrm>
              <a:off x="6323215" y="2682671"/>
              <a:ext cx="319045" cy="227306"/>
              <a:chOff x="6452036" y="2298144"/>
              <a:chExt cx="319045" cy="227306"/>
            </a:xfrm>
          </p:grpSpPr>
          <p:sp>
            <p:nvSpPr>
              <p:cNvPr id="232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31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33" name="232 Grupo"/>
              <p:cNvGrpSpPr/>
              <p:nvPr/>
            </p:nvGrpSpPr>
            <p:grpSpPr>
              <a:xfrm>
                <a:off x="6490504" y="2305654"/>
                <a:ext cx="249115" cy="202913"/>
                <a:chOff x="6490504" y="2305654"/>
                <a:chExt cx="249115" cy="202913"/>
              </a:xfrm>
            </p:grpSpPr>
            <p:sp>
              <p:nvSpPr>
                <p:cNvPr id="234" name="Oval 1266"/>
                <p:cNvSpPr>
                  <a:spLocks noChangeArrowheads="1"/>
                </p:cNvSpPr>
                <p:nvPr/>
              </p:nvSpPr>
              <p:spPr bwMode="auto">
                <a:xfrm rot="825044">
                  <a:off x="6527285" y="2306074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Oval 1267"/>
                <p:cNvSpPr>
                  <a:spLocks noChangeArrowheads="1"/>
                </p:cNvSpPr>
                <p:nvPr/>
              </p:nvSpPr>
              <p:spPr bwMode="auto">
                <a:xfrm rot="825044">
                  <a:off x="6508894" y="2381226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Oval 1268"/>
                <p:cNvSpPr>
                  <a:spLocks noChangeArrowheads="1"/>
                </p:cNvSpPr>
                <p:nvPr/>
              </p:nvSpPr>
              <p:spPr bwMode="auto">
                <a:xfrm rot="825044">
                  <a:off x="6490504" y="2456377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Oval 1275"/>
                <p:cNvSpPr>
                  <a:spLocks noChangeArrowheads="1"/>
                </p:cNvSpPr>
                <p:nvPr/>
              </p:nvSpPr>
              <p:spPr bwMode="auto">
                <a:xfrm rot="825044">
                  <a:off x="6611378" y="2306495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Oval 1276"/>
                <p:cNvSpPr>
                  <a:spLocks noChangeArrowheads="1"/>
                </p:cNvSpPr>
                <p:nvPr/>
              </p:nvSpPr>
              <p:spPr bwMode="auto">
                <a:xfrm rot="825044">
                  <a:off x="6592987" y="2381647"/>
                  <a:ext cx="51717" cy="51769"/>
                </a:xfrm>
                <a:prstGeom prst="ellipse">
                  <a:avLst/>
                </a:prstGeom>
                <a:solidFill>
                  <a:schemeClr val="bg1"/>
                </a:solidFill>
                <a:ln w="31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Oval 1277"/>
                <p:cNvSpPr>
                  <a:spLocks noChangeArrowheads="1"/>
                </p:cNvSpPr>
                <p:nvPr/>
              </p:nvSpPr>
              <p:spPr bwMode="auto">
                <a:xfrm rot="825044">
                  <a:off x="6574597" y="2456798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Oval 1284"/>
                <p:cNvSpPr>
                  <a:spLocks noChangeArrowheads="1"/>
                </p:cNvSpPr>
                <p:nvPr/>
              </p:nvSpPr>
              <p:spPr bwMode="auto">
                <a:xfrm rot="825044">
                  <a:off x="6687902" y="2305654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Oval 1285"/>
                <p:cNvSpPr>
                  <a:spLocks noChangeArrowheads="1"/>
                </p:cNvSpPr>
                <p:nvPr/>
              </p:nvSpPr>
              <p:spPr bwMode="auto">
                <a:xfrm rot="825044">
                  <a:off x="6669511" y="2380806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Oval 1286"/>
                <p:cNvSpPr>
                  <a:spLocks noChangeArrowheads="1"/>
                </p:cNvSpPr>
                <p:nvPr/>
              </p:nvSpPr>
              <p:spPr bwMode="auto">
                <a:xfrm rot="825044">
                  <a:off x="6651121" y="2455957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41" name="140 Grupo"/>
            <p:cNvGrpSpPr/>
            <p:nvPr/>
          </p:nvGrpSpPr>
          <p:grpSpPr>
            <a:xfrm>
              <a:off x="7115594" y="3552338"/>
              <a:ext cx="1816206" cy="470594"/>
              <a:chOff x="5148064" y="4711172"/>
              <a:chExt cx="2606462" cy="675356"/>
            </a:xfrm>
          </p:grpSpPr>
          <p:sp>
            <p:nvSpPr>
              <p:cNvPr id="172" name="AutoShape 205"/>
              <p:cNvSpPr>
                <a:spLocks noChangeArrowheads="1"/>
              </p:cNvSpPr>
              <p:nvPr/>
            </p:nvSpPr>
            <p:spPr bwMode="auto">
              <a:xfrm>
                <a:off x="5148064" y="4711172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3" name="172 Elipse"/>
              <p:cNvSpPr/>
              <p:nvPr/>
            </p:nvSpPr>
            <p:spPr>
              <a:xfrm>
                <a:off x="5228991" y="474239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4" name="173 Elipse"/>
              <p:cNvSpPr/>
              <p:nvPr/>
            </p:nvSpPr>
            <p:spPr>
              <a:xfrm>
                <a:off x="5214963" y="489533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5" name="174 Elipse"/>
              <p:cNvSpPr/>
              <p:nvPr/>
            </p:nvSpPr>
            <p:spPr>
              <a:xfrm>
                <a:off x="5188851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6" name="175 Elipse"/>
              <p:cNvSpPr/>
              <p:nvPr/>
            </p:nvSpPr>
            <p:spPr>
              <a:xfrm>
                <a:off x="5457211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7" name="176 Elipse"/>
              <p:cNvSpPr/>
              <p:nvPr/>
            </p:nvSpPr>
            <p:spPr>
              <a:xfrm>
                <a:off x="5443183" y="489022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8" name="177 Elipse"/>
              <p:cNvSpPr/>
              <p:nvPr/>
            </p:nvSpPr>
            <p:spPr>
              <a:xfrm>
                <a:off x="5417071" y="505208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9" name="178 Elipse"/>
              <p:cNvSpPr/>
              <p:nvPr/>
            </p:nvSpPr>
            <p:spPr>
              <a:xfrm>
                <a:off x="5301647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0" name="179 Elipse"/>
              <p:cNvSpPr/>
              <p:nvPr/>
            </p:nvSpPr>
            <p:spPr>
              <a:xfrm>
                <a:off x="5346247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1" name="AutoShape 205"/>
              <p:cNvSpPr>
                <a:spLocks noChangeArrowheads="1"/>
              </p:cNvSpPr>
              <p:nvPr/>
            </p:nvSpPr>
            <p:spPr bwMode="auto">
              <a:xfrm>
                <a:off x="5587199" y="4711172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82" name="181 Elipse"/>
              <p:cNvSpPr/>
              <p:nvPr/>
            </p:nvSpPr>
            <p:spPr>
              <a:xfrm>
                <a:off x="5668126" y="474239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3" name="182 Elipse"/>
              <p:cNvSpPr/>
              <p:nvPr/>
            </p:nvSpPr>
            <p:spPr>
              <a:xfrm>
                <a:off x="5654098" y="489533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4" name="183 Elipse"/>
              <p:cNvSpPr/>
              <p:nvPr/>
            </p:nvSpPr>
            <p:spPr>
              <a:xfrm>
                <a:off x="5627986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5" name="184 Elipse"/>
              <p:cNvSpPr/>
              <p:nvPr/>
            </p:nvSpPr>
            <p:spPr>
              <a:xfrm>
                <a:off x="5896346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6" name="185 Elipse"/>
              <p:cNvSpPr/>
              <p:nvPr/>
            </p:nvSpPr>
            <p:spPr>
              <a:xfrm>
                <a:off x="5882318" y="489022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7" name="186 Elipse"/>
              <p:cNvSpPr/>
              <p:nvPr/>
            </p:nvSpPr>
            <p:spPr>
              <a:xfrm>
                <a:off x="5856206" y="505208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8" name="187 Elipse"/>
              <p:cNvSpPr/>
              <p:nvPr/>
            </p:nvSpPr>
            <p:spPr>
              <a:xfrm>
                <a:off x="5740782" y="50571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9" name="188 Elipse"/>
              <p:cNvSpPr/>
              <p:nvPr/>
            </p:nvSpPr>
            <p:spPr>
              <a:xfrm>
                <a:off x="5785382" y="47372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0" name="AutoShape 205"/>
              <p:cNvSpPr>
                <a:spLocks noChangeArrowheads="1"/>
              </p:cNvSpPr>
              <p:nvPr/>
            </p:nvSpPr>
            <p:spPr bwMode="auto">
              <a:xfrm>
                <a:off x="6012160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91" name="190 Elipse"/>
              <p:cNvSpPr/>
              <p:nvPr/>
            </p:nvSpPr>
            <p:spPr>
              <a:xfrm>
                <a:off x="6093087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2" name="191 Elipse"/>
              <p:cNvSpPr/>
              <p:nvPr/>
            </p:nvSpPr>
            <p:spPr>
              <a:xfrm>
                <a:off x="6079059" y="49023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3" name="192 Elipse"/>
              <p:cNvSpPr/>
              <p:nvPr/>
            </p:nvSpPr>
            <p:spPr>
              <a:xfrm>
                <a:off x="6052947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4" name="193 Elipse"/>
              <p:cNvSpPr/>
              <p:nvPr/>
            </p:nvSpPr>
            <p:spPr>
              <a:xfrm>
                <a:off x="6321307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5" name="194 Elipse"/>
              <p:cNvSpPr/>
              <p:nvPr/>
            </p:nvSpPr>
            <p:spPr>
              <a:xfrm>
                <a:off x="6307279" y="48972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6" name="195 Elipse"/>
              <p:cNvSpPr/>
              <p:nvPr/>
            </p:nvSpPr>
            <p:spPr>
              <a:xfrm>
                <a:off x="6281167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7" name="196 Elipse"/>
              <p:cNvSpPr/>
              <p:nvPr/>
            </p:nvSpPr>
            <p:spPr>
              <a:xfrm>
                <a:off x="6165743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8" name="197 Elipse"/>
              <p:cNvSpPr/>
              <p:nvPr/>
            </p:nvSpPr>
            <p:spPr>
              <a:xfrm>
                <a:off x="6210343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9" name="AutoShape 205"/>
              <p:cNvSpPr>
                <a:spLocks noChangeArrowheads="1"/>
              </p:cNvSpPr>
              <p:nvPr/>
            </p:nvSpPr>
            <p:spPr bwMode="auto">
              <a:xfrm>
                <a:off x="6451295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00" name="199 Elipse"/>
              <p:cNvSpPr/>
              <p:nvPr/>
            </p:nvSpPr>
            <p:spPr>
              <a:xfrm>
                <a:off x="6532222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1" name="200 Elipse"/>
              <p:cNvSpPr/>
              <p:nvPr/>
            </p:nvSpPr>
            <p:spPr>
              <a:xfrm>
                <a:off x="6518194" y="490231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2" name="201 Elipse"/>
              <p:cNvSpPr/>
              <p:nvPr/>
            </p:nvSpPr>
            <p:spPr>
              <a:xfrm>
                <a:off x="6492082" y="5064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3" name="202 Elipse"/>
              <p:cNvSpPr/>
              <p:nvPr/>
            </p:nvSpPr>
            <p:spPr>
              <a:xfrm>
                <a:off x="6760442" y="47442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4" name="203 Elipse"/>
              <p:cNvSpPr/>
              <p:nvPr/>
            </p:nvSpPr>
            <p:spPr>
              <a:xfrm>
                <a:off x="6746414" y="489721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5" name="204 Elipse"/>
              <p:cNvSpPr/>
              <p:nvPr/>
            </p:nvSpPr>
            <p:spPr>
              <a:xfrm>
                <a:off x="6720302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6" name="205 Elipse"/>
              <p:cNvSpPr/>
              <p:nvPr/>
            </p:nvSpPr>
            <p:spPr>
              <a:xfrm>
                <a:off x="6604878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7" name="206 Elipse"/>
              <p:cNvSpPr/>
              <p:nvPr/>
            </p:nvSpPr>
            <p:spPr>
              <a:xfrm>
                <a:off x="6649478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8" name="AutoShape 205"/>
              <p:cNvSpPr>
                <a:spLocks noChangeArrowheads="1"/>
              </p:cNvSpPr>
              <p:nvPr/>
            </p:nvSpPr>
            <p:spPr bwMode="auto">
              <a:xfrm>
                <a:off x="6883343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09" name="208 Elipse"/>
              <p:cNvSpPr/>
              <p:nvPr/>
            </p:nvSpPr>
            <p:spPr>
              <a:xfrm>
                <a:off x="6964270" y="474938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0" name="209 Elipse"/>
              <p:cNvSpPr/>
              <p:nvPr/>
            </p:nvSpPr>
            <p:spPr>
              <a:xfrm>
                <a:off x="6950242" y="490231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1" name="210 Elipse"/>
              <p:cNvSpPr/>
              <p:nvPr/>
            </p:nvSpPr>
            <p:spPr>
              <a:xfrm>
                <a:off x="6924130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2" name="211 Elipse"/>
              <p:cNvSpPr/>
              <p:nvPr/>
            </p:nvSpPr>
            <p:spPr>
              <a:xfrm>
                <a:off x="7192490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3" name="212 Elipse"/>
              <p:cNvSpPr/>
              <p:nvPr/>
            </p:nvSpPr>
            <p:spPr>
              <a:xfrm>
                <a:off x="7178462" y="489721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4" name="213 Elipse"/>
              <p:cNvSpPr/>
              <p:nvPr/>
            </p:nvSpPr>
            <p:spPr>
              <a:xfrm>
                <a:off x="7152350" y="505906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5" name="214 Elipse"/>
              <p:cNvSpPr/>
              <p:nvPr/>
            </p:nvSpPr>
            <p:spPr>
              <a:xfrm>
                <a:off x="7036926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6" name="215 Elipse"/>
              <p:cNvSpPr/>
              <p:nvPr/>
            </p:nvSpPr>
            <p:spPr>
              <a:xfrm>
                <a:off x="7081526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7" name="AutoShape 205"/>
              <p:cNvSpPr>
                <a:spLocks noChangeArrowheads="1"/>
              </p:cNvSpPr>
              <p:nvPr/>
            </p:nvSpPr>
            <p:spPr bwMode="auto">
              <a:xfrm>
                <a:off x="7322478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18" name="217 Elipse"/>
              <p:cNvSpPr/>
              <p:nvPr/>
            </p:nvSpPr>
            <p:spPr>
              <a:xfrm>
                <a:off x="7403405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9" name="218 Elipse"/>
              <p:cNvSpPr/>
              <p:nvPr/>
            </p:nvSpPr>
            <p:spPr>
              <a:xfrm>
                <a:off x="7389377" y="49023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0" name="219 Elipse"/>
              <p:cNvSpPr/>
              <p:nvPr/>
            </p:nvSpPr>
            <p:spPr>
              <a:xfrm>
                <a:off x="7363265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1" name="220 Elipse"/>
              <p:cNvSpPr/>
              <p:nvPr/>
            </p:nvSpPr>
            <p:spPr>
              <a:xfrm>
                <a:off x="7631625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2" name="221 Elipse"/>
              <p:cNvSpPr/>
              <p:nvPr/>
            </p:nvSpPr>
            <p:spPr>
              <a:xfrm>
                <a:off x="7617597" y="48972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3" name="222 Elipse"/>
              <p:cNvSpPr/>
              <p:nvPr/>
            </p:nvSpPr>
            <p:spPr>
              <a:xfrm>
                <a:off x="7591485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4" name="223 Elipse"/>
              <p:cNvSpPr/>
              <p:nvPr/>
            </p:nvSpPr>
            <p:spPr>
              <a:xfrm>
                <a:off x="7476061" y="5064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5" name="224 Elipse"/>
              <p:cNvSpPr/>
              <p:nvPr/>
            </p:nvSpPr>
            <p:spPr>
              <a:xfrm>
                <a:off x="7520661" y="47442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6" name="AutoShape 216"/>
              <p:cNvSpPr>
                <a:spLocks noChangeArrowheads="1"/>
              </p:cNvSpPr>
              <p:nvPr/>
            </p:nvSpPr>
            <p:spPr bwMode="auto">
              <a:xfrm rot="16200000">
                <a:off x="5249420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7" name="AutoShape 216"/>
              <p:cNvSpPr>
                <a:spLocks noChangeArrowheads="1"/>
              </p:cNvSpPr>
              <p:nvPr/>
            </p:nvSpPr>
            <p:spPr bwMode="auto">
              <a:xfrm rot="16200000">
                <a:off x="5681468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8" name="AutoShape 216"/>
              <p:cNvSpPr>
                <a:spLocks noChangeArrowheads="1"/>
              </p:cNvSpPr>
              <p:nvPr/>
            </p:nvSpPr>
            <p:spPr bwMode="auto">
              <a:xfrm rot="16200000">
                <a:off x="6113516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9" name="AutoShape 216"/>
              <p:cNvSpPr>
                <a:spLocks noChangeArrowheads="1"/>
              </p:cNvSpPr>
              <p:nvPr/>
            </p:nvSpPr>
            <p:spPr bwMode="auto">
              <a:xfrm rot="16200000">
                <a:off x="6545564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0" name="AutoShape 216"/>
              <p:cNvSpPr>
                <a:spLocks noChangeArrowheads="1"/>
              </p:cNvSpPr>
              <p:nvPr/>
            </p:nvSpPr>
            <p:spPr bwMode="auto">
              <a:xfrm rot="16200000">
                <a:off x="6977612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1" name="AutoShape 216"/>
              <p:cNvSpPr>
                <a:spLocks noChangeArrowheads="1"/>
              </p:cNvSpPr>
              <p:nvPr/>
            </p:nvSpPr>
            <p:spPr bwMode="auto">
              <a:xfrm rot="16200000">
                <a:off x="7409660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cxnSp>
          <p:nvCxnSpPr>
            <p:cNvPr id="142" name="141 Conector recto"/>
            <p:cNvCxnSpPr/>
            <p:nvPr/>
          </p:nvCxnSpPr>
          <p:spPr>
            <a:xfrm flipH="1">
              <a:off x="7160420" y="3042819"/>
              <a:ext cx="550068" cy="511968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8324752" y="3043027"/>
              <a:ext cx="607048" cy="50453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143 Grupo"/>
            <p:cNvGrpSpPr/>
            <p:nvPr/>
          </p:nvGrpSpPr>
          <p:grpSpPr>
            <a:xfrm>
              <a:off x="7835739" y="4280784"/>
              <a:ext cx="344752" cy="316117"/>
              <a:chOff x="7835739" y="4100228"/>
              <a:chExt cx="550620" cy="504886"/>
            </a:xfrm>
          </p:grpSpPr>
          <p:grpSp>
            <p:nvGrpSpPr>
              <p:cNvPr id="152" name="Group 17"/>
              <p:cNvGrpSpPr>
                <a:grpSpLocks/>
              </p:cNvGrpSpPr>
              <p:nvPr/>
            </p:nvGrpSpPr>
            <p:grpSpPr bwMode="auto">
              <a:xfrm rot="498828" flipH="1">
                <a:off x="7835739" y="4100228"/>
                <a:ext cx="350258" cy="348838"/>
                <a:chOff x="1281" y="579"/>
                <a:chExt cx="3187" cy="3172"/>
              </a:xfrm>
            </p:grpSpPr>
            <p:sp>
              <p:nvSpPr>
                <p:cNvPr id="163" name="Oval 18"/>
                <p:cNvSpPr>
                  <a:spLocks noChangeArrowheads="1"/>
                </p:cNvSpPr>
                <p:nvPr/>
              </p:nvSpPr>
              <p:spPr bwMode="auto">
                <a:xfrm rot="7240817">
                  <a:off x="1629" y="913"/>
                  <a:ext cx="2492" cy="2491"/>
                </a:xfrm>
                <a:prstGeom prst="ellipse">
                  <a:avLst/>
                </a:prstGeom>
                <a:solidFill>
                  <a:srgbClr val="B2B2B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/>
                  <a:endParaRPr lang="es-ES" sz="1800"/>
                </a:p>
              </p:txBody>
            </p:sp>
            <p:sp>
              <p:nvSpPr>
                <p:cNvPr id="164" name="AutoShape 19"/>
                <p:cNvSpPr>
                  <a:spLocks noChangeArrowheads="1"/>
                </p:cNvSpPr>
                <p:nvPr/>
              </p:nvSpPr>
              <p:spPr bwMode="auto">
                <a:xfrm rot="-14211571">
                  <a:off x="1361" y="1128"/>
                  <a:ext cx="744" cy="476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5" name="AutoShape 20"/>
                <p:cNvSpPr>
                  <a:spLocks noChangeArrowheads="1"/>
                </p:cNvSpPr>
                <p:nvPr/>
              </p:nvSpPr>
              <p:spPr bwMode="auto">
                <a:xfrm rot="2064809">
                  <a:off x="1706" y="3049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6" name="AutoShape 21"/>
                <p:cNvSpPr>
                  <a:spLocks noChangeArrowheads="1"/>
                </p:cNvSpPr>
                <p:nvPr/>
              </p:nvSpPr>
              <p:spPr bwMode="auto">
                <a:xfrm rot="-8662188">
                  <a:off x="3284" y="783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7" name="AutoShape 22"/>
                <p:cNvSpPr>
                  <a:spLocks noChangeArrowheads="1"/>
                </p:cNvSpPr>
                <p:nvPr/>
              </p:nvSpPr>
              <p:spPr bwMode="auto">
                <a:xfrm rot="-70800022">
                  <a:off x="3847" y="1674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8" name="AutoShape 23"/>
                <p:cNvSpPr>
                  <a:spLocks noChangeArrowheads="1"/>
                </p:cNvSpPr>
                <p:nvPr/>
              </p:nvSpPr>
              <p:spPr bwMode="auto">
                <a:xfrm rot="-16735221">
                  <a:off x="1143" y="2129"/>
                  <a:ext cx="758" cy="48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9" name="AutoShape 24"/>
                <p:cNvSpPr>
                  <a:spLocks noChangeArrowheads="1"/>
                </p:cNvSpPr>
                <p:nvPr/>
              </p:nvSpPr>
              <p:spPr bwMode="auto">
                <a:xfrm rot="-714321">
                  <a:off x="2782" y="3267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70" name="AutoShape 25"/>
                <p:cNvSpPr>
                  <a:spLocks noChangeArrowheads="1"/>
                </p:cNvSpPr>
                <p:nvPr/>
              </p:nvSpPr>
              <p:spPr bwMode="auto">
                <a:xfrm rot="-11421312">
                  <a:off x="2260" y="579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71" name="AutoShape 26"/>
                <p:cNvSpPr>
                  <a:spLocks noChangeArrowheads="1"/>
                </p:cNvSpPr>
                <p:nvPr/>
              </p:nvSpPr>
              <p:spPr bwMode="auto">
                <a:xfrm rot="-133001338">
                  <a:off x="3684" y="2695"/>
                  <a:ext cx="708" cy="45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53" name="Group 27"/>
              <p:cNvGrpSpPr>
                <a:grpSpLocks/>
              </p:cNvGrpSpPr>
              <p:nvPr/>
            </p:nvGrpSpPr>
            <p:grpSpPr bwMode="auto">
              <a:xfrm rot="1606593" flipH="1">
                <a:off x="8095780" y="4315955"/>
                <a:ext cx="290579" cy="289159"/>
                <a:chOff x="1281" y="579"/>
                <a:chExt cx="3187" cy="3172"/>
              </a:xfrm>
            </p:grpSpPr>
            <p:sp>
              <p:nvSpPr>
                <p:cNvPr id="154" name="Oval 28"/>
                <p:cNvSpPr>
                  <a:spLocks noChangeArrowheads="1"/>
                </p:cNvSpPr>
                <p:nvPr/>
              </p:nvSpPr>
              <p:spPr bwMode="auto">
                <a:xfrm rot="7240817">
                  <a:off x="1629" y="913"/>
                  <a:ext cx="2492" cy="2491"/>
                </a:xfrm>
                <a:prstGeom prst="ellipse">
                  <a:avLst/>
                </a:prstGeom>
                <a:solidFill>
                  <a:srgbClr val="B2B2B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/>
                  <a:endParaRPr lang="es-ES" sz="1800"/>
                </a:p>
              </p:txBody>
            </p:sp>
            <p:sp>
              <p:nvSpPr>
                <p:cNvPr id="155" name="AutoShape 29"/>
                <p:cNvSpPr>
                  <a:spLocks noChangeArrowheads="1"/>
                </p:cNvSpPr>
                <p:nvPr/>
              </p:nvSpPr>
              <p:spPr bwMode="auto">
                <a:xfrm rot="-14211571">
                  <a:off x="1361" y="1128"/>
                  <a:ext cx="744" cy="476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6" name="AutoShape 30"/>
                <p:cNvSpPr>
                  <a:spLocks noChangeArrowheads="1"/>
                </p:cNvSpPr>
                <p:nvPr/>
              </p:nvSpPr>
              <p:spPr bwMode="auto">
                <a:xfrm rot="2064809">
                  <a:off x="1706" y="3049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 rot="-8662188">
                  <a:off x="3284" y="783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8" name="AutoShape 32"/>
                <p:cNvSpPr>
                  <a:spLocks noChangeArrowheads="1"/>
                </p:cNvSpPr>
                <p:nvPr/>
              </p:nvSpPr>
              <p:spPr bwMode="auto">
                <a:xfrm rot="-70800022">
                  <a:off x="3847" y="1674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9" name="AutoShape 33"/>
                <p:cNvSpPr>
                  <a:spLocks noChangeArrowheads="1"/>
                </p:cNvSpPr>
                <p:nvPr/>
              </p:nvSpPr>
              <p:spPr bwMode="auto">
                <a:xfrm rot="-16735221">
                  <a:off x="1143" y="2129"/>
                  <a:ext cx="758" cy="48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0" name="AutoShape 34"/>
                <p:cNvSpPr>
                  <a:spLocks noChangeArrowheads="1"/>
                </p:cNvSpPr>
                <p:nvPr/>
              </p:nvSpPr>
              <p:spPr bwMode="auto">
                <a:xfrm rot="-714321">
                  <a:off x="2782" y="3267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1" name="AutoShape 35"/>
                <p:cNvSpPr>
                  <a:spLocks noChangeArrowheads="1"/>
                </p:cNvSpPr>
                <p:nvPr/>
              </p:nvSpPr>
              <p:spPr bwMode="auto">
                <a:xfrm rot="-11421312">
                  <a:off x="2260" y="579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2" name="AutoShape 36"/>
                <p:cNvSpPr>
                  <a:spLocks noChangeArrowheads="1"/>
                </p:cNvSpPr>
                <p:nvPr/>
              </p:nvSpPr>
              <p:spPr bwMode="auto">
                <a:xfrm rot="-133001338">
                  <a:off x="3684" y="2695"/>
                  <a:ext cx="708" cy="45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45" name="144 CuadroTexto"/>
            <p:cNvSpPr txBox="1"/>
            <p:nvPr/>
          </p:nvSpPr>
          <p:spPr>
            <a:xfrm>
              <a:off x="7285501" y="4186581"/>
              <a:ext cx="1440160" cy="54004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145 Rectángulo"/>
            <p:cNvSpPr/>
            <p:nvPr/>
          </p:nvSpPr>
          <p:spPr>
            <a:xfrm>
              <a:off x="7362713" y="4841161"/>
              <a:ext cx="1296144" cy="1440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7" name="146 Conector recto de flecha"/>
            <p:cNvCxnSpPr/>
            <p:nvPr/>
          </p:nvCxnSpPr>
          <p:spPr>
            <a:xfrm>
              <a:off x="2523657" y="3251102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147 Conector recto de flecha"/>
            <p:cNvCxnSpPr/>
            <p:nvPr/>
          </p:nvCxnSpPr>
          <p:spPr>
            <a:xfrm>
              <a:off x="5148064" y="3237034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148 Conector recto de flecha"/>
            <p:cNvCxnSpPr/>
            <p:nvPr/>
          </p:nvCxnSpPr>
          <p:spPr>
            <a:xfrm>
              <a:off x="7042714" y="2771065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149 Conector recto"/>
            <p:cNvCxnSpPr/>
            <p:nvPr/>
          </p:nvCxnSpPr>
          <p:spPr>
            <a:xfrm>
              <a:off x="7196389" y="4064375"/>
              <a:ext cx="85474" cy="121444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H="1">
              <a:off x="8724867" y="4052469"/>
              <a:ext cx="114333" cy="13335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" name="13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3" y="5158825"/>
            <a:ext cx="1286599" cy="896001"/>
          </a:xfrm>
          <a:prstGeom prst="rect">
            <a:avLst/>
          </a:prstGeom>
        </p:spPr>
      </p:pic>
      <p:sp>
        <p:nvSpPr>
          <p:cNvPr id="111" name="110 Rectángulo"/>
          <p:cNvSpPr/>
          <p:nvPr/>
        </p:nvSpPr>
        <p:spPr>
          <a:xfrm>
            <a:off x="3785774" y="764705"/>
            <a:ext cx="5112568" cy="576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a general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framework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111 Rectángulo"/>
          <p:cNvSpPr/>
          <p:nvPr/>
        </p:nvSpPr>
        <p:spPr>
          <a:xfrm>
            <a:off x="3350816" y="1871043"/>
            <a:ext cx="5415234" cy="576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entropy-based measure that considers wavelet-transformed images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" name="112 Rectángulo"/>
          <p:cNvSpPr/>
          <p:nvPr/>
        </p:nvSpPr>
        <p:spPr>
          <a:xfrm>
            <a:off x="4067944" y="2869255"/>
            <a:ext cx="4248472" cy="576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of three well-known context models in the literature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" name="113 Rectángulo"/>
          <p:cNvSpPr/>
          <p:nvPr/>
        </p:nvSpPr>
        <p:spPr>
          <a:xfrm>
            <a:off x="4815411" y="3997280"/>
            <a:ext cx="3903066" cy="576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of the proposed measure to AVIRIS images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114 Rectángulo"/>
          <p:cNvSpPr/>
          <p:nvPr/>
        </p:nvSpPr>
        <p:spPr>
          <a:xfrm>
            <a:off x="3491880" y="4890800"/>
            <a:ext cx="4968552" cy="14185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significance state is not appropriate</a:t>
            </a:r>
          </a:p>
          <a:p>
            <a:pPr marL="342900" indent="-342900">
              <a:buAutoNum type="arabicPeriod"/>
            </a:pP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local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average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</a:t>
            </a:r>
            <a:r>
              <a:rPr lang="es-E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inter-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scale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3D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dependencies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2D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strategy</a:t>
            </a:r>
            <a:endParaRPr lang="es-E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1D+2D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strategy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used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3D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dependencies</a:t>
            </a: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115 Rectángulo"/>
          <p:cNvSpPr/>
          <p:nvPr/>
        </p:nvSpPr>
        <p:spPr>
          <a:xfrm>
            <a:off x="2411760" y="730719"/>
            <a:ext cx="1440160" cy="576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7" name="116 Rectángulo"/>
          <p:cNvSpPr/>
          <p:nvPr/>
        </p:nvSpPr>
        <p:spPr>
          <a:xfrm>
            <a:off x="2248279" y="1847594"/>
            <a:ext cx="1099585" cy="576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ENTIMA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8" name="117 Rectángulo"/>
          <p:cNvSpPr/>
          <p:nvPr/>
        </p:nvSpPr>
        <p:spPr>
          <a:xfrm>
            <a:off x="2267744" y="2826556"/>
            <a:ext cx="1716078" cy="576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models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9" name="118 Rectángulo"/>
          <p:cNvSpPr/>
          <p:nvPr/>
        </p:nvSpPr>
        <p:spPr>
          <a:xfrm>
            <a:off x="2375131" y="3967969"/>
            <a:ext cx="2520280" cy="576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Hyper-spectral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images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0" name="119 Rectángulo"/>
          <p:cNvSpPr/>
          <p:nvPr/>
        </p:nvSpPr>
        <p:spPr>
          <a:xfrm>
            <a:off x="2483768" y="5301209"/>
            <a:ext cx="1188132" cy="576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1" name="120 Abrir llave"/>
          <p:cNvSpPr/>
          <p:nvPr/>
        </p:nvSpPr>
        <p:spPr>
          <a:xfrm>
            <a:off x="3652702" y="788426"/>
            <a:ext cx="144796" cy="552342"/>
          </a:xfrm>
          <a:prstGeom prst="leftBrace">
            <a:avLst>
              <a:gd name="adj1" fmla="val 3887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2" name="121 Abrir llave"/>
          <p:cNvSpPr/>
          <p:nvPr/>
        </p:nvSpPr>
        <p:spPr>
          <a:xfrm>
            <a:off x="3185482" y="1882766"/>
            <a:ext cx="144796" cy="552342"/>
          </a:xfrm>
          <a:prstGeom prst="leftBrace">
            <a:avLst>
              <a:gd name="adj1" fmla="val 3887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3" name="122 Abrir llave"/>
          <p:cNvSpPr/>
          <p:nvPr/>
        </p:nvSpPr>
        <p:spPr>
          <a:xfrm>
            <a:off x="3911424" y="2873726"/>
            <a:ext cx="144796" cy="552342"/>
          </a:xfrm>
          <a:prstGeom prst="leftBrace">
            <a:avLst>
              <a:gd name="adj1" fmla="val 3887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4" name="123 Abrir llave"/>
          <p:cNvSpPr/>
          <p:nvPr/>
        </p:nvSpPr>
        <p:spPr>
          <a:xfrm>
            <a:off x="4679387" y="4003415"/>
            <a:ext cx="144796" cy="552342"/>
          </a:xfrm>
          <a:prstGeom prst="leftBrace">
            <a:avLst>
              <a:gd name="adj1" fmla="val 3887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5" name="124 Abrir llave"/>
          <p:cNvSpPr/>
          <p:nvPr/>
        </p:nvSpPr>
        <p:spPr>
          <a:xfrm>
            <a:off x="3353726" y="4941168"/>
            <a:ext cx="144796" cy="1368152"/>
          </a:xfrm>
          <a:prstGeom prst="leftBrace">
            <a:avLst>
              <a:gd name="adj1" fmla="val 3887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6" name="125 Rectángulo"/>
          <p:cNvSpPr/>
          <p:nvPr/>
        </p:nvSpPr>
        <p:spPr>
          <a:xfrm>
            <a:off x="361649" y="2712349"/>
            <a:ext cx="8470192" cy="100468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7" name="126 Rectángulo"/>
          <p:cNvSpPr/>
          <p:nvPr/>
        </p:nvSpPr>
        <p:spPr>
          <a:xfrm>
            <a:off x="248285" y="545179"/>
            <a:ext cx="8470192" cy="100468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8" name="127 Rectángulo"/>
          <p:cNvSpPr/>
          <p:nvPr/>
        </p:nvSpPr>
        <p:spPr>
          <a:xfrm>
            <a:off x="295858" y="1662037"/>
            <a:ext cx="8470192" cy="87423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9" name="128 Rectángulo"/>
          <p:cNvSpPr/>
          <p:nvPr/>
        </p:nvSpPr>
        <p:spPr>
          <a:xfrm>
            <a:off x="323528" y="3634881"/>
            <a:ext cx="8470192" cy="123427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0" name="129 Rectángulo"/>
          <p:cNvSpPr/>
          <p:nvPr/>
        </p:nvSpPr>
        <p:spPr>
          <a:xfrm>
            <a:off x="428150" y="4869160"/>
            <a:ext cx="8470192" cy="158417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1" name="Rectangle 14"/>
          <p:cNvSpPr>
            <a:spLocks noChangeArrowheads="1"/>
          </p:cNvSpPr>
          <p:nvPr/>
        </p:nvSpPr>
        <p:spPr bwMode="auto">
          <a:xfrm>
            <a:off x="8568036" y="6613525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12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2" name="131 Pentágono"/>
          <p:cNvSpPr/>
          <p:nvPr/>
        </p:nvSpPr>
        <p:spPr>
          <a:xfrm>
            <a:off x="324" y="6613524"/>
            <a:ext cx="7668020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41" name="Rectangle 8"/>
          <p:cNvSpPr>
            <a:spLocks noChangeArrowheads="1"/>
          </p:cNvSpPr>
          <p:nvPr/>
        </p:nvSpPr>
        <p:spPr bwMode="auto">
          <a:xfrm>
            <a:off x="0" y="43221"/>
            <a:ext cx="1720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CONCLUSIONS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114 Rectángulo"/>
          <p:cNvSpPr/>
          <p:nvPr/>
        </p:nvSpPr>
        <p:spPr>
          <a:xfrm>
            <a:off x="2300147" y="1379402"/>
            <a:ext cx="5688632" cy="7972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smtClean="0">
                <a:solidFill>
                  <a:schemeClr val="tx1"/>
                </a:solidFill>
              </a:rPr>
              <a:t>http://www.deic.uab.cat/</a:t>
            </a:r>
            <a:r>
              <a:rPr lang="es-ES" sz="1400" i="1" dirty="0" smtClean="0">
                <a:solidFill>
                  <a:schemeClr val="tx1"/>
                </a:solidFill>
                <a:latin typeface="Arial"/>
                <a:cs typeface="Arial"/>
              </a:rPr>
              <a:t>~</a:t>
            </a:r>
            <a:r>
              <a:rPr lang="es-ES" i="1" dirty="0" smtClean="0">
                <a:solidFill>
                  <a:schemeClr val="tx1"/>
                </a:solidFill>
              </a:rPr>
              <a:t>francesc/software/entima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131" name="Rectangle 14"/>
          <p:cNvSpPr>
            <a:spLocks noChangeArrowheads="1"/>
          </p:cNvSpPr>
          <p:nvPr/>
        </p:nvSpPr>
        <p:spPr bwMode="auto">
          <a:xfrm>
            <a:off x="8568036" y="6613525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13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2" name="131 Pentágono"/>
          <p:cNvSpPr/>
          <p:nvPr/>
        </p:nvSpPr>
        <p:spPr>
          <a:xfrm>
            <a:off x="324" y="6613524"/>
            <a:ext cx="8388100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41" name="Rectangle 8"/>
          <p:cNvSpPr>
            <a:spLocks noChangeArrowheads="1"/>
          </p:cNvSpPr>
          <p:nvPr/>
        </p:nvSpPr>
        <p:spPr bwMode="auto">
          <a:xfrm>
            <a:off x="0" y="43221"/>
            <a:ext cx="1720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CONCLUSIONS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42" name="1041 Rectángulo"/>
          <p:cNvSpPr/>
          <p:nvPr/>
        </p:nvSpPr>
        <p:spPr>
          <a:xfrm>
            <a:off x="4023995" y="908720"/>
            <a:ext cx="2304256" cy="576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 TOOL</a:t>
            </a:r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4" name="1043 Rectángulo"/>
          <p:cNvSpPr/>
          <p:nvPr/>
        </p:nvSpPr>
        <p:spPr>
          <a:xfrm>
            <a:off x="2659785" y="1938473"/>
            <a:ext cx="4968552" cy="14185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</a:t>
            </a:r>
            <a:r>
              <a:rPr lang="es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different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types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es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context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models</a:t>
            </a:r>
            <a:endParaRPr lang="es-ES" sz="14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wavelet </a:t>
            </a:r>
            <a:r>
              <a:rPr lang="es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filter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banks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(reversible 5/3, irreversible 9/7, </a:t>
            </a:r>
          </a:p>
          <a:p>
            <a:pPr algn="ctr"/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reversible </a:t>
            </a:r>
            <a:r>
              <a:rPr lang="es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Haar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irreversible </a:t>
            </a:r>
            <a:r>
              <a:rPr lang="es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Haar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ctr"/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color </a:t>
            </a:r>
            <a:r>
              <a:rPr lang="es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transform</a:t>
            </a:r>
            <a:endParaRPr lang="es-ES" sz="14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2D and 1D+2D </a:t>
            </a:r>
            <a:r>
              <a:rPr lang="es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transform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strategies</a:t>
            </a:r>
            <a:endParaRPr lang="es-ES" sz="14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213">
            <a:off x="1274643" y="1072076"/>
            <a:ext cx="1184426" cy="1723563"/>
          </a:xfrm>
          <a:prstGeom prst="rect">
            <a:avLst/>
          </a:prstGeom>
        </p:spPr>
      </p:pic>
      <p:sp>
        <p:nvSpPr>
          <p:cNvPr id="1045" name="1044 Rectángulo"/>
          <p:cNvSpPr/>
          <p:nvPr/>
        </p:nvSpPr>
        <p:spPr>
          <a:xfrm>
            <a:off x="2668132" y="4077072"/>
            <a:ext cx="5648284" cy="576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IEEE TRANSACTIONS ON IMAGE PROCESSING</a:t>
            </a:r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886">
            <a:off x="1394531" y="4026273"/>
            <a:ext cx="1310091" cy="1792568"/>
          </a:xfrm>
          <a:prstGeom prst="rect">
            <a:avLst/>
          </a:prstGeom>
        </p:spPr>
      </p:pic>
      <p:sp>
        <p:nvSpPr>
          <p:cNvPr id="1046" name="1045 Rectángulo"/>
          <p:cNvSpPr/>
          <p:nvPr/>
        </p:nvSpPr>
        <p:spPr>
          <a:xfrm>
            <a:off x="2755711" y="4594411"/>
            <a:ext cx="5112568" cy="7972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err="1" smtClean="0">
                <a:solidFill>
                  <a:schemeClr val="tx1"/>
                </a:solidFill>
              </a:rPr>
              <a:t>Entropy-based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evaluation</a:t>
            </a:r>
            <a:r>
              <a:rPr lang="es-ES" i="1" dirty="0" smtClean="0">
                <a:solidFill>
                  <a:schemeClr val="tx1"/>
                </a:solidFill>
              </a:rPr>
              <a:t> of </a:t>
            </a:r>
            <a:r>
              <a:rPr lang="es-ES" i="1" dirty="0" err="1" smtClean="0">
                <a:solidFill>
                  <a:schemeClr val="tx1"/>
                </a:solidFill>
              </a:rPr>
              <a:t>context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models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for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" i="1" dirty="0" smtClean="0">
                <a:solidFill>
                  <a:schemeClr val="tx1"/>
                </a:solidFill>
              </a:rPr>
              <a:t>wavelet-</a:t>
            </a:r>
            <a:r>
              <a:rPr lang="es-ES" i="1" dirty="0" err="1" smtClean="0">
                <a:solidFill>
                  <a:schemeClr val="tx1"/>
                </a:solidFill>
              </a:rPr>
              <a:t>transformed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images</a:t>
            </a:r>
            <a:endParaRPr lang="en-US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042" grpId="0"/>
      <p:bldP spid="1044" grpId="0"/>
      <p:bldP spid="1045" grpId="0"/>
      <p:bldP spid="10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14300" y="466725"/>
            <a:ext cx="2548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 MODELS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03" name="Rectangle 27"/>
          <p:cNvSpPr>
            <a:spLocks noChangeArrowheads="1"/>
          </p:cNvSpPr>
          <p:nvPr/>
        </p:nvSpPr>
        <p:spPr bwMode="auto">
          <a:xfrm>
            <a:off x="4040982" y="2459995"/>
            <a:ext cx="1611138" cy="43204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MODEL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51520" y="1819696"/>
            <a:ext cx="3567512" cy="2376264"/>
            <a:chOff x="251520" y="1819696"/>
            <a:chExt cx="3567512" cy="2376264"/>
          </a:xfrm>
        </p:grpSpPr>
        <p:sp>
          <p:nvSpPr>
            <p:cNvPr id="806" name="Rectangle 203"/>
            <p:cNvSpPr>
              <a:spLocks noChangeArrowheads="1"/>
            </p:cNvSpPr>
            <p:nvPr/>
          </p:nvSpPr>
          <p:spPr bwMode="auto">
            <a:xfrm>
              <a:off x="251520" y="1819696"/>
              <a:ext cx="2939629" cy="216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</a:rPr>
                <a:t>HEURISTICS</a:t>
              </a:r>
            </a:p>
          </p:txBody>
        </p:sp>
        <p:sp>
          <p:nvSpPr>
            <p:cNvPr id="807" name="Rectangle 204"/>
            <p:cNvSpPr>
              <a:spLocks noChangeArrowheads="1"/>
            </p:cNvSpPr>
            <p:nvPr/>
          </p:nvSpPr>
          <p:spPr bwMode="auto">
            <a:xfrm>
              <a:off x="251520" y="2323211"/>
              <a:ext cx="2939629" cy="216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</a:rPr>
                <a:t>STATISTICAL ANALYSIS</a:t>
              </a:r>
            </a:p>
          </p:txBody>
        </p:sp>
        <p:sp>
          <p:nvSpPr>
            <p:cNvPr id="808" name="Rectangle 205"/>
            <p:cNvSpPr>
              <a:spLocks noChangeArrowheads="1"/>
            </p:cNvSpPr>
            <p:nvPr/>
          </p:nvSpPr>
          <p:spPr bwMode="auto">
            <a:xfrm>
              <a:off x="251520" y="2971268"/>
              <a:ext cx="2939629" cy="216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</a:rPr>
                <a:t>ENTROPY-BASED CONCEPTS</a:t>
              </a:r>
            </a:p>
            <a:p>
              <a:pPr algn="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</a:rPr>
                <a:t>          (MUTUAL INFORMATION)</a:t>
              </a:r>
            </a:p>
          </p:txBody>
        </p:sp>
        <p:sp>
          <p:nvSpPr>
            <p:cNvPr id="809" name="Line 206"/>
            <p:cNvSpPr>
              <a:spLocks noChangeShapeType="1"/>
            </p:cNvSpPr>
            <p:nvPr/>
          </p:nvSpPr>
          <p:spPr bwMode="auto">
            <a:xfrm flipV="1">
              <a:off x="3275856" y="3651702"/>
              <a:ext cx="543176" cy="452675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810" name="Line 207"/>
            <p:cNvSpPr>
              <a:spLocks noChangeShapeType="1"/>
            </p:cNvSpPr>
            <p:nvPr/>
          </p:nvSpPr>
          <p:spPr bwMode="auto">
            <a:xfrm>
              <a:off x="3275856" y="3108092"/>
              <a:ext cx="432048" cy="296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811" name="Line 208"/>
            <p:cNvSpPr>
              <a:spLocks noChangeShapeType="1"/>
            </p:cNvSpPr>
            <p:nvPr/>
          </p:nvSpPr>
          <p:spPr bwMode="auto">
            <a:xfrm flipV="1">
              <a:off x="3275856" y="3382310"/>
              <a:ext cx="432048" cy="269392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812" name="Line 209"/>
            <p:cNvSpPr>
              <a:spLocks noChangeShapeType="1"/>
            </p:cNvSpPr>
            <p:nvPr/>
          </p:nvSpPr>
          <p:spPr bwMode="auto">
            <a:xfrm>
              <a:off x="3274269" y="2459996"/>
              <a:ext cx="433635" cy="360896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813" name="Rectangle 210"/>
            <p:cNvSpPr>
              <a:spLocks noChangeArrowheads="1"/>
            </p:cNvSpPr>
            <p:nvPr/>
          </p:nvSpPr>
          <p:spPr bwMode="auto">
            <a:xfrm>
              <a:off x="251520" y="3547848"/>
              <a:ext cx="2939629" cy="216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</a:rPr>
                <a:t>DELAYED-DECISION ALGORITHMS</a:t>
              </a:r>
            </a:p>
          </p:txBody>
        </p:sp>
        <p:sp>
          <p:nvSpPr>
            <p:cNvPr id="814" name="Line 211"/>
            <p:cNvSpPr>
              <a:spLocks noChangeShapeType="1"/>
            </p:cNvSpPr>
            <p:nvPr/>
          </p:nvSpPr>
          <p:spPr bwMode="auto">
            <a:xfrm>
              <a:off x="3216989" y="1956815"/>
              <a:ext cx="574806" cy="503515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815" name="Rectangle 212"/>
            <p:cNvSpPr>
              <a:spLocks noChangeArrowheads="1"/>
            </p:cNvSpPr>
            <p:nvPr/>
          </p:nvSpPr>
          <p:spPr bwMode="auto">
            <a:xfrm>
              <a:off x="251520" y="3979886"/>
              <a:ext cx="2939629" cy="216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</a:rPr>
                <a:t>…</a:t>
              </a:r>
            </a:p>
          </p:txBody>
        </p:sp>
      </p:grpSp>
      <p:sp>
        <p:nvSpPr>
          <p:cNvPr id="816" name="Rectangle 27"/>
          <p:cNvSpPr>
            <a:spLocks noChangeArrowheads="1"/>
          </p:cNvSpPr>
          <p:nvPr/>
        </p:nvSpPr>
        <p:spPr bwMode="auto">
          <a:xfrm rot="21241849">
            <a:off x="125922" y="1327144"/>
            <a:ext cx="3915060" cy="43204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 </a:t>
            </a:r>
            <a:r>
              <a:rPr lang="es-E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determined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7" name="Rectangle 27"/>
          <p:cNvSpPr>
            <a:spLocks noChangeArrowheads="1"/>
          </p:cNvSpPr>
          <p:nvPr/>
        </p:nvSpPr>
        <p:spPr bwMode="auto">
          <a:xfrm rot="21241849">
            <a:off x="6012161" y="1340687"/>
            <a:ext cx="3051298" cy="43204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 </a:t>
            </a:r>
            <a:r>
              <a:rPr lang="es-E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applied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652120" y="2304887"/>
            <a:ext cx="3498534" cy="976062"/>
            <a:chOff x="5652120" y="2304887"/>
            <a:chExt cx="3498534" cy="976062"/>
          </a:xfrm>
        </p:grpSpPr>
        <p:sp>
          <p:nvSpPr>
            <p:cNvPr id="818" name="Line 209"/>
            <p:cNvSpPr>
              <a:spLocks noChangeShapeType="1"/>
            </p:cNvSpPr>
            <p:nvPr/>
          </p:nvSpPr>
          <p:spPr bwMode="auto">
            <a:xfrm flipV="1">
              <a:off x="5652120" y="2431248"/>
              <a:ext cx="1152128" cy="44075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819" name="Rectangle 204"/>
            <p:cNvSpPr>
              <a:spLocks noChangeArrowheads="1"/>
            </p:cNvSpPr>
            <p:nvPr/>
          </p:nvSpPr>
          <p:spPr bwMode="auto">
            <a:xfrm>
              <a:off x="6843629" y="2304887"/>
              <a:ext cx="2281068" cy="216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1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</a:rPr>
                <a:t>SINGLE CODING SYSTEM</a:t>
              </a:r>
              <a:endParaRPr lang="es-E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820" name="Line 209"/>
            <p:cNvSpPr>
              <a:spLocks noChangeShapeType="1"/>
            </p:cNvSpPr>
            <p:nvPr/>
          </p:nvSpPr>
          <p:spPr bwMode="auto">
            <a:xfrm flipV="1">
              <a:off x="5724128" y="2959904"/>
              <a:ext cx="1008112" cy="321045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822" name="Rectangle 204"/>
            <p:cNvSpPr>
              <a:spLocks noChangeArrowheads="1"/>
            </p:cNvSpPr>
            <p:nvPr/>
          </p:nvSpPr>
          <p:spPr bwMode="auto">
            <a:xfrm>
              <a:off x="6869586" y="2861988"/>
              <a:ext cx="2281068" cy="216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s-ES" sz="1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Lucida Sans Unicode" pitchFamily="34" charset="0"/>
                  <a:cs typeface="Lucida Sans Unicode" pitchFamily="34" charset="0"/>
                </a:rPr>
                <a:t>MANY IMAGE TYPES</a:t>
              </a:r>
              <a:endParaRPr lang="es-E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7714975" y="3295400"/>
            <a:ext cx="1096839" cy="1155145"/>
            <a:chOff x="7714975" y="3295400"/>
            <a:chExt cx="1096839" cy="1155145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316" y="3295400"/>
              <a:ext cx="668498" cy="835622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975" y="3391518"/>
              <a:ext cx="668498" cy="835622"/>
            </a:xfrm>
            <a:prstGeom prst="rect">
              <a:avLst/>
            </a:prstGeom>
          </p:spPr>
        </p:pic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7954378" y="4224874"/>
              <a:ext cx="777436" cy="22567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natural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7681422" y="4742350"/>
            <a:ext cx="1101966" cy="1206930"/>
            <a:chOff x="7681422" y="4742350"/>
            <a:chExt cx="1101966" cy="1206930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2" y="4836436"/>
              <a:ext cx="669419" cy="815528"/>
            </a:xfrm>
            <a:prstGeom prst="rect">
              <a:avLst/>
            </a:prstGeom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742" y="4742350"/>
              <a:ext cx="611646" cy="815528"/>
            </a:xfrm>
            <a:prstGeom prst="rect">
              <a:avLst/>
            </a:prstGeom>
          </p:spPr>
        </p:pic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838834" y="5637808"/>
              <a:ext cx="777436" cy="31147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medical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5" name="44 Rectángulo"/>
          <p:cNvSpPr/>
          <p:nvPr/>
        </p:nvSpPr>
        <p:spPr>
          <a:xfrm>
            <a:off x="467544" y="4775487"/>
            <a:ext cx="4937773" cy="10879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 smtClean="0">
                <a:solidFill>
                  <a:srgbClr val="C00000"/>
                </a:solidFill>
              </a:rPr>
              <a:t>IS THE CONTEXT MODEL SUITED TO A SINGLE CODING SYSTEM OR IMAGE TYPE?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4427984" y="2918499"/>
            <a:ext cx="754691" cy="537685"/>
            <a:chOff x="7728395" y="2633853"/>
            <a:chExt cx="754691" cy="537685"/>
          </a:xfrm>
        </p:grpSpPr>
        <p:sp>
          <p:nvSpPr>
            <p:cNvPr id="47" name="AutoShape 1210"/>
            <p:cNvSpPr>
              <a:spLocks noChangeArrowheads="1"/>
            </p:cNvSpPr>
            <p:nvPr/>
          </p:nvSpPr>
          <p:spPr bwMode="auto">
            <a:xfrm>
              <a:off x="7728395" y="2633853"/>
              <a:ext cx="754691" cy="537685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1212"/>
            <p:cNvSpPr>
              <a:spLocks noChangeArrowheads="1"/>
            </p:cNvSpPr>
            <p:nvPr/>
          </p:nvSpPr>
          <p:spPr bwMode="auto">
            <a:xfrm rot="825044">
              <a:off x="7805641" y="3015906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Oval 1218"/>
            <p:cNvSpPr>
              <a:spLocks noChangeArrowheads="1"/>
            </p:cNvSpPr>
            <p:nvPr/>
          </p:nvSpPr>
          <p:spPr bwMode="auto">
            <a:xfrm rot="825044">
              <a:off x="7846895" y="2847319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Oval 1219"/>
            <p:cNvSpPr>
              <a:spLocks noChangeArrowheads="1"/>
            </p:cNvSpPr>
            <p:nvPr/>
          </p:nvSpPr>
          <p:spPr bwMode="auto">
            <a:xfrm rot="825044">
              <a:off x="7888152" y="2678730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Oval 1221"/>
            <p:cNvSpPr>
              <a:spLocks noChangeArrowheads="1"/>
            </p:cNvSpPr>
            <p:nvPr/>
          </p:nvSpPr>
          <p:spPr bwMode="auto">
            <a:xfrm rot="825044">
              <a:off x="7994287" y="3017792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1227"/>
            <p:cNvSpPr>
              <a:spLocks noChangeArrowheads="1"/>
            </p:cNvSpPr>
            <p:nvPr/>
          </p:nvSpPr>
          <p:spPr bwMode="auto">
            <a:xfrm rot="825044">
              <a:off x="8035542" y="2849206"/>
              <a:ext cx="116017" cy="11613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1228"/>
            <p:cNvSpPr>
              <a:spLocks noChangeArrowheads="1"/>
            </p:cNvSpPr>
            <p:nvPr/>
          </p:nvSpPr>
          <p:spPr bwMode="auto">
            <a:xfrm rot="825044">
              <a:off x="8076798" y="2680617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1230"/>
            <p:cNvSpPr>
              <a:spLocks noChangeArrowheads="1"/>
            </p:cNvSpPr>
            <p:nvPr/>
          </p:nvSpPr>
          <p:spPr bwMode="auto">
            <a:xfrm rot="825044">
              <a:off x="8184820" y="3017792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1236"/>
            <p:cNvSpPr>
              <a:spLocks noChangeArrowheads="1"/>
            </p:cNvSpPr>
            <p:nvPr/>
          </p:nvSpPr>
          <p:spPr bwMode="auto">
            <a:xfrm rot="825044">
              <a:off x="8226074" y="2849206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1237"/>
            <p:cNvSpPr>
              <a:spLocks noChangeArrowheads="1"/>
            </p:cNvSpPr>
            <p:nvPr/>
          </p:nvSpPr>
          <p:spPr bwMode="auto">
            <a:xfrm rot="825044">
              <a:off x="8267331" y="2680617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129198" y="3977734"/>
            <a:ext cx="1204688" cy="1121115"/>
            <a:chOff x="6129198" y="3977734"/>
            <a:chExt cx="1204688" cy="1121115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865" y="3977734"/>
              <a:ext cx="799021" cy="813008"/>
            </a:xfrm>
            <a:prstGeom prst="rect">
              <a:avLst/>
            </a:prstGeom>
          </p:spPr>
        </p:pic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6129198" y="4822855"/>
              <a:ext cx="1161125" cy="27599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s-ES" sz="12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remote</a:t>
              </a:r>
              <a:r>
                <a:rPr lang="es-ES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2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sensing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7" name="56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3898" y="4065261"/>
              <a:ext cx="801933" cy="801933"/>
            </a:xfrm>
            <a:prstGeom prst="rect">
              <a:avLst/>
            </a:prstGeom>
          </p:spPr>
        </p:pic>
      </p:grp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0" y="43221"/>
            <a:ext cx="1866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INTRODUCTION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9" name="58 Pentágono"/>
          <p:cNvSpPr/>
          <p:nvPr/>
        </p:nvSpPr>
        <p:spPr>
          <a:xfrm>
            <a:off x="325" y="6613524"/>
            <a:ext cx="932975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42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16" grpId="0"/>
      <p:bldP spid="817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14300" y="466725"/>
            <a:ext cx="2929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 PURPOSES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882" name="881 Grupo"/>
          <p:cNvGrpSpPr/>
          <p:nvPr/>
        </p:nvGrpSpPr>
        <p:grpSpPr>
          <a:xfrm rot="20789325">
            <a:off x="1297230" y="1492851"/>
            <a:ext cx="348465" cy="248267"/>
            <a:chOff x="7728395" y="2633853"/>
            <a:chExt cx="754691" cy="537685"/>
          </a:xfrm>
        </p:grpSpPr>
        <p:sp>
          <p:nvSpPr>
            <p:cNvPr id="880" name="AutoShape 1210"/>
            <p:cNvSpPr>
              <a:spLocks noChangeArrowheads="1"/>
            </p:cNvSpPr>
            <p:nvPr/>
          </p:nvSpPr>
          <p:spPr bwMode="auto">
            <a:xfrm>
              <a:off x="7728395" y="2633853"/>
              <a:ext cx="754691" cy="537685"/>
            </a:xfrm>
            <a:prstGeom prst="parallelogram">
              <a:avLst>
                <a:gd name="adj" fmla="val 25858"/>
              </a:avLst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71" name="Oval 1212"/>
            <p:cNvSpPr>
              <a:spLocks noChangeArrowheads="1"/>
            </p:cNvSpPr>
            <p:nvPr/>
          </p:nvSpPr>
          <p:spPr bwMode="auto">
            <a:xfrm rot="825044">
              <a:off x="7805641" y="3015906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77" name="Oval 1218"/>
            <p:cNvSpPr>
              <a:spLocks noChangeArrowheads="1"/>
            </p:cNvSpPr>
            <p:nvPr/>
          </p:nvSpPr>
          <p:spPr bwMode="auto">
            <a:xfrm rot="825044">
              <a:off x="7846895" y="2847319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78" name="Oval 1219"/>
            <p:cNvSpPr>
              <a:spLocks noChangeArrowheads="1"/>
            </p:cNvSpPr>
            <p:nvPr/>
          </p:nvSpPr>
          <p:spPr bwMode="auto">
            <a:xfrm rot="825044">
              <a:off x="7888152" y="2678730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63" name="Oval 1221"/>
            <p:cNvSpPr>
              <a:spLocks noChangeArrowheads="1"/>
            </p:cNvSpPr>
            <p:nvPr/>
          </p:nvSpPr>
          <p:spPr bwMode="auto">
            <a:xfrm rot="825044">
              <a:off x="7994287" y="3017792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69" name="Oval 1227"/>
            <p:cNvSpPr>
              <a:spLocks noChangeArrowheads="1"/>
            </p:cNvSpPr>
            <p:nvPr/>
          </p:nvSpPr>
          <p:spPr bwMode="auto">
            <a:xfrm rot="825044">
              <a:off x="8035542" y="2849206"/>
              <a:ext cx="116017" cy="11613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70" name="Oval 1228"/>
            <p:cNvSpPr>
              <a:spLocks noChangeArrowheads="1"/>
            </p:cNvSpPr>
            <p:nvPr/>
          </p:nvSpPr>
          <p:spPr bwMode="auto">
            <a:xfrm rot="825044">
              <a:off x="8076798" y="2680617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55" name="Oval 1230"/>
            <p:cNvSpPr>
              <a:spLocks noChangeArrowheads="1"/>
            </p:cNvSpPr>
            <p:nvPr/>
          </p:nvSpPr>
          <p:spPr bwMode="auto">
            <a:xfrm rot="825044">
              <a:off x="8184820" y="3017792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61" name="Oval 1236"/>
            <p:cNvSpPr>
              <a:spLocks noChangeArrowheads="1"/>
            </p:cNvSpPr>
            <p:nvPr/>
          </p:nvSpPr>
          <p:spPr bwMode="auto">
            <a:xfrm rot="825044">
              <a:off x="8226074" y="2849206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  <p:sp>
          <p:nvSpPr>
            <p:cNvPr id="762" name="Oval 1237"/>
            <p:cNvSpPr>
              <a:spLocks noChangeArrowheads="1"/>
            </p:cNvSpPr>
            <p:nvPr/>
          </p:nvSpPr>
          <p:spPr bwMode="auto">
            <a:xfrm rot="825044">
              <a:off x="8267331" y="2680617"/>
              <a:ext cx="116017" cy="116134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06" name="Rectangle 203"/>
          <p:cNvSpPr>
            <a:spLocks noChangeArrowheads="1"/>
          </p:cNvSpPr>
          <p:nvPr/>
        </p:nvSpPr>
        <p:spPr bwMode="auto">
          <a:xfrm>
            <a:off x="1619672" y="1412776"/>
            <a:ext cx="6912768" cy="406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Evaluation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of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context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models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independently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of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the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coding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system</a:t>
            </a:r>
            <a:endParaRPr lang="es-ES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1) Simple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model</a:t>
            </a:r>
            <a:endParaRPr lang="es-ES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2) JPEG2000-like (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based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on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the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significance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state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3) Local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average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approach</a:t>
            </a:r>
            <a:endParaRPr lang="es-ES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endParaRPr lang="es-ES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Use of </a:t>
            </a:r>
            <a:r>
              <a:rPr lang="es-E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different</a:t>
            </a: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neighbors</a:t>
            </a: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to compute </a:t>
            </a:r>
            <a:r>
              <a:rPr lang="es-E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the</a:t>
            </a: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context</a:t>
            </a:r>
            <a:endParaRPr lang="es-ES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1) </a:t>
            </a:r>
            <a:r>
              <a:rPr lang="es-E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Intra-subband</a:t>
            </a:r>
            <a:endParaRPr lang="es-ES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2) Inter-</a:t>
            </a:r>
            <a:r>
              <a:rPr lang="es-E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subband</a:t>
            </a:r>
            <a:endParaRPr lang="es-ES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3) Inter-</a:t>
            </a:r>
            <a:r>
              <a:rPr lang="es-E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component</a:t>
            </a:r>
            <a:endParaRPr lang="es-ES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endParaRPr lang="es-ES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Focus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on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hyperspectral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AVIRIS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images</a:t>
            </a:r>
            <a:endParaRPr lang="es-ES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1)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transformed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via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a 2D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strategy</a:t>
            </a:r>
            <a:endParaRPr lang="es-ES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2)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transformed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via</a:t>
            </a:r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a 1D+2D </a:t>
            </a:r>
            <a:r>
              <a:rPr lang="es-E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strategy</a:t>
            </a:r>
            <a:endParaRPr lang="es-ES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449263" algn="l"/>
              </a:tabLst>
            </a:pPr>
            <a:endParaRPr lang="es-ES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32" name="31 Grupo"/>
          <p:cNvGrpSpPr/>
          <p:nvPr/>
        </p:nvGrpSpPr>
        <p:grpSpPr>
          <a:xfrm rot="20846627">
            <a:off x="1265159" y="2919132"/>
            <a:ext cx="320569" cy="339997"/>
            <a:chOff x="3922996" y="1204160"/>
            <a:chExt cx="823149" cy="873036"/>
          </a:xfrm>
        </p:grpSpPr>
        <p:grpSp>
          <p:nvGrpSpPr>
            <p:cNvPr id="33" name="32 Grupo"/>
            <p:cNvGrpSpPr/>
            <p:nvPr/>
          </p:nvGrpSpPr>
          <p:grpSpPr>
            <a:xfrm>
              <a:off x="3991454" y="1539512"/>
              <a:ext cx="754691" cy="537684"/>
              <a:chOff x="782208" y="3766236"/>
              <a:chExt cx="754691" cy="537684"/>
            </a:xfrm>
          </p:grpSpPr>
          <p:sp>
            <p:nvSpPr>
              <p:cNvPr id="42" name="AutoShape 1210"/>
              <p:cNvSpPr>
                <a:spLocks noChangeArrowheads="1"/>
              </p:cNvSpPr>
              <p:nvPr/>
            </p:nvSpPr>
            <p:spPr bwMode="auto">
              <a:xfrm>
                <a:off x="782208" y="3766236"/>
                <a:ext cx="754691" cy="537684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Oval 1227"/>
              <p:cNvSpPr>
                <a:spLocks noChangeArrowheads="1"/>
              </p:cNvSpPr>
              <p:nvPr/>
            </p:nvSpPr>
            <p:spPr bwMode="auto">
              <a:xfrm rot="825044">
                <a:off x="1089354" y="3981590"/>
                <a:ext cx="116017" cy="11613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33 Grupo"/>
            <p:cNvGrpSpPr/>
            <p:nvPr/>
          </p:nvGrpSpPr>
          <p:grpSpPr>
            <a:xfrm>
              <a:off x="3922996" y="1204160"/>
              <a:ext cx="754691" cy="537685"/>
              <a:chOff x="3922996" y="1204160"/>
              <a:chExt cx="754691" cy="537685"/>
            </a:xfrm>
          </p:grpSpPr>
          <p:grpSp>
            <p:nvGrpSpPr>
              <p:cNvPr id="35" name="34 Grupo"/>
              <p:cNvGrpSpPr/>
              <p:nvPr/>
            </p:nvGrpSpPr>
            <p:grpSpPr>
              <a:xfrm>
                <a:off x="3922996" y="1204160"/>
                <a:ext cx="754691" cy="537685"/>
                <a:chOff x="715808" y="4079830"/>
                <a:chExt cx="754691" cy="537685"/>
              </a:xfrm>
            </p:grpSpPr>
            <p:sp>
              <p:nvSpPr>
                <p:cNvPr id="37" name="AutoShape 1210"/>
                <p:cNvSpPr>
                  <a:spLocks noChangeArrowheads="1"/>
                </p:cNvSpPr>
                <p:nvPr/>
              </p:nvSpPr>
              <p:spPr bwMode="auto">
                <a:xfrm>
                  <a:off x="715808" y="4079830"/>
                  <a:ext cx="754691" cy="537685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>
                    <a:lumMod val="85000"/>
                  </a:schemeClr>
                </a:solidFill>
                <a:ln w="6350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1218"/>
                <p:cNvSpPr>
                  <a:spLocks noChangeArrowheads="1"/>
                </p:cNvSpPr>
                <p:nvPr/>
              </p:nvSpPr>
              <p:spPr bwMode="auto">
                <a:xfrm rot="825044">
                  <a:off x="834305" y="4293295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Oval 1221"/>
                <p:cNvSpPr>
                  <a:spLocks noChangeArrowheads="1"/>
                </p:cNvSpPr>
                <p:nvPr/>
              </p:nvSpPr>
              <p:spPr bwMode="auto">
                <a:xfrm rot="825044">
                  <a:off x="981697" y="4463768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Oval 1228"/>
                <p:cNvSpPr>
                  <a:spLocks noChangeArrowheads="1"/>
                </p:cNvSpPr>
                <p:nvPr/>
              </p:nvSpPr>
              <p:spPr bwMode="auto">
                <a:xfrm rot="825044">
                  <a:off x="1064208" y="4126593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al 1236"/>
                <p:cNvSpPr>
                  <a:spLocks noChangeArrowheads="1"/>
                </p:cNvSpPr>
                <p:nvPr/>
              </p:nvSpPr>
              <p:spPr bwMode="auto">
                <a:xfrm rot="825044">
                  <a:off x="1213484" y="4295182"/>
                  <a:ext cx="116017" cy="116134"/>
                </a:xfrm>
                <a:prstGeom prst="ellips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6" name="Oval 1228"/>
              <p:cNvSpPr>
                <a:spLocks noChangeArrowheads="1"/>
              </p:cNvSpPr>
              <p:nvPr/>
            </p:nvSpPr>
            <p:spPr bwMode="auto">
              <a:xfrm rot="825044">
                <a:off x="4235707" y="1416581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1 Grupo"/>
          <p:cNvGrpSpPr/>
          <p:nvPr/>
        </p:nvGrpSpPr>
        <p:grpSpPr>
          <a:xfrm rot="20838735">
            <a:off x="1144671" y="4274204"/>
            <a:ext cx="462735" cy="362942"/>
            <a:chOff x="6133898" y="3977734"/>
            <a:chExt cx="1199988" cy="889460"/>
          </a:xfrm>
        </p:grpSpPr>
        <p:pic>
          <p:nvPicPr>
            <p:cNvPr id="44" name="43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865" y="3977734"/>
              <a:ext cx="799021" cy="813008"/>
            </a:xfrm>
            <a:prstGeom prst="rect">
              <a:avLst/>
            </a:prstGeom>
          </p:spPr>
        </p:pic>
        <p:pic>
          <p:nvPicPr>
            <p:cNvPr id="45" name="4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3898" y="4065261"/>
              <a:ext cx="801933" cy="801933"/>
            </a:xfrm>
            <a:prstGeom prst="rect">
              <a:avLst/>
            </a:prstGeom>
          </p:spPr>
        </p:pic>
      </p:grp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0" y="43221"/>
            <a:ext cx="1866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INTRODUCTION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1037811" y="1406755"/>
            <a:ext cx="7710198" cy="136815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8" name="47 Rectángulo"/>
          <p:cNvSpPr/>
          <p:nvPr/>
        </p:nvSpPr>
        <p:spPr>
          <a:xfrm>
            <a:off x="971600" y="2809759"/>
            <a:ext cx="7710198" cy="140020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9" name="48 Rectángulo"/>
          <p:cNvSpPr/>
          <p:nvPr/>
        </p:nvSpPr>
        <p:spPr>
          <a:xfrm>
            <a:off x="957038" y="4104787"/>
            <a:ext cx="7710198" cy="136815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0" name="49 Pentágono"/>
          <p:cNvSpPr/>
          <p:nvPr/>
        </p:nvSpPr>
        <p:spPr>
          <a:xfrm>
            <a:off x="325" y="6613524"/>
            <a:ext cx="1669551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49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1176 Grupo"/>
          <p:cNvGrpSpPr/>
          <p:nvPr/>
        </p:nvGrpSpPr>
        <p:grpSpPr>
          <a:xfrm>
            <a:off x="6218019" y="5487615"/>
            <a:ext cx="2866351" cy="821705"/>
            <a:chOff x="6218019" y="5487615"/>
            <a:chExt cx="2866351" cy="821705"/>
          </a:xfrm>
        </p:grpSpPr>
        <p:grpSp>
          <p:nvGrpSpPr>
            <p:cNvPr id="1178" name="1177 Grupo"/>
            <p:cNvGrpSpPr/>
            <p:nvPr/>
          </p:nvGrpSpPr>
          <p:grpSpPr>
            <a:xfrm rot="20940905">
              <a:off x="7315809" y="5772418"/>
              <a:ext cx="1768561" cy="523935"/>
              <a:chOff x="1135110" y="5304380"/>
              <a:chExt cx="1744321" cy="651134"/>
            </a:xfrm>
          </p:grpSpPr>
          <p:sp>
            <p:nvSpPr>
              <p:cNvPr id="1181" name="1180 Rectángulo"/>
              <p:cNvSpPr/>
              <p:nvPr/>
            </p:nvSpPr>
            <p:spPr>
              <a:xfrm>
                <a:off x="1611850" y="5304380"/>
                <a:ext cx="1267581" cy="209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evaluate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context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models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different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image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types</a:t>
                </a:r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r>
                  <a:rPr lang="es-E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a general </a:t>
                </a:r>
                <a:r>
                  <a:rPr lang="es-ES" sz="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framework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82" name="1181 Rectángulo"/>
              <p:cNvSpPr/>
              <p:nvPr/>
            </p:nvSpPr>
            <p:spPr>
              <a:xfrm>
                <a:off x="1135110" y="5305720"/>
                <a:ext cx="524189" cy="2096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Motivation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83" name="1182 Abrir llave"/>
              <p:cNvSpPr/>
              <p:nvPr/>
            </p:nvSpPr>
            <p:spPr>
              <a:xfrm>
                <a:off x="1611850" y="5308576"/>
                <a:ext cx="52703" cy="201042"/>
              </a:xfrm>
              <a:prstGeom prst="leftBrace">
                <a:avLst>
                  <a:gd name="adj1" fmla="val 38877"/>
                  <a:gd name="adj2" fmla="val 50000"/>
                </a:avLst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a-ES" sz="400" b="1"/>
              </a:p>
            </p:txBody>
          </p:sp>
          <p:sp>
            <p:nvSpPr>
              <p:cNvPr id="1184" name="1183 Rectángulo"/>
              <p:cNvSpPr/>
              <p:nvPr/>
            </p:nvSpPr>
            <p:spPr>
              <a:xfrm>
                <a:off x="1587165" y="5547419"/>
                <a:ext cx="1210793" cy="2276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entropy-based measure that considers wavelet-transformed images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85" name="1184 Rectángulo"/>
              <p:cNvSpPr/>
              <p:nvPr/>
            </p:nvSpPr>
            <p:spPr>
              <a:xfrm>
                <a:off x="1314824" y="5379451"/>
                <a:ext cx="1099585" cy="5760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ENTIMA</a:t>
                </a:r>
                <a:endParaRPr lang="en-US" sz="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86" name="1185 Abrir llave"/>
              <p:cNvSpPr/>
              <p:nvPr/>
            </p:nvSpPr>
            <p:spPr>
              <a:xfrm>
                <a:off x="1611849" y="5572249"/>
                <a:ext cx="47449" cy="177997"/>
              </a:xfrm>
              <a:prstGeom prst="leftBrace">
                <a:avLst>
                  <a:gd name="adj1" fmla="val 38877"/>
                  <a:gd name="adj2" fmla="val 50000"/>
                </a:avLst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a-ES" sz="400"/>
              </a:p>
            </p:txBody>
          </p:sp>
        </p:grpSp>
        <p:sp>
          <p:nvSpPr>
            <p:cNvPr id="1179" name="1178 Rectángulo"/>
            <p:cNvSpPr/>
            <p:nvPr/>
          </p:nvSpPr>
          <p:spPr>
            <a:xfrm>
              <a:off x="7412257" y="5649986"/>
              <a:ext cx="1620044" cy="65933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"/>
            <p:cNvSpPr>
              <a:spLocks noChangeArrowheads="1"/>
            </p:cNvSpPr>
            <p:nvPr/>
          </p:nvSpPr>
          <p:spPr bwMode="auto">
            <a:xfrm>
              <a:off x="6218019" y="5487615"/>
              <a:ext cx="20263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lumMod val="65000"/>
                        <a:alpha val="60000"/>
                      </a:schemeClr>
                    </a:glow>
                  </a:effectLst>
                  <a:latin typeface="+mn-lt"/>
                </a:rPr>
                <a:t>CONCLUSIONS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endParaRPr>
            </a:p>
          </p:txBody>
        </p:sp>
      </p:grpSp>
      <p:sp>
        <p:nvSpPr>
          <p:cNvPr id="124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-1340" y="6453336"/>
            <a:ext cx="9145340" cy="411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26" name="125 Grupo"/>
          <p:cNvGrpSpPr/>
          <p:nvPr/>
        </p:nvGrpSpPr>
        <p:grpSpPr>
          <a:xfrm rot="20874647">
            <a:off x="2169648" y="1303744"/>
            <a:ext cx="2054126" cy="737210"/>
            <a:chOff x="560093" y="1980633"/>
            <a:chExt cx="8371707" cy="3004544"/>
          </a:xfrm>
        </p:grpSpPr>
        <p:grpSp>
          <p:nvGrpSpPr>
            <p:cNvPr id="127" name="Group 54"/>
            <p:cNvGrpSpPr>
              <a:grpSpLocks/>
            </p:cNvGrpSpPr>
            <p:nvPr/>
          </p:nvGrpSpPr>
          <p:grpSpPr bwMode="auto">
            <a:xfrm>
              <a:off x="560093" y="2026582"/>
              <a:ext cx="1957619" cy="2448272"/>
              <a:chOff x="1270" y="1383"/>
              <a:chExt cx="2540" cy="2541"/>
            </a:xfrm>
          </p:grpSpPr>
          <p:pic>
            <p:nvPicPr>
              <p:cNvPr id="896" name="Picture 55" descr="n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70" y="1383"/>
                <a:ext cx="2540" cy="254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sp>
            <p:nvSpPr>
              <p:cNvPr id="897" name="Rectangle 56"/>
              <p:cNvSpPr>
                <a:spLocks noChangeArrowheads="1"/>
              </p:cNvSpPr>
              <p:nvPr/>
            </p:nvSpPr>
            <p:spPr bwMode="auto">
              <a:xfrm>
                <a:off x="1270" y="1383"/>
                <a:ext cx="2540" cy="254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" name="127 Grupo"/>
            <p:cNvGrpSpPr/>
            <p:nvPr/>
          </p:nvGrpSpPr>
          <p:grpSpPr>
            <a:xfrm>
              <a:off x="3046665" y="1980633"/>
              <a:ext cx="2101399" cy="2565027"/>
              <a:chOff x="2270122" y="2071678"/>
              <a:chExt cx="3299796" cy="4027824"/>
            </a:xfrm>
          </p:grpSpPr>
          <p:sp>
            <p:nvSpPr>
              <p:cNvPr id="888" name="Rectangle 16"/>
              <p:cNvSpPr>
                <a:spLocks noChangeArrowheads="1"/>
              </p:cNvSpPr>
              <p:nvPr/>
            </p:nvSpPr>
            <p:spPr bwMode="auto">
              <a:xfrm>
                <a:off x="2270122" y="2071678"/>
                <a:ext cx="3299796" cy="402782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889" name="Picture 18" descr="HH"/>
              <p:cNvPicPr>
                <a:picLocks noChangeAspect="1" noChangeArrowheads="1"/>
              </p:cNvPicPr>
              <p:nvPr/>
            </p:nvPicPr>
            <p:blipFill>
              <a:blip r:embed="rId3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996068" y="4138472"/>
                <a:ext cx="1522884" cy="187325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0" name="Picture 19" descr="HL"/>
              <p:cNvPicPr>
                <a:picLocks noChangeAspect="1" noChangeArrowheads="1"/>
              </p:cNvPicPr>
              <p:nvPr/>
            </p:nvPicPr>
            <p:blipFill>
              <a:blip r:embed="rId4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998282" y="2146444"/>
                <a:ext cx="1522884" cy="187325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1" name="Picture 20" descr="LH"/>
              <p:cNvPicPr>
                <a:picLocks noChangeAspect="1" noChangeArrowheads="1"/>
              </p:cNvPicPr>
              <p:nvPr/>
            </p:nvPicPr>
            <p:blipFill>
              <a:blip r:embed="rId5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2357422" y="4138472"/>
                <a:ext cx="1521593" cy="187324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2" name="Picture 21" descr="HL"/>
              <p:cNvPicPr>
                <a:picLocks noChangeAspect="1" noChangeArrowheads="1"/>
              </p:cNvPicPr>
              <p:nvPr/>
            </p:nvPicPr>
            <p:blipFill>
              <a:blip r:embed="rId4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170536" y="214324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3" name="Picture 22" descr="HH"/>
              <p:cNvPicPr>
                <a:picLocks noChangeAspect="1" noChangeArrowheads="1"/>
              </p:cNvPicPr>
              <p:nvPr/>
            </p:nvPicPr>
            <p:blipFill>
              <a:blip r:embed="rId3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3176880" y="314196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4" name="Picture 23" descr="LH"/>
              <p:cNvPicPr>
                <a:picLocks noChangeAspect="1" noChangeArrowheads="1"/>
              </p:cNvPicPr>
              <p:nvPr/>
            </p:nvPicPr>
            <p:blipFill>
              <a:blip r:embed="rId5">
                <a:lum bright="36000" contrast="42000"/>
              </a:blip>
              <a:srcRect/>
              <a:stretch>
                <a:fillRect/>
              </a:stretch>
            </p:blipFill>
            <p:spPr bwMode="auto">
              <a:xfrm>
                <a:off x="2365833" y="3141966"/>
                <a:ext cx="720724" cy="8763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pic>
            <p:nvPicPr>
              <p:cNvPr id="895" name="Picture 24" descr="n2a_RGB-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64246" y="2143116"/>
                <a:ext cx="720724" cy="87792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29" name="128 Grupo"/>
            <p:cNvGrpSpPr/>
            <p:nvPr/>
          </p:nvGrpSpPr>
          <p:grpSpPr>
            <a:xfrm>
              <a:off x="5752379" y="2643128"/>
              <a:ext cx="1031479" cy="1225467"/>
              <a:chOff x="5881200" y="2258601"/>
              <a:chExt cx="1031479" cy="1225467"/>
            </a:xfrm>
          </p:grpSpPr>
          <p:grpSp>
            <p:nvGrpSpPr>
              <p:cNvPr id="336" name="Group 657"/>
              <p:cNvGrpSpPr>
                <a:grpSpLocks/>
              </p:cNvGrpSpPr>
              <p:nvPr/>
            </p:nvGrpSpPr>
            <p:grpSpPr bwMode="auto">
              <a:xfrm>
                <a:off x="5882538" y="2864645"/>
                <a:ext cx="1030141" cy="619423"/>
                <a:chOff x="3719" y="2472"/>
                <a:chExt cx="2450" cy="1473"/>
              </a:xfrm>
            </p:grpSpPr>
            <p:sp>
              <p:nvSpPr>
                <p:cNvPr id="797" name="AutoShape 658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798" name="Group 659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880" name="Oval 6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1" name="Oval 6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2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3" name="Oval 6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4" name="Oval 6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5" name="Oval 6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6" name="Oval 6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7" name="Oval 6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" name="Group 668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72" name="Oval 6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3" name="Oval 6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4" name="Oval 6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5" name="Oval 6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6" name="Oval 6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7" name="Oval 6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8" name="Oval 6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9" name="Oval 6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0" name="Group 677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64" name="Oval 6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5" name="Oval 6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6" name="Oval 6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7" name="Oval 6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8" name="Oval 6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9" name="Oval 6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0" name="Oval 6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1" name="Oval 6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1" name="Group 686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56" name="Oval 6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7" name="Oval 6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8" name="Oval 6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9" name="Oval 6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0" name="Oval 6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1" name="Oval 6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2" name="Oval 6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3" name="Oval 6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2" name="Group 695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48" name="Oval 6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9" name="Oval 6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0" name="Oval 6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1" name="Oval 6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2" name="Oval 7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3" name="Oval 7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4" name="Oval 7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5" name="Oval 7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3" name="Group 704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40" name="Oval 7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1" name="Oval 7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2" name="Oval 7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3" name="Oval 7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4" name="Oval 7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5" name="Oval 7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6" name="Oval 7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7" name="Oval 7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4" name="Group 713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32" name="Oval 7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" name="Oval 7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4" name="Oval 7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5" name="Oval 7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6" name="Oval 7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7" name="Oval 7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8" name="Oval 7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9" name="Oval 7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5" name="Group 722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824" name="Oval 7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5" name="Oval 7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6" name="Oval 7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7" name="Oval 7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" name="Oval 7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9" name="Oval 7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0" name="Oval 7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1" name="Oval 7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6" name="Group 731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816" name="Oval 7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" name="Oval 7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" name="Oval 7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" name="Oval 7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" name="Oval 7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1" name="Oval 7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2" name="Oval 7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" name="Oval 7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7" name="Group 740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808" name="Oval 7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9" name="Oval 7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0" name="Oval 7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1" name="Oval 7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2" name="Oval 7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" name="Oval 7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" name="Oval 7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" name="Oval 7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7" name="Group 749"/>
              <p:cNvGrpSpPr>
                <a:grpSpLocks/>
              </p:cNvGrpSpPr>
              <p:nvPr/>
            </p:nvGrpSpPr>
            <p:grpSpPr bwMode="auto">
              <a:xfrm>
                <a:off x="5881200" y="2742901"/>
                <a:ext cx="1030141" cy="619423"/>
                <a:chOff x="3719" y="2472"/>
                <a:chExt cx="2450" cy="1473"/>
              </a:xfrm>
            </p:grpSpPr>
            <p:sp>
              <p:nvSpPr>
                <p:cNvPr id="706" name="AutoShape 750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707" name="Group 751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789" name="Oval 7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0" name="Oval 7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1" name="Oval 7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2" name="Oval 7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3" name="Oval 7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4" name="Oval 7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5" name="Oval 7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6" name="Oval 7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8" name="Group 760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81" name="Oval 7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" name="Oval 7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" name="Oval 7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" name="Oval 7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" name="Oval 7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" name="Oval 7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" name="Oval 7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" name="Oval 7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9" name="Group 769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73" name="Oval 7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4" name="Oval 7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5" name="Oval 7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6" name="Oval 7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7" name="Oval 7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8" name="Oval 7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9" name="Oval 7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0" name="Oval 7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0" name="Group 778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65" name="Oval 7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6" name="Oval 7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7" name="Oval 7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8" name="Oval 7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9" name="Oval 7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0" name="Oval 7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1" name="Oval 7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2" name="Oval 7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1" name="Group 787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57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8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9" name="Oval 7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0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3" name="Oval 7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4" name="Oval 7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2" name="Group 796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49" name="Oval 7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0" name="Oval 7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1" name="Oval 7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2" name="Oval 8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3" name="Oval 8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4" name="Oval 8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5" name="Oval 8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6" name="Oval 8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3" name="Group 805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41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2" name="Oval 8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3" name="Oval 8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4" name="Oval 8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5" name="Oval 8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6" name="Oval 8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7" name="Oval 8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8" name="Oval 8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4" name="Group 814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733" name="Oval 8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4" name="Oval 8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5" name="Oval 8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6" name="Oval 8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" name="Oval 8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8" name="Oval 8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9" name="Oval 8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0" name="Oval 8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5" name="Group 823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725" name="Oval 8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6" name="Oval 8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7" name="Oval 8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8" name="Oval 8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9" name="Oval 8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0" name="Oval 8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1" name="Oval 8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2" name="Oval 8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6" name="Group 832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717" name="Oval 8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8" name="Oval 8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9" name="Oval 8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0" name="Oval 8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1" name="Oval 8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2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3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4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8" name="Group 841"/>
              <p:cNvGrpSpPr>
                <a:grpSpLocks/>
              </p:cNvGrpSpPr>
              <p:nvPr/>
            </p:nvGrpSpPr>
            <p:grpSpPr bwMode="auto">
              <a:xfrm>
                <a:off x="5881200" y="2621157"/>
                <a:ext cx="1030141" cy="619423"/>
                <a:chOff x="3719" y="2472"/>
                <a:chExt cx="2450" cy="1473"/>
              </a:xfrm>
            </p:grpSpPr>
            <p:sp>
              <p:nvSpPr>
                <p:cNvPr id="615" name="AutoShape 842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16" name="Group 843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698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9" name="Oval 8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0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1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2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3" name="Oval 8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4" name="Oval 8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5" name="Oval 8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7" name="Group 852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90" name="Oval 8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1" name="Oval 8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2" name="Oval 8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3" name="Oval 8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4" name="Oval 8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5" name="Oval 8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" name="Oval 8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" name="Oval 8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8" name="Group 861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82" name="Oval 8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3" name="Oval 8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4" name="Oval 8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5" name="Oval 8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6" name="Oval 8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7" name="Oval 8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8" name="Oval 8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9" name="Oval 8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" name="Group 870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74" name="Oval 8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" name="Oval 8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" name="Oval 8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" name="Oval 8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" name="Oval 8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" name="Oval 8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" name="Oval 8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1" name="Oval 8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0" name="Group 879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66" name="Oval 8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" name="Oval 8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8" name="Oval 8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9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0" name="Oval 8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1" name="Oval 8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2" name="Oval 8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3" name="Oval 8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1" name="Group 888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58" name="Oval 8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9" name="Oval 8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0" name="Oval 8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1" name="Oval 8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2" name="Oval 8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3" name="Oval 8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4" name="Oval 8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" name="Oval 8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2" name="Group 897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50" name="Oval 8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1" name="Oval 8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2" name="Oval 9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3" name="Oval 9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4" name="Oval 9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" name="Oval 9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6" name="Oval 9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7" name="Oval 9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3" name="Group 906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642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" name="Oval 9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" name="Oval 9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" name="Oval 9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" name="Oval 9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" name="Oval 9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" name="Oval 9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" name="Oval 9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4" name="Group 915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634" name="Oval 9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" name="Oval 9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" name="Oval 9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" name="Oval 9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" name="Oval 9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9" name="Oval 9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" name="Oval 9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" name="Oval 9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" name="Group 924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626" name="Oval 9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" name="Oval 9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" name="Oval 9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" name="Oval 9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" name="Oval 9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" name="Oval 9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" name="Oval 9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" name="Oval 9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9" name="Group 933"/>
              <p:cNvGrpSpPr>
                <a:grpSpLocks/>
              </p:cNvGrpSpPr>
              <p:nvPr/>
            </p:nvGrpSpPr>
            <p:grpSpPr bwMode="auto">
              <a:xfrm>
                <a:off x="5881200" y="2500751"/>
                <a:ext cx="1030141" cy="619423"/>
                <a:chOff x="3719" y="2472"/>
                <a:chExt cx="2450" cy="1473"/>
              </a:xfrm>
            </p:grpSpPr>
            <p:sp>
              <p:nvSpPr>
                <p:cNvPr id="524" name="AutoShape 934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25" name="Group 935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607" name="Oval 9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8" name="Oval 9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9" name="Oval 9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0" name="Oval 9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1" name="Oval 9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2" name="Oval 9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3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4" name="Oval 9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6" name="Group 944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99" name="Oval 9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0" name="Oval 9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" name="Oval 9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2" name="Oval 9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3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4" name="Oval 9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5" name="Oval 9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6" name="Oval 9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7" name="Group 953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91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2" name="Oval 9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3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4" name="Oval 9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5" name="Oval 9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6" name="Oval 9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7" name="Oval 9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8" name="Oval 9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8" name="Group 962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83" name="Oval 9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4" name="Oval 9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5" name="Oval 9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6" name="Oval 9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7" name="Oval 9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8" name="Oval 9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9" name="Oval 9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0" name="Oval 9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9" name="Group 971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75" name="Oval 9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6" name="Oval 9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7" name="Oval 9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8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9" name="Oval 9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0" name="Oval 9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1" name="Oval 9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2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0" name="Group 980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67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8" name="Oval 9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9" name="Oval 9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0" name="Oval 9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1" name="Oval 9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2" name="Oval 9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" name="Oval 9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4" name="Oval 9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1" name="Group 989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59" name="Oval 9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0" name="Oval 9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1" name="Oval 9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2" name="Oval 9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3" name="Oval 9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4" name="Oval 9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5" name="Oval 9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6" name="Oval 9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" name="Group 998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551" name="Oval 9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2" name="Oval 10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" name="Oval 10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" name="Oval 10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" name="Oval 10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" name="Oval 10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7" name="Oval 10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8" name="Oval 10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" name="Group 1007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43" name="Oval 10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4" name="Oval 10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5" name="Oval 10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6" name="Oval 10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7" name="Oval 10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8" name="Oval 10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9" name="Oval 10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0" name="Oval 10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4" name="Group 1016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535" name="Oval 101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" name="Oval 101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7" name="Oval 101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8" name="Oval 10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9" name="Oval 10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0" name="Oval 10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1" name="Oval 10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2" name="Oval 10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0" name="Group 1025"/>
              <p:cNvGrpSpPr>
                <a:grpSpLocks/>
              </p:cNvGrpSpPr>
              <p:nvPr/>
            </p:nvGrpSpPr>
            <p:grpSpPr bwMode="auto">
              <a:xfrm>
                <a:off x="5881200" y="2379007"/>
                <a:ext cx="1030141" cy="619423"/>
                <a:chOff x="3719" y="2472"/>
                <a:chExt cx="2450" cy="1473"/>
              </a:xfrm>
            </p:grpSpPr>
            <p:sp>
              <p:nvSpPr>
                <p:cNvPr id="433" name="AutoShape 1026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434" name="Group 1027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516" name="Oval 102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7" name="Oval 10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8" name="Oval 10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9" name="Oval 10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0" name="Oval 10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1" name="Oval 10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2" name="Oval 10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3" name="Oval 10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5" name="Group 1036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08" name="Oval 103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9" name="Oval 10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0" name="Oval 10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1" name="Oval 10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2" name="Oval 10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3" name="Oval 10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4" name="Oval 10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5" name="Oval 10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6" name="Group 1045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500" name="Oval 104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" name="Oval 10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" name="Oval 10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3" name="Oval 10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4" name="Oval 10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5" name="Oval 10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6" name="Oval 10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7" name="Oval 10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7" name="Group 1054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92" name="Oval 105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3" name="Oval 10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4" name="Oval 10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5" name="Oval 10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6" name="Oval 10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7" name="Oval 10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8" name="Oval 10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" name="Oval 10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8" name="Group 1063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84" name="Oval 106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5" name="Oval 10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6" name="Oval 10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7" name="Oval 10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8" name="Oval 10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9" name="Oval 10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0" name="Oval 10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1" name="Oval 10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9" name="Group 1072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76" name="Oval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7" name="Oval 10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8" name="Oval 10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9" name="Oval 10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0" name="Oval 10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1" name="Oval 10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2" name="Oval 10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3" name="Oval 10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0" name="Group 1081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68" name="Oval 108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9" name="Oval 10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0" name="Oval 10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1" name="Oval 10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2" name="Oval 10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3" name="Oval 10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" name="Oval 10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5" name="Oval 10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1" name="Group 1090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460" name="Oval 109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" name="Oval 10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2" name="Oval 10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3" name="Oval 10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4" name="Oval 10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5" name="Oval 10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6" name="Oval 10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7" name="Oval 10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2" name="Group 1099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52" name="Oval 110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3" name="Oval 11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4" name="Oval 11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5" name="Oval 11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6" name="Oval 11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7" name="Oval 11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8" name="Oval 11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9" name="Oval 11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3" name="Group 1108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44" name="Oval 110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5" name="Oval 111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6" name="Oval 111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7" name="Oval 111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8" name="Oval 111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9" name="Oval 111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0" name="Oval 111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1" name="Oval 111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1" name="Group 1117"/>
              <p:cNvGrpSpPr>
                <a:grpSpLocks/>
              </p:cNvGrpSpPr>
              <p:nvPr/>
            </p:nvGrpSpPr>
            <p:grpSpPr bwMode="auto">
              <a:xfrm>
                <a:off x="5881200" y="2258601"/>
                <a:ext cx="1030141" cy="619423"/>
                <a:chOff x="3719" y="2472"/>
                <a:chExt cx="2450" cy="1473"/>
              </a:xfrm>
            </p:grpSpPr>
            <p:sp>
              <p:nvSpPr>
                <p:cNvPr id="34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3719" y="2472"/>
                  <a:ext cx="2450" cy="1473"/>
                </a:xfrm>
                <a:prstGeom prst="parallelogram">
                  <a:avLst>
                    <a:gd name="adj" fmla="val 25858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343" name="Group 1119"/>
                <p:cNvGrpSpPr>
                  <a:grpSpLocks/>
                </p:cNvGrpSpPr>
                <p:nvPr/>
              </p:nvGrpSpPr>
              <p:grpSpPr bwMode="auto">
                <a:xfrm rot="825044">
                  <a:off x="3992" y="2500"/>
                  <a:ext cx="123" cy="1411"/>
                  <a:chOff x="3765" y="975"/>
                  <a:chExt cx="91" cy="1043"/>
                </a:xfrm>
              </p:grpSpPr>
              <p:sp>
                <p:nvSpPr>
                  <p:cNvPr id="425" name="Oval 112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6" name="Oval 112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7" name="Oval 112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8" name="Oval 112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" name="Oval 112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0" name="Oval 112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1" name="Oval 112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2" name="Oval 112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4" name="Group 1128"/>
                <p:cNvGrpSpPr>
                  <a:grpSpLocks/>
                </p:cNvGrpSpPr>
                <p:nvPr/>
              </p:nvGrpSpPr>
              <p:grpSpPr bwMode="auto">
                <a:xfrm rot="825044">
                  <a:off x="419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17" name="Oval 112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8" name="Oval 113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9" name="Oval 113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0" name="Oval 113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1" name="Oval 113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2" name="Oval 113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3" name="Oval 11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4" name="Oval 11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5" name="Group 1137"/>
                <p:cNvGrpSpPr>
                  <a:grpSpLocks/>
                </p:cNvGrpSpPr>
                <p:nvPr/>
              </p:nvGrpSpPr>
              <p:grpSpPr bwMode="auto">
                <a:xfrm rot="825044">
                  <a:off x="4394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409" name="Oval 113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" name="Oval 113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" name="Oval 114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2" name="Oval 114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3" name="Oval 114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4" name="Oval 114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5" name="Oval 114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6" name="Oval 114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" name="Group 1146"/>
                <p:cNvGrpSpPr>
                  <a:grpSpLocks/>
                </p:cNvGrpSpPr>
                <p:nvPr/>
              </p:nvGrpSpPr>
              <p:grpSpPr bwMode="auto">
                <a:xfrm rot="825044">
                  <a:off x="4594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401" name="Oval 114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" name="Oval 11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3" name="Oval 114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" name="Oval 115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5" name="Oval 115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6" name="Oval 115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7" name="Oval 115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8" name="Oval 115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" name="Group 1155"/>
                <p:cNvGrpSpPr>
                  <a:grpSpLocks/>
                </p:cNvGrpSpPr>
                <p:nvPr/>
              </p:nvGrpSpPr>
              <p:grpSpPr bwMode="auto">
                <a:xfrm rot="825044">
                  <a:off x="4787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393" name="Oval 115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4" name="Oval 115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5" name="Oval 115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6" name="Oval 115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7" name="Oval 116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8" name="Oval 116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" name="Oval 116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" name="Oval 116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" name="Group 1164"/>
                <p:cNvGrpSpPr>
                  <a:grpSpLocks/>
                </p:cNvGrpSpPr>
                <p:nvPr/>
              </p:nvGrpSpPr>
              <p:grpSpPr bwMode="auto">
                <a:xfrm rot="825044">
                  <a:off x="4987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85" name="Oval 116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6" name="Oval 116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7" name="Oval 116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8" name="Oval 116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" name="Oval 116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0" name="Oval 117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1" name="Oval 117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2" name="Oval 11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" name="Group 1173"/>
                <p:cNvGrpSpPr>
                  <a:grpSpLocks/>
                </p:cNvGrpSpPr>
                <p:nvPr/>
              </p:nvGrpSpPr>
              <p:grpSpPr bwMode="auto">
                <a:xfrm rot="825044">
                  <a:off x="5190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77" name="Oval 117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8" name="Oval 117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" name="Oval 117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" name="Oval 117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1" name="Oval 117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2" name="Oval 117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3" name="Oval 118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4" name="Oval 11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" name="Group 1182"/>
                <p:cNvGrpSpPr>
                  <a:grpSpLocks/>
                </p:cNvGrpSpPr>
                <p:nvPr/>
              </p:nvGrpSpPr>
              <p:grpSpPr bwMode="auto">
                <a:xfrm rot="825044">
                  <a:off x="5390" y="2504"/>
                  <a:ext cx="123" cy="1411"/>
                  <a:chOff x="3765" y="975"/>
                  <a:chExt cx="91" cy="1043"/>
                </a:xfrm>
              </p:grpSpPr>
              <p:sp>
                <p:nvSpPr>
                  <p:cNvPr id="369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0" name="Oval 118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1" name="Oval 118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2" name="Oval 118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3" name="Oval 118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4" name="Oval 118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5" name="Oval 118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6" name="Oval 1190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1" name="Group 1191"/>
                <p:cNvGrpSpPr>
                  <a:grpSpLocks/>
                </p:cNvGrpSpPr>
                <p:nvPr/>
              </p:nvGrpSpPr>
              <p:grpSpPr bwMode="auto">
                <a:xfrm rot="825044">
                  <a:off x="5572" y="2502"/>
                  <a:ext cx="123" cy="1411"/>
                  <a:chOff x="3765" y="975"/>
                  <a:chExt cx="91" cy="1043"/>
                </a:xfrm>
              </p:grpSpPr>
              <p:sp>
                <p:nvSpPr>
                  <p:cNvPr id="361" name="Oval 119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2" name="Oval 119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3" name="Oval 119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4" name="Oval 119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5" name="Oval 119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6" name="Oval 119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7" name="Oval 119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008000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8" name="Oval 11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2" name="Group 1200"/>
                <p:cNvGrpSpPr>
                  <a:grpSpLocks/>
                </p:cNvGrpSpPr>
                <p:nvPr/>
              </p:nvGrpSpPr>
              <p:grpSpPr bwMode="auto">
                <a:xfrm rot="825044">
                  <a:off x="5772" y="2503"/>
                  <a:ext cx="123" cy="1411"/>
                  <a:chOff x="3765" y="975"/>
                  <a:chExt cx="91" cy="1043"/>
                </a:xfrm>
              </p:grpSpPr>
              <p:sp>
                <p:nvSpPr>
                  <p:cNvPr id="353" name="Oval 120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24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4" name="Oval 120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383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5" name="Oval 1203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519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6" name="Oval 1204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65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7" name="Oval 120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79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" name="Oval 120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927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" name="Oval 1207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1111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0" name="Oval 120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75"/>
                    <a:ext cx="91" cy="91"/>
                  </a:xfrm>
                  <a:prstGeom prst="ellipse">
                    <a:avLst/>
                  </a:prstGeom>
                  <a:solidFill>
                    <a:srgbClr val="FFCC66"/>
                  </a:soli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5000" rIns="90000" bIns="450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0" name="Group 1209"/>
            <p:cNvGrpSpPr>
              <a:grpSpLocks/>
            </p:cNvGrpSpPr>
            <p:nvPr/>
          </p:nvGrpSpPr>
          <p:grpSpPr bwMode="auto">
            <a:xfrm>
              <a:off x="5752375" y="2521385"/>
              <a:ext cx="1030139" cy="619424"/>
              <a:chOff x="3719" y="2472"/>
              <a:chExt cx="2450" cy="1473"/>
            </a:xfrm>
          </p:grpSpPr>
          <p:sp>
            <p:nvSpPr>
              <p:cNvPr id="245" name="AutoShape 1210"/>
              <p:cNvSpPr>
                <a:spLocks noChangeArrowheads="1"/>
              </p:cNvSpPr>
              <p:nvPr/>
            </p:nvSpPr>
            <p:spPr bwMode="auto">
              <a:xfrm>
                <a:off x="3719" y="2472"/>
                <a:ext cx="2450" cy="1473"/>
              </a:xfrm>
              <a:prstGeom prst="parallelogram">
                <a:avLst>
                  <a:gd name="adj" fmla="val 25858"/>
                </a:avLst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46" name="Group 1211"/>
              <p:cNvGrpSpPr>
                <a:grpSpLocks/>
              </p:cNvGrpSpPr>
              <p:nvPr/>
            </p:nvGrpSpPr>
            <p:grpSpPr bwMode="auto">
              <a:xfrm rot="825044">
                <a:off x="3992" y="2500"/>
                <a:ext cx="123" cy="1411"/>
                <a:chOff x="3765" y="975"/>
                <a:chExt cx="91" cy="1043"/>
              </a:xfrm>
            </p:grpSpPr>
            <p:sp>
              <p:nvSpPr>
                <p:cNvPr id="328" name="Oval 1212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Oval 1213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Oval 1214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Oval 1215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Oval 1216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Oval 1217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Oval 1218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Oval 1219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7" name="Group 1220"/>
              <p:cNvGrpSpPr>
                <a:grpSpLocks/>
              </p:cNvGrpSpPr>
              <p:nvPr/>
            </p:nvGrpSpPr>
            <p:grpSpPr bwMode="auto">
              <a:xfrm rot="825044">
                <a:off x="4192" y="2502"/>
                <a:ext cx="123" cy="1411"/>
                <a:chOff x="3765" y="975"/>
                <a:chExt cx="91" cy="1043"/>
              </a:xfrm>
            </p:grpSpPr>
            <p:sp>
              <p:nvSpPr>
                <p:cNvPr id="320" name="Oval 1221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Oval 1222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Oval 1223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Oval 1224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Oval 1225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Oval 1226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Oval 1227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Oval 1228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8" name="Group 1229"/>
              <p:cNvGrpSpPr>
                <a:grpSpLocks/>
              </p:cNvGrpSpPr>
              <p:nvPr/>
            </p:nvGrpSpPr>
            <p:grpSpPr bwMode="auto">
              <a:xfrm rot="825044">
                <a:off x="4394" y="2502"/>
                <a:ext cx="123" cy="1411"/>
                <a:chOff x="3765" y="975"/>
                <a:chExt cx="91" cy="1043"/>
              </a:xfrm>
            </p:grpSpPr>
            <p:sp>
              <p:nvSpPr>
                <p:cNvPr id="312" name="Oval 1230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Oval 1231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Oval 1232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Oval 1233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Oval 1234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Oval 1235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Oval 1236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Oval 1237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9" name="Group 1238"/>
              <p:cNvGrpSpPr>
                <a:grpSpLocks/>
              </p:cNvGrpSpPr>
              <p:nvPr/>
            </p:nvGrpSpPr>
            <p:grpSpPr bwMode="auto">
              <a:xfrm rot="825044">
                <a:off x="4594" y="2503"/>
                <a:ext cx="123" cy="1411"/>
                <a:chOff x="3765" y="975"/>
                <a:chExt cx="91" cy="1043"/>
              </a:xfrm>
            </p:grpSpPr>
            <p:sp>
              <p:nvSpPr>
                <p:cNvPr id="304" name="Oval 1239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Oval 1240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Oval 1241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Oval 1242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Oval 1243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Oval 1244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Oval 1245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Oval 1246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1247"/>
              <p:cNvGrpSpPr>
                <a:grpSpLocks/>
              </p:cNvGrpSpPr>
              <p:nvPr/>
            </p:nvGrpSpPr>
            <p:grpSpPr bwMode="auto">
              <a:xfrm rot="825044">
                <a:off x="4787" y="2502"/>
                <a:ext cx="123" cy="1411"/>
                <a:chOff x="3765" y="975"/>
                <a:chExt cx="91" cy="1043"/>
              </a:xfrm>
            </p:grpSpPr>
            <p:sp>
              <p:nvSpPr>
                <p:cNvPr id="296" name="Oval 1248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Oval 1249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Oval 1250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Oval 1251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Oval 1252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Oval 1253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Oval 1254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Oval 1255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1" name="Group 1256"/>
              <p:cNvGrpSpPr>
                <a:grpSpLocks/>
              </p:cNvGrpSpPr>
              <p:nvPr/>
            </p:nvGrpSpPr>
            <p:grpSpPr bwMode="auto">
              <a:xfrm rot="825044">
                <a:off x="4987" y="2503"/>
                <a:ext cx="123" cy="1411"/>
                <a:chOff x="3765" y="975"/>
                <a:chExt cx="91" cy="1043"/>
              </a:xfrm>
            </p:grpSpPr>
            <p:sp>
              <p:nvSpPr>
                <p:cNvPr id="288" name="Oval 1257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Oval 1258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Oval 1259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Oval 1260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Oval 1261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Oval 1262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Oval 1263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Oval 1264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2" name="Group 1265"/>
              <p:cNvGrpSpPr>
                <a:grpSpLocks/>
              </p:cNvGrpSpPr>
              <p:nvPr/>
            </p:nvGrpSpPr>
            <p:grpSpPr bwMode="auto">
              <a:xfrm rot="825044">
                <a:off x="5190" y="2503"/>
                <a:ext cx="123" cy="1411"/>
                <a:chOff x="3765" y="975"/>
                <a:chExt cx="91" cy="1043"/>
              </a:xfrm>
            </p:grpSpPr>
            <p:sp>
              <p:nvSpPr>
                <p:cNvPr id="280" name="Oval 1266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Oval 1267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Oval 1268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Oval 1269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Oval 1270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Oval 1271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Oval 1272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Oval 1273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" name="Group 1274"/>
              <p:cNvGrpSpPr>
                <a:grpSpLocks/>
              </p:cNvGrpSpPr>
              <p:nvPr/>
            </p:nvGrpSpPr>
            <p:grpSpPr bwMode="auto">
              <a:xfrm rot="825044">
                <a:off x="5390" y="2504"/>
                <a:ext cx="123" cy="1411"/>
                <a:chOff x="3765" y="975"/>
                <a:chExt cx="91" cy="1043"/>
              </a:xfrm>
            </p:grpSpPr>
            <p:sp>
              <p:nvSpPr>
                <p:cNvPr id="272" name="Oval 1275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Oval 1276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Oval 1277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Oval 1278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Oval 1279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Oval 1280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Oval 1281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Oval 1282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4" name="Group 1283"/>
              <p:cNvGrpSpPr>
                <a:grpSpLocks/>
              </p:cNvGrpSpPr>
              <p:nvPr/>
            </p:nvGrpSpPr>
            <p:grpSpPr bwMode="auto">
              <a:xfrm rot="825044">
                <a:off x="5572" y="2502"/>
                <a:ext cx="123" cy="1411"/>
                <a:chOff x="3765" y="975"/>
                <a:chExt cx="91" cy="1043"/>
              </a:xfrm>
            </p:grpSpPr>
            <p:sp>
              <p:nvSpPr>
                <p:cNvPr id="264" name="Oval 1284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Oval 1285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Oval 1286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Oval 1287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Oval 1288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Oval 1289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Oval 1290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Oval 1291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292"/>
              <p:cNvGrpSpPr>
                <a:grpSpLocks/>
              </p:cNvGrpSpPr>
              <p:nvPr/>
            </p:nvGrpSpPr>
            <p:grpSpPr bwMode="auto">
              <a:xfrm rot="825044">
                <a:off x="5772" y="2503"/>
                <a:ext cx="123" cy="1411"/>
                <a:chOff x="3765" y="975"/>
                <a:chExt cx="91" cy="1043"/>
              </a:xfrm>
            </p:grpSpPr>
            <p:sp>
              <p:nvSpPr>
                <p:cNvPr id="256" name="Oval 1293"/>
                <p:cNvSpPr>
                  <a:spLocks noChangeArrowheads="1"/>
                </p:cNvSpPr>
                <p:nvPr/>
              </p:nvSpPr>
              <p:spPr bwMode="auto">
                <a:xfrm>
                  <a:off x="3765" y="124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Oval 1294"/>
                <p:cNvSpPr>
                  <a:spLocks noChangeArrowheads="1"/>
                </p:cNvSpPr>
                <p:nvPr/>
              </p:nvSpPr>
              <p:spPr bwMode="auto">
                <a:xfrm>
                  <a:off x="3765" y="1383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Oval 1295"/>
                <p:cNvSpPr>
                  <a:spLocks noChangeArrowheads="1"/>
                </p:cNvSpPr>
                <p:nvPr/>
              </p:nvSpPr>
              <p:spPr bwMode="auto">
                <a:xfrm>
                  <a:off x="3765" y="1519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Oval 1296"/>
                <p:cNvSpPr>
                  <a:spLocks noChangeArrowheads="1"/>
                </p:cNvSpPr>
                <p:nvPr/>
              </p:nvSpPr>
              <p:spPr bwMode="auto">
                <a:xfrm>
                  <a:off x="3765" y="165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Oval 1297"/>
                <p:cNvSpPr>
                  <a:spLocks noChangeArrowheads="1"/>
                </p:cNvSpPr>
                <p:nvPr/>
              </p:nvSpPr>
              <p:spPr bwMode="auto">
                <a:xfrm>
                  <a:off x="3765" y="179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Oval 1298"/>
                <p:cNvSpPr>
                  <a:spLocks noChangeArrowheads="1"/>
                </p:cNvSpPr>
                <p:nvPr/>
              </p:nvSpPr>
              <p:spPr bwMode="auto">
                <a:xfrm>
                  <a:off x="3765" y="1927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Oval 1299"/>
                <p:cNvSpPr>
                  <a:spLocks noChangeArrowheads="1"/>
                </p:cNvSpPr>
                <p:nvPr/>
              </p:nvSpPr>
              <p:spPr bwMode="auto">
                <a:xfrm>
                  <a:off x="3765" y="1111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Oval 1300"/>
                <p:cNvSpPr>
                  <a:spLocks noChangeArrowheads="1"/>
                </p:cNvSpPr>
                <p:nvPr/>
              </p:nvSpPr>
              <p:spPr bwMode="auto">
                <a:xfrm>
                  <a:off x="3765" y="975"/>
                  <a:ext cx="91" cy="91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1" name="130 Grupo"/>
            <p:cNvGrpSpPr/>
            <p:nvPr/>
          </p:nvGrpSpPr>
          <p:grpSpPr>
            <a:xfrm>
              <a:off x="7708157" y="2505342"/>
              <a:ext cx="754691" cy="537685"/>
              <a:chOff x="7728395" y="2633853"/>
              <a:chExt cx="754691" cy="537685"/>
            </a:xfrm>
          </p:grpSpPr>
          <p:sp>
            <p:nvSpPr>
              <p:cNvPr id="235" name="AutoShape 1210"/>
              <p:cNvSpPr>
                <a:spLocks noChangeArrowheads="1"/>
              </p:cNvSpPr>
              <p:nvPr/>
            </p:nvSpPr>
            <p:spPr bwMode="auto">
              <a:xfrm>
                <a:off x="7728395" y="2633853"/>
                <a:ext cx="754691" cy="537685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31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" name="Oval 1212"/>
              <p:cNvSpPr>
                <a:spLocks noChangeArrowheads="1"/>
              </p:cNvSpPr>
              <p:nvPr/>
            </p:nvSpPr>
            <p:spPr bwMode="auto">
              <a:xfrm rot="825044">
                <a:off x="7805641" y="30159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" name="Oval 1218"/>
              <p:cNvSpPr>
                <a:spLocks noChangeArrowheads="1"/>
              </p:cNvSpPr>
              <p:nvPr/>
            </p:nvSpPr>
            <p:spPr bwMode="auto">
              <a:xfrm rot="825044">
                <a:off x="7846895" y="2847319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" name="Oval 1219"/>
              <p:cNvSpPr>
                <a:spLocks noChangeArrowheads="1"/>
              </p:cNvSpPr>
              <p:nvPr/>
            </p:nvSpPr>
            <p:spPr bwMode="auto">
              <a:xfrm rot="825044">
                <a:off x="7888152" y="2678730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" name="Oval 1221"/>
              <p:cNvSpPr>
                <a:spLocks noChangeArrowheads="1"/>
              </p:cNvSpPr>
              <p:nvPr/>
            </p:nvSpPr>
            <p:spPr bwMode="auto">
              <a:xfrm rot="825044">
                <a:off x="7994287" y="301779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" name="Oval 1227"/>
              <p:cNvSpPr>
                <a:spLocks noChangeArrowheads="1"/>
              </p:cNvSpPr>
              <p:nvPr/>
            </p:nvSpPr>
            <p:spPr bwMode="auto">
              <a:xfrm rot="825044">
                <a:off x="8035542" y="2849206"/>
                <a:ext cx="116017" cy="116134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" name="Oval 1228"/>
              <p:cNvSpPr>
                <a:spLocks noChangeArrowheads="1"/>
              </p:cNvSpPr>
              <p:nvPr/>
            </p:nvSpPr>
            <p:spPr bwMode="auto">
              <a:xfrm rot="825044">
                <a:off x="8076798" y="2680617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" name="Oval 1230"/>
              <p:cNvSpPr>
                <a:spLocks noChangeArrowheads="1"/>
              </p:cNvSpPr>
              <p:nvPr/>
            </p:nvSpPr>
            <p:spPr bwMode="auto">
              <a:xfrm rot="825044">
                <a:off x="8184820" y="3017792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" name="Oval 1236"/>
              <p:cNvSpPr>
                <a:spLocks noChangeArrowheads="1"/>
              </p:cNvSpPr>
              <p:nvPr/>
            </p:nvSpPr>
            <p:spPr bwMode="auto">
              <a:xfrm rot="825044">
                <a:off x="8226074" y="2849206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" name="Oval 1237"/>
              <p:cNvSpPr>
                <a:spLocks noChangeArrowheads="1"/>
              </p:cNvSpPr>
              <p:nvPr/>
            </p:nvSpPr>
            <p:spPr bwMode="auto">
              <a:xfrm rot="825044">
                <a:off x="8267331" y="2680617"/>
                <a:ext cx="116017" cy="116134"/>
              </a:xfrm>
              <a:prstGeom prst="ellipse">
                <a:avLst/>
              </a:prstGeom>
              <a:solidFill>
                <a:srgbClr val="FFCC66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" name="131 Grupo"/>
            <p:cNvGrpSpPr/>
            <p:nvPr/>
          </p:nvGrpSpPr>
          <p:grpSpPr>
            <a:xfrm>
              <a:off x="6323215" y="2682671"/>
              <a:ext cx="319045" cy="227306"/>
              <a:chOff x="6452036" y="2298144"/>
              <a:chExt cx="319045" cy="227306"/>
            </a:xfrm>
          </p:grpSpPr>
          <p:sp>
            <p:nvSpPr>
              <p:cNvPr id="224" name="AutoShape 1210"/>
              <p:cNvSpPr>
                <a:spLocks noChangeArrowheads="1"/>
              </p:cNvSpPr>
              <p:nvPr/>
            </p:nvSpPr>
            <p:spPr bwMode="auto">
              <a:xfrm>
                <a:off x="6452036" y="2298144"/>
                <a:ext cx="319045" cy="227306"/>
              </a:xfrm>
              <a:prstGeom prst="parallelogram">
                <a:avLst>
                  <a:gd name="adj" fmla="val 25858"/>
                </a:avLst>
              </a:prstGeom>
              <a:solidFill>
                <a:schemeClr val="bg1">
                  <a:lumMod val="85000"/>
                </a:schemeClr>
              </a:solidFill>
              <a:ln w="317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25" name="224 Grupo"/>
              <p:cNvGrpSpPr/>
              <p:nvPr/>
            </p:nvGrpSpPr>
            <p:grpSpPr>
              <a:xfrm>
                <a:off x="6490504" y="2305654"/>
                <a:ext cx="249115" cy="202913"/>
                <a:chOff x="6490504" y="2305654"/>
                <a:chExt cx="249115" cy="202913"/>
              </a:xfrm>
            </p:grpSpPr>
            <p:sp>
              <p:nvSpPr>
                <p:cNvPr id="226" name="Oval 1266"/>
                <p:cNvSpPr>
                  <a:spLocks noChangeArrowheads="1"/>
                </p:cNvSpPr>
                <p:nvPr/>
              </p:nvSpPr>
              <p:spPr bwMode="auto">
                <a:xfrm rot="825044">
                  <a:off x="6527285" y="2306074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Oval 1267"/>
                <p:cNvSpPr>
                  <a:spLocks noChangeArrowheads="1"/>
                </p:cNvSpPr>
                <p:nvPr/>
              </p:nvSpPr>
              <p:spPr bwMode="auto">
                <a:xfrm rot="825044">
                  <a:off x="6508894" y="2381226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Oval 1268"/>
                <p:cNvSpPr>
                  <a:spLocks noChangeArrowheads="1"/>
                </p:cNvSpPr>
                <p:nvPr/>
              </p:nvSpPr>
              <p:spPr bwMode="auto">
                <a:xfrm rot="825044">
                  <a:off x="6490504" y="2456377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Oval 1275"/>
                <p:cNvSpPr>
                  <a:spLocks noChangeArrowheads="1"/>
                </p:cNvSpPr>
                <p:nvPr/>
              </p:nvSpPr>
              <p:spPr bwMode="auto">
                <a:xfrm rot="825044">
                  <a:off x="6611378" y="2306495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Oval 1276"/>
                <p:cNvSpPr>
                  <a:spLocks noChangeArrowheads="1"/>
                </p:cNvSpPr>
                <p:nvPr/>
              </p:nvSpPr>
              <p:spPr bwMode="auto">
                <a:xfrm rot="825044">
                  <a:off x="6592987" y="2381647"/>
                  <a:ext cx="51717" cy="51769"/>
                </a:xfrm>
                <a:prstGeom prst="ellipse">
                  <a:avLst/>
                </a:prstGeom>
                <a:solidFill>
                  <a:schemeClr val="bg1"/>
                </a:solidFill>
                <a:ln w="31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Oval 1277"/>
                <p:cNvSpPr>
                  <a:spLocks noChangeArrowheads="1"/>
                </p:cNvSpPr>
                <p:nvPr/>
              </p:nvSpPr>
              <p:spPr bwMode="auto">
                <a:xfrm rot="825044">
                  <a:off x="6574597" y="2456798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Oval 1284"/>
                <p:cNvSpPr>
                  <a:spLocks noChangeArrowheads="1"/>
                </p:cNvSpPr>
                <p:nvPr/>
              </p:nvSpPr>
              <p:spPr bwMode="auto">
                <a:xfrm rot="825044">
                  <a:off x="6687902" y="2305654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Oval 1285"/>
                <p:cNvSpPr>
                  <a:spLocks noChangeArrowheads="1"/>
                </p:cNvSpPr>
                <p:nvPr/>
              </p:nvSpPr>
              <p:spPr bwMode="auto">
                <a:xfrm rot="825044">
                  <a:off x="6669511" y="2380806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Oval 1286"/>
                <p:cNvSpPr>
                  <a:spLocks noChangeArrowheads="1"/>
                </p:cNvSpPr>
                <p:nvPr/>
              </p:nvSpPr>
              <p:spPr bwMode="auto">
                <a:xfrm rot="825044">
                  <a:off x="6651121" y="2455957"/>
                  <a:ext cx="51717" cy="51769"/>
                </a:xfrm>
                <a:prstGeom prst="ellipse">
                  <a:avLst/>
                </a:prstGeom>
                <a:solidFill>
                  <a:srgbClr val="FFCC66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" name="132 Grupo"/>
            <p:cNvGrpSpPr/>
            <p:nvPr/>
          </p:nvGrpSpPr>
          <p:grpSpPr>
            <a:xfrm>
              <a:off x="7115594" y="3552338"/>
              <a:ext cx="1816206" cy="470594"/>
              <a:chOff x="5148064" y="4711172"/>
              <a:chExt cx="2606462" cy="675356"/>
            </a:xfrm>
          </p:grpSpPr>
          <p:sp>
            <p:nvSpPr>
              <p:cNvPr id="164" name="AutoShape 205"/>
              <p:cNvSpPr>
                <a:spLocks noChangeArrowheads="1"/>
              </p:cNvSpPr>
              <p:nvPr/>
            </p:nvSpPr>
            <p:spPr bwMode="auto">
              <a:xfrm>
                <a:off x="5148064" y="4711172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65" name="164 Elipse"/>
              <p:cNvSpPr/>
              <p:nvPr/>
            </p:nvSpPr>
            <p:spPr>
              <a:xfrm>
                <a:off x="5228991" y="474239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6" name="165 Elipse"/>
              <p:cNvSpPr/>
              <p:nvPr/>
            </p:nvSpPr>
            <p:spPr>
              <a:xfrm>
                <a:off x="5214963" y="489533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7" name="166 Elipse"/>
              <p:cNvSpPr/>
              <p:nvPr/>
            </p:nvSpPr>
            <p:spPr>
              <a:xfrm>
                <a:off x="5188851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8" name="167 Elipse"/>
              <p:cNvSpPr/>
              <p:nvPr/>
            </p:nvSpPr>
            <p:spPr>
              <a:xfrm>
                <a:off x="5457211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9" name="168 Elipse"/>
              <p:cNvSpPr/>
              <p:nvPr/>
            </p:nvSpPr>
            <p:spPr>
              <a:xfrm>
                <a:off x="5443183" y="489022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0" name="169 Elipse"/>
              <p:cNvSpPr/>
              <p:nvPr/>
            </p:nvSpPr>
            <p:spPr>
              <a:xfrm>
                <a:off x="5417071" y="505208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1" name="170 Elipse"/>
              <p:cNvSpPr/>
              <p:nvPr/>
            </p:nvSpPr>
            <p:spPr>
              <a:xfrm>
                <a:off x="5301647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2" name="171 Elipse"/>
              <p:cNvSpPr/>
              <p:nvPr/>
            </p:nvSpPr>
            <p:spPr>
              <a:xfrm>
                <a:off x="5346247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3" name="AutoShape 205"/>
              <p:cNvSpPr>
                <a:spLocks noChangeArrowheads="1"/>
              </p:cNvSpPr>
              <p:nvPr/>
            </p:nvSpPr>
            <p:spPr bwMode="auto">
              <a:xfrm>
                <a:off x="5587199" y="4711172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" name="173 Elipse"/>
              <p:cNvSpPr/>
              <p:nvPr/>
            </p:nvSpPr>
            <p:spPr>
              <a:xfrm>
                <a:off x="5668126" y="474239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5" name="174 Elipse"/>
              <p:cNvSpPr/>
              <p:nvPr/>
            </p:nvSpPr>
            <p:spPr>
              <a:xfrm>
                <a:off x="5654098" y="489533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6" name="175 Elipse"/>
              <p:cNvSpPr/>
              <p:nvPr/>
            </p:nvSpPr>
            <p:spPr>
              <a:xfrm>
                <a:off x="5627986" y="50571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7" name="176 Elipse"/>
              <p:cNvSpPr/>
              <p:nvPr/>
            </p:nvSpPr>
            <p:spPr>
              <a:xfrm>
                <a:off x="5896346" y="473728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8" name="177 Elipse"/>
              <p:cNvSpPr/>
              <p:nvPr/>
            </p:nvSpPr>
            <p:spPr>
              <a:xfrm>
                <a:off x="5882318" y="489022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9" name="178 Elipse"/>
              <p:cNvSpPr/>
              <p:nvPr/>
            </p:nvSpPr>
            <p:spPr>
              <a:xfrm>
                <a:off x="5856206" y="505208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0" name="179 Elipse"/>
              <p:cNvSpPr/>
              <p:nvPr/>
            </p:nvSpPr>
            <p:spPr>
              <a:xfrm>
                <a:off x="5740782" y="50571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1" name="180 Elipse"/>
              <p:cNvSpPr/>
              <p:nvPr/>
            </p:nvSpPr>
            <p:spPr>
              <a:xfrm>
                <a:off x="5785382" y="47372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2" name="AutoShape 205"/>
              <p:cNvSpPr>
                <a:spLocks noChangeArrowheads="1"/>
              </p:cNvSpPr>
              <p:nvPr/>
            </p:nvSpPr>
            <p:spPr bwMode="auto">
              <a:xfrm>
                <a:off x="6012160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83" name="182 Elipse"/>
              <p:cNvSpPr/>
              <p:nvPr/>
            </p:nvSpPr>
            <p:spPr>
              <a:xfrm>
                <a:off x="6093087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4" name="183 Elipse"/>
              <p:cNvSpPr/>
              <p:nvPr/>
            </p:nvSpPr>
            <p:spPr>
              <a:xfrm>
                <a:off x="6079059" y="49023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5" name="184 Elipse"/>
              <p:cNvSpPr/>
              <p:nvPr/>
            </p:nvSpPr>
            <p:spPr>
              <a:xfrm>
                <a:off x="6052947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6" name="185 Elipse"/>
              <p:cNvSpPr/>
              <p:nvPr/>
            </p:nvSpPr>
            <p:spPr>
              <a:xfrm>
                <a:off x="6321307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7" name="186 Elipse"/>
              <p:cNvSpPr/>
              <p:nvPr/>
            </p:nvSpPr>
            <p:spPr>
              <a:xfrm>
                <a:off x="6307279" y="48972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8" name="187 Elipse"/>
              <p:cNvSpPr/>
              <p:nvPr/>
            </p:nvSpPr>
            <p:spPr>
              <a:xfrm>
                <a:off x="6281167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9" name="188 Elipse"/>
              <p:cNvSpPr/>
              <p:nvPr/>
            </p:nvSpPr>
            <p:spPr>
              <a:xfrm>
                <a:off x="6165743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0" name="189 Elipse"/>
              <p:cNvSpPr/>
              <p:nvPr/>
            </p:nvSpPr>
            <p:spPr>
              <a:xfrm>
                <a:off x="6210343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1" name="AutoShape 205"/>
              <p:cNvSpPr>
                <a:spLocks noChangeArrowheads="1"/>
              </p:cNvSpPr>
              <p:nvPr/>
            </p:nvSpPr>
            <p:spPr bwMode="auto">
              <a:xfrm>
                <a:off x="6451295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92" name="191 Elipse"/>
              <p:cNvSpPr/>
              <p:nvPr/>
            </p:nvSpPr>
            <p:spPr>
              <a:xfrm>
                <a:off x="6532222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3" name="192 Elipse"/>
              <p:cNvSpPr/>
              <p:nvPr/>
            </p:nvSpPr>
            <p:spPr>
              <a:xfrm>
                <a:off x="6518194" y="490231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4" name="193 Elipse"/>
              <p:cNvSpPr/>
              <p:nvPr/>
            </p:nvSpPr>
            <p:spPr>
              <a:xfrm>
                <a:off x="6492082" y="5064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5" name="194 Elipse"/>
              <p:cNvSpPr/>
              <p:nvPr/>
            </p:nvSpPr>
            <p:spPr>
              <a:xfrm>
                <a:off x="6760442" y="47442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6" name="195 Elipse"/>
              <p:cNvSpPr/>
              <p:nvPr/>
            </p:nvSpPr>
            <p:spPr>
              <a:xfrm>
                <a:off x="6746414" y="489721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7" name="196 Elipse"/>
              <p:cNvSpPr/>
              <p:nvPr/>
            </p:nvSpPr>
            <p:spPr>
              <a:xfrm>
                <a:off x="6720302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8" name="197 Elipse"/>
              <p:cNvSpPr/>
              <p:nvPr/>
            </p:nvSpPr>
            <p:spPr>
              <a:xfrm>
                <a:off x="6604878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9" name="198 Elipse"/>
              <p:cNvSpPr/>
              <p:nvPr/>
            </p:nvSpPr>
            <p:spPr>
              <a:xfrm>
                <a:off x="6649478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0" name="AutoShape 205"/>
              <p:cNvSpPr>
                <a:spLocks noChangeArrowheads="1"/>
              </p:cNvSpPr>
              <p:nvPr/>
            </p:nvSpPr>
            <p:spPr bwMode="auto">
              <a:xfrm>
                <a:off x="6883343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01" name="200 Elipse"/>
              <p:cNvSpPr/>
              <p:nvPr/>
            </p:nvSpPr>
            <p:spPr>
              <a:xfrm>
                <a:off x="6964270" y="474938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2" name="201 Elipse"/>
              <p:cNvSpPr/>
              <p:nvPr/>
            </p:nvSpPr>
            <p:spPr>
              <a:xfrm>
                <a:off x="6950242" y="4902319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3" name="202 Elipse"/>
              <p:cNvSpPr/>
              <p:nvPr/>
            </p:nvSpPr>
            <p:spPr>
              <a:xfrm>
                <a:off x="6924130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4" name="203 Elipse"/>
              <p:cNvSpPr/>
              <p:nvPr/>
            </p:nvSpPr>
            <p:spPr>
              <a:xfrm>
                <a:off x="7192490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5" name="204 Elipse"/>
              <p:cNvSpPr/>
              <p:nvPr/>
            </p:nvSpPr>
            <p:spPr>
              <a:xfrm>
                <a:off x="7178462" y="489721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6" name="205 Elipse"/>
              <p:cNvSpPr/>
              <p:nvPr/>
            </p:nvSpPr>
            <p:spPr>
              <a:xfrm>
                <a:off x="7152350" y="505906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7" name="206 Elipse"/>
              <p:cNvSpPr/>
              <p:nvPr/>
            </p:nvSpPr>
            <p:spPr>
              <a:xfrm>
                <a:off x="7036926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8" name="207 Elipse"/>
              <p:cNvSpPr/>
              <p:nvPr/>
            </p:nvSpPr>
            <p:spPr>
              <a:xfrm>
                <a:off x="7081526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9" name="AutoShape 205"/>
              <p:cNvSpPr>
                <a:spLocks noChangeArrowheads="1"/>
              </p:cNvSpPr>
              <p:nvPr/>
            </p:nvSpPr>
            <p:spPr bwMode="auto">
              <a:xfrm>
                <a:off x="7322478" y="4718158"/>
                <a:ext cx="432048" cy="439034"/>
              </a:xfrm>
              <a:prstGeom prst="parallelogram">
                <a:avLst>
                  <a:gd name="adj" fmla="val 16519"/>
                </a:avLst>
              </a:prstGeom>
              <a:solidFill>
                <a:srgbClr val="B2B2B2"/>
              </a:solidFill>
              <a:ln w="317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0000" tIns="45000" rIns="90000" bIns="45000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10" name="209 Elipse"/>
              <p:cNvSpPr/>
              <p:nvPr/>
            </p:nvSpPr>
            <p:spPr>
              <a:xfrm>
                <a:off x="7403405" y="4749383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1" name="210 Elipse"/>
              <p:cNvSpPr/>
              <p:nvPr/>
            </p:nvSpPr>
            <p:spPr>
              <a:xfrm>
                <a:off x="7389377" y="490231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2" name="211 Elipse"/>
              <p:cNvSpPr/>
              <p:nvPr/>
            </p:nvSpPr>
            <p:spPr>
              <a:xfrm>
                <a:off x="7363265" y="50641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3" name="212 Elipse"/>
              <p:cNvSpPr/>
              <p:nvPr/>
            </p:nvSpPr>
            <p:spPr>
              <a:xfrm>
                <a:off x="7631625" y="4744275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4" name="213 Elipse"/>
              <p:cNvSpPr/>
              <p:nvPr/>
            </p:nvSpPr>
            <p:spPr>
              <a:xfrm>
                <a:off x="7617597" y="48972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5" name="214 Elipse"/>
              <p:cNvSpPr/>
              <p:nvPr/>
            </p:nvSpPr>
            <p:spPr>
              <a:xfrm>
                <a:off x="7591485" y="505906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6" name="215 Elipse"/>
              <p:cNvSpPr/>
              <p:nvPr/>
            </p:nvSpPr>
            <p:spPr>
              <a:xfrm>
                <a:off x="7476061" y="5064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7" name="216 Elipse"/>
              <p:cNvSpPr/>
              <p:nvPr/>
            </p:nvSpPr>
            <p:spPr>
              <a:xfrm>
                <a:off x="7520661" y="47442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8" name="AutoShape 216"/>
              <p:cNvSpPr>
                <a:spLocks noChangeArrowheads="1"/>
              </p:cNvSpPr>
              <p:nvPr/>
            </p:nvSpPr>
            <p:spPr bwMode="auto">
              <a:xfrm rot="16200000">
                <a:off x="5249420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19" name="AutoShape 216"/>
              <p:cNvSpPr>
                <a:spLocks noChangeArrowheads="1"/>
              </p:cNvSpPr>
              <p:nvPr/>
            </p:nvSpPr>
            <p:spPr bwMode="auto">
              <a:xfrm rot="16200000">
                <a:off x="5681468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0" name="AutoShape 216"/>
              <p:cNvSpPr>
                <a:spLocks noChangeArrowheads="1"/>
              </p:cNvSpPr>
              <p:nvPr/>
            </p:nvSpPr>
            <p:spPr bwMode="auto">
              <a:xfrm rot="16200000">
                <a:off x="6113516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1" name="AutoShape 216"/>
              <p:cNvSpPr>
                <a:spLocks noChangeArrowheads="1"/>
              </p:cNvSpPr>
              <p:nvPr/>
            </p:nvSpPr>
            <p:spPr bwMode="auto">
              <a:xfrm rot="16200000">
                <a:off x="6545564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2" name="AutoShape 216"/>
              <p:cNvSpPr>
                <a:spLocks noChangeArrowheads="1"/>
              </p:cNvSpPr>
              <p:nvPr/>
            </p:nvSpPr>
            <p:spPr bwMode="auto">
              <a:xfrm rot="16200000">
                <a:off x="6977612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3" name="AutoShape 216"/>
              <p:cNvSpPr>
                <a:spLocks noChangeArrowheads="1"/>
              </p:cNvSpPr>
              <p:nvPr/>
            </p:nvSpPr>
            <p:spPr bwMode="auto">
              <a:xfrm rot="16200000">
                <a:off x="7409660" y="5127844"/>
                <a:ext cx="157328" cy="360040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cxnSp>
          <p:nvCxnSpPr>
            <p:cNvPr id="134" name="133 Conector recto"/>
            <p:cNvCxnSpPr/>
            <p:nvPr/>
          </p:nvCxnSpPr>
          <p:spPr>
            <a:xfrm flipH="1">
              <a:off x="7160420" y="3042819"/>
              <a:ext cx="550068" cy="511968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134 Conector recto"/>
            <p:cNvCxnSpPr/>
            <p:nvPr/>
          </p:nvCxnSpPr>
          <p:spPr>
            <a:xfrm>
              <a:off x="8324752" y="3043027"/>
              <a:ext cx="607048" cy="50453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135 Grupo"/>
            <p:cNvGrpSpPr/>
            <p:nvPr/>
          </p:nvGrpSpPr>
          <p:grpSpPr>
            <a:xfrm>
              <a:off x="7835739" y="4280784"/>
              <a:ext cx="344752" cy="316117"/>
              <a:chOff x="7835739" y="4100228"/>
              <a:chExt cx="550620" cy="504886"/>
            </a:xfrm>
          </p:grpSpPr>
          <p:grpSp>
            <p:nvGrpSpPr>
              <p:cNvPr id="144" name="Group 17"/>
              <p:cNvGrpSpPr>
                <a:grpSpLocks/>
              </p:cNvGrpSpPr>
              <p:nvPr/>
            </p:nvGrpSpPr>
            <p:grpSpPr bwMode="auto">
              <a:xfrm rot="498828" flipH="1">
                <a:off x="7835739" y="4100228"/>
                <a:ext cx="350258" cy="348838"/>
                <a:chOff x="1281" y="579"/>
                <a:chExt cx="3187" cy="3172"/>
              </a:xfrm>
            </p:grpSpPr>
            <p:sp>
              <p:nvSpPr>
                <p:cNvPr id="155" name="Oval 18"/>
                <p:cNvSpPr>
                  <a:spLocks noChangeArrowheads="1"/>
                </p:cNvSpPr>
                <p:nvPr/>
              </p:nvSpPr>
              <p:spPr bwMode="auto">
                <a:xfrm rot="7240817">
                  <a:off x="1629" y="913"/>
                  <a:ext cx="2492" cy="2491"/>
                </a:xfrm>
                <a:prstGeom prst="ellipse">
                  <a:avLst/>
                </a:prstGeom>
                <a:solidFill>
                  <a:srgbClr val="B2B2B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/>
                  <a:endParaRPr lang="es-ES" sz="1800"/>
                </a:p>
              </p:txBody>
            </p:sp>
            <p:sp>
              <p:nvSpPr>
                <p:cNvPr id="156" name="AutoShape 19"/>
                <p:cNvSpPr>
                  <a:spLocks noChangeArrowheads="1"/>
                </p:cNvSpPr>
                <p:nvPr/>
              </p:nvSpPr>
              <p:spPr bwMode="auto">
                <a:xfrm rot="-14211571">
                  <a:off x="1361" y="1128"/>
                  <a:ext cx="744" cy="476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7" name="AutoShape 20"/>
                <p:cNvSpPr>
                  <a:spLocks noChangeArrowheads="1"/>
                </p:cNvSpPr>
                <p:nvPr/>
              </p:nvSpPr>
              <p:spPr bwMode="auto">
                <a:xfrm rot="2064809">
                  <a:off x="1706" y="3049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8" name="AutoShape 21"/>
                <p:cNvSpPr>
                  <a:spLocks noChangeArrowheads="1"/>
                </p:cNvSpPr>
                <p:nvPr/>
              </p:nvSpPr>
              <p:spPr bwMode="auto">
                <a:xfrm rot="-8662188">
                  <a:off x="3284" y="783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9" name="AutoShape 22"/>
                <p:cNvSpPr>
                  <a:spLocks noChangeArrowheads="1"/>
                </p:cNvSpPr>
                <p:nvPr/>
              </p:nvSpPr>
              <p:spPr bwMode="auto">
                <a:xfrm rot="-70800022">
                  <a:off x="3847" y="1674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0" name="AutoShape 23"/>
                <p:cNvSpPr>
                  <a:spLocks noChangeArrowheads="1"/>
                </p:cNvSpPr>
                <p:nvPr/>
              </p:nvSpPr>
              <p:spPr bwMode="auto">
                <a:xfrm rot="-16735221">
                  <a:off x="1143" y="2129"/>
                  <a:ext cx="758" cy="48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1" name="AutoShape 24"/>
                <p:cNvSpPr>
                  <a:spLocks noChangeArrowheads="1"/>
                </p:cNvSpPr>
                <p:nvPr/>
              </p:nvSpPr>
              <p:spPr bwMode="auto">
                <a:xfrm rot="-714321">
                  <a:off x="2782" y="3267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2" name="AutoShape 25"/>
                <p:cNvSpPr>
                  <a:spLocks noChangeArrowheads="1"/>
                </p:cNvSpPr>
                <p:nvPr/>
              </p:nvSpPr>
              <p:spPr bwMode="auto">
                <a:xfrm rot="-11421312">
                  <a:off x="2260" y="579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3" name="AutoShape 26"/>
                <p:cNvSpPr>
                  <a:spLocks noChangeArrowheads="1"/>
                </p:cNvSpPr>
                <p:nvPr/>
              </p:nvSpPr>
              <p:spPr bwMode="auto">
                <a:xfrm rot="-133001338">
                  <a:off x="3684" y="2695"/>
                  <a:ext cx="708" cy="45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5" name="Group 27"/>
              <p:cNvGrpSpPr>
                <a:grpSpLocks/>
              </p:cNvGrpSpPr>
              <p:nvPr/>
            </p:nvGrpSpPr>
            <p:grpSpPr bwMode="auto">
              <a:xfrm rot="1606593" flipH="1">
                <a:off x="8095780" y="4315955"/>
                <a:ext cx="290579" cy="289159"/>
                <a:chOff x="1281" y="579"/>
                <a:chExt cx="3187" cy="3172"/>
              </a:xfrm>
            </p:grpSpPr>
            <p:sp>
              <p:nvSpPr>
                <p:cNvPr id="146" name="Oval 28"/>
                <p:cNvSpPr>
                  <a:spLocks noChangeArrowheads="1"/>
                </p:cNvSpPr>
                <p:nvPr/>
              </p:nvSpPr>
              <p:spPr bwMode="auto">
                <a:xfrm rot="7240817">
                  <a:off x="1629" y="913"/>
                  <a:ext cx="2492" cy="2491"/>
                </a:xfrm>
                <a:prstGeom prst="ellipse">
                  <a:avLst/>
                </a:prstGeom>
                <a:solidFill>
                  <a:srgbClr val="B2B2B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/>
                  <a:endParaRPr lang="es-ES" sz="1800"/>
                </a:p>
              </p:txBody>
            </p:sp>
            <p:sp>
              <p:nvSpPr>
                <p:cNvPr id="147" name="AutoShape 29"/>
                <p:cNvSpPr>
                  <a:spLocks noChangeArrowheads="1"/>
                </p:cNvSpPr>
                <p:nvPr/>
              </p:nvSpPr>
              <p:spPr bwMode="auto">
                <a:xfrm rot="-14211571">
                  <a:off x="1361" y="1128"/>
                  <a:ext cx="744" cy="476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8" name="AutoShape 30"/>
                <p:cNvSpPr>
                  <a:spLocks noChangeArrowheads="1"/>
                </p:cNvSpPr>
                <p:nvPr/>
              </p:nvSpPr>
              <p:spPr bwMode="auto">
                <a:xfrm rot="2064809">
                  <a:off x="1706" y="3049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 rot="-8662188">
                  <a:off x="3284" y="783"/>
                  <a:ext cx="738" cy="47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0" name="AutoShape 32"/>
                <p:cNvSpPr>
                  <a:spLocks noChangeArrowheads="1"/>
                </p:cNvSpPr>
                <p:nvPr/>
              </p:nvSpPr>
              <p:spPr bwMode="auto">
                <a:xfrm rot="-70800022">
                  <a:off x="3847" y="1674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1" name="AutoShape 33"/>
                <p:cNvSpPr>
                  <a:spLocks noChangeArrowheads="1"/>
                </p:cNvSpPr>
                <p:nvPr/>
              </p:nvSpPr>
              <p:spPr bwMode="auto">
                <a:xfrm rot="-16735221">
                  <a:off x="1143" y="2129"/>
                  <a:ext cx="758" cy="48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2" name="AutoShape 34"/>
                <p:cNvSpPr>
                  <a:spLocks noChangeArrowheads="1"/>
                </p:cNvSpPr>
                <p:nvPr/>
              </p:nvSpPr>
              <p:spPr bwMode="auto">
                <a:xfrm rot="-714321">
                  <a:off x="2782" y="3267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3" name="AutoShape 35"/>
                <p:cNvSpPr>
                  <a:spLocks noChangeArrowheads="1"/>
                </p:cNvSpPr>
                <p:nvPr/>
              </p:nvSpPr>
              <p:spPr bwMode="auto">
                <a:xfrm rot="-11421312">
                  <a:off x="2260" y="579"/>
                  <a:ext cx="758" cy="484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4" name="AutoShape 36"/>
                <p:cNvSpPr>
                  <a:spLocks noChangeArrowheads="1"/>
                </p:cNvSpPr>
                <p:nvPr/>
              </p:nvSpPr>
              <p:spPr bwMode="auto">
                <a:xfrm rot="-133001338">
                  <a:off x="3684" y="2695"/>
                  <a:ext cx="708" cy="452"/>
                </a:xfrm>
                <a:custGeom>
                  <a:avLst/>
                  <a:gdLst>
                    <a:gd name="G0" fmla="+- 3462 0 0"/>
                    <a:gd name="G1" fmla="+- 21600 0 3462"/>
                    <a:gd name="G2" fmla="*/ 3462 1 2"/>
                    <a:gd name="G3" fmla="+- 21600 0 G2"/>
                    <a:gd name="G4" fmla="+/ 3462 21600 2"/>
                    <a:gd name="G5" fmla="+/ G1 0 2"/>
                    <a:gd name="G6" fmla="*/ 21600 21600 3462"/>
                    <a:gd name="G7" fmla="*/ G6 1 2"/>
                    <a:gd name="G8" fmla="+- 21600 0 G7"/>
                    <a:gd name="G9" fmla="*/ 21600 1 2"/>
                    <a:gd name="G10" fmla="+- 3462 0 G9"/>
                    <a:gd name="G11" fmla="?: G10 G8 0"/>
                    <a:gd name="G12" fmla="?: G10 G7 21600"/>
                    <a:gd name="T0" fmla="*/ 19869 w 21600"/>
                    <a:gd name="T1" fmla="*/ 10800 h 21600"/>
                    <a:gd name="T2" fmla="*/ 10800 w 21600"/>
                    <a:gd name="T3" fmla="*/ 21600 h 21600"/>
                    <a:gd name="T4" fmla="*/ 1731 w 21600"/>
                    <a:gd name="T5" fmla="*/ 10800 h 21600"/>
                    <a:gd name="T6" fmla="*/ 10800 w 21600"/>
                    <a:gd name="T7" fmla="*/ 0 h 21600"/>
                    <a:gd name="T8" fmla="*/ 3531 w 21600"/>
                    <a:gd name="T9" fmla="*/ 3531 h 21600"/>
                    <a:gd name="T10" fmla="*/ 18069 w 21600"/>
                    <a:gd name="T11" fmla="*/ 180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462" y="21600"/>
                      </a:lnTo>
                      <a:lnTo>
                        <a:pt x="18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37" name="136 CuadroTexto"/>
            <p:cNvSpPr txBox="1"/>
            <p:nvPr/>
          </p:nvSpPr>
          <p:spPr>
            <a:xfrm>
              <a:off x="7285501" y="4186581"/>
              <a:ext cx="1440160" cy="54004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137 Rectángulo"/>
            <p:cNvSpPr/>
            <p:nvPr/>
          </p:nvSpPr>
          <p:spPr>
            <a:xfrm>
              <a:off x="7362713" y="4841161"/>
              <a:ext cx="1296144" cy="1440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9" name="138 Conector recto de flecha"/>
            <p:cNvCxnSpPr/>
            <p:nvPr/>
          </p:nvCxnSpPr>
          <p:spPr>
            <a:xfrm>
              <a:off x="2523657" y="3251102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139 Conector recto de flecha"/>
            <p:cNvCxnSpPr/>
            <p:nvPr/>
          </p:nvCxnSpPr>
          <p:spPr>
            <a:xfrm>
              <a:off x="5148064" y="3237034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 de flecha"/>
            <p:cNvCxnSpPr/>
            <p:nvPr/>
          </p:nvCxnSpPr>
          <p:spPr>
            <a:xfrm>
              <a:off x="7042714" y="2771065"/>
              <a:ext cx="363609" cy="0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141 Conector recto"/>
            <p:cNvCxnSpPr/>
            <p:nvPr/>
          </p:nvCxnSpPr>
          <p:spPr>
            <a:xfrm>
              <a:off x="7196389" y="4064375"/>
              <a:ext cx="85474" cy="121444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 flipH="1">
              <a:off x="8724867" y="4052469"/>
              <a:ext cx="114333" cy="13335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8" name="897 Grupo"/>
          <p:cNvGrpSpPr/>
          <p:nvPr/>
        </p:nvGrpSpPr>
        <p:grpSpPr>
          <a:xfrm>
            <a:off x="6412844" y="2602984"/>
            <a:ext cx="474473" cy="474473"/>
            <a:chOff x="2071872" y="4602154"/>
            <a:chExt cx="794047" cy="794047"/>
          </a:xfrm>
        </p:grpSpPr>
        <p:sp>
          <p:nvSpPr>
            <p:cNvPr id="899" name="AutoShape 2"/>
            <p:cNvSpPr>
              <a:spLocks noChangeArrowheads="1"/>
            </p:cNvSpPr>
            <p:nvPr/>
          </p:nvSpPr>
          <p:spPr bwMode="auto">
            <a:xfrm>
              <a:off x="2071872" y="5011112"/>
              <a:ext cx="794047" cy="385089"/>
            </a:xfrm>
            <a:prstGeom prst="parallelogram">
              <a:avLst>
                <a:gd name="adj" fmla="val 36705"/>
              </a:avLst>
            </a:prstGeom>
            <a:solidFill>
              <a:schemeClr val="bg1">
                <a:lumMod val="85000"/>
              </a:schemeClr>
            </a:solidFill>
            <a:ln w="6350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900" name="899 Grupo"/>
            <p:cNvGrpSpPr/>
            <p:nvPr/>
          </p:nvGrpSpPr>
          <p:grpSpPr>
            <a:xfrm>
              <a:off x="2721643" y="4602154"/>
              <a:ext cx="86459" cy="504966"/>
              <a:chOff x="2489987" y="2655213"/>
              <a:chExt cx="86459" cy="504966"/>
            </a:xfrm>
          </p:grpSpPr>
          <p:sp>
            <p:nvSpPr>
              <p:cNvPr id="941" name="AutoShape 4"/>
              <p:cNvSpPr>
                <a:spLocks noChangeArrowheads="1"/>
              </p:cNvSpPr>
              <p:nvPr/>
            </p:nvSpPr>
            <p:spPr bwMode="auto">
              <a:xfrm>
                <a:off x="2489987" y="3061520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2" name="AutoShape 5"/>
              <p:cNvSpPr>
                <a:spLocks noChangeArrowheads="1"/>
              </p:cNvSpPr>
              <p:nvPr/>
            </p:nvSpPr>
            <p:spPr bwMode="auto">
              <a:xfrm>
                <a:off x="2489987" y="299415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3" name="AutoShape 6"/>
              <p:cNvSpPr>
                <a:spLocks noChangeArrowheads="1"/>
              </p:cNvSpPr>
              <p:nvPr/>
            </p:nvSpPr>
            <p:spPr bwMode="auto">
              <a:xfrm>
                <a:off x="2489987" y="2925731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4" name="AutoShape 7"/>
              <p:cNvSpPr>
                <a:spLocks noChangeArrowheads="1"/>
              </p:cNvSpPr>
              <p:nvPr/>
            </p:nvSpPr>
            <p:spPr bwMode="auto">
              <a:xfrm>
                <a:off x="2489987" y="2858366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5" name="AutoShape 8"/>
              <p:cNvSpPr>
                <a:spLocks noChangeArrowheads="1"/>
              </p:cNvSpPr>
              <p:nvPr/>
            </p:nvSpPr>
            <p:spPr bwMode="auto">
              <a:xfrm>
                <a:off x="2489987" y="2790472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6" name="AutoShape 9"/>
              <p:cNvSpPr>
                <a:spLocks noChangeArrowheads="1"/>
              </p:cNvSpPr>
              <p:nvPr/>
            </p:nvSpPr>
            <p:spPr bwMode="auto">
              <a:xfrm>
                <a:off x="2489987" y="2723108"/>
                <a:ext cx="86459" cy="9919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7" name="AutoShape 10"/>
              <p:cNvSpPr>
                <a:spLocks noChangeArrowheads="1"/>
              </p:cNvSpPr>
              <p:nvPr/>
            </p:nvSpPr>
            <p:spPr bwMode="auto">
              <a:xfrm>
                <a:off x="2489987" y="2655213"/>
                <a:ext cx="86459" cy="98659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sp>
          <p:nvSpPr>
            <p:cNvPr id="901" name="AutoShape 13"/>
            <p:cNvSpPr>
              <a:spLocks noChangeArrowheads="1"/>
            </p:cNvSpPr>
            <p:nvPr/>
          </p:nvSpPr>
          <p:spPr bwMode="auto">
            <a:xfrm>
              <a:off x="2480831" y="5004217"/>
              <a:ext cx="86459" cy="98659"/>
            </a:xfrm>
            <a:prstGeom prst="flowChartMagneticDisk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90000" tIns="45000" rIns="90000" bIns="45000" anchor="ctr">
              <a:spAutoFit/>
            </a:bodyPr>
            <a:lstStyle>
              <a:defPPr>
                <a:defRPr lang="ca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a-ES"/>
            </a:p>
          </p:txBody>
        </p:sp>
        <p:grpSp>
          <p:nvGrpSpPr>
            <p:cNvPr id="902" name="901 Grupo"/>
            <p:cNvGrpSpPr/>
            <p:nvPr/>
          </p:nvGrpSpPr>
          <p:grpSpPr>
            <a:xfrm>
              <a:off x="2659053" y="5057107"/>
              <a:ext cx="86459" cy="166177"/>
              <a:chOff x="2427397" y="3110166"/>
              <a:chExt cx="86459" cy="166177"/>
            </a:xfrm>
          </p:grpSpPr>
          <p:sp>
            <p:nvSpPr>
              <p:cNvPr id="939" name="AutoShape 22"/>
              <p:cNvSpPr>
                <a:spLocks noChangeArrowheads="1"/>
              </p:cNvSpPr>
              <p:nvPr/>
            </p:nvSpPr>
            <p:spPr bwMode="auto">
              <a:xfrm>
                <a:off x="2427397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40" name="AutoShape 23"/>
              <p:cNvSpPr>
                <a:spLocks noChangeArrowheads="1"/>
              </p:cNvSpPr>
              <p:nvPr/>
            </p:nvSpPr>
            <p:spPr bwMode="auto">
              <a:xfrm>
                <a:off x="2427397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03" name="902 Grupo"/>
            <p:cNvGrpSpPr/>
            <p:nvPr/>
          </p:nvGrpSpPr>
          <p:grpSpPr>
            <a:xfrm>
              <a:off x="2563046" y="5065464"/>
              <a:ext cx="86459" cy="302091"/>
              <a:chOff x="2331390" y="3118523"/>
              <a:chExt cx="86459" cy="302091"/>
            </a:xfrm>
          </p:grpSpPr>
          <p:sp>
            <p:nvSpPr>
              <p:cNvPr id="935" name="AutoShape 31"/>
              <p:cNvSpPr>
                <a:spLocks noChangeArrowheads="1"/>
              </p:cNvSpPr>
              <p:nvPr/>
            </p:nvSpPr>
            <p:spPr bwMode="auto">
              <a:xfrm>
                <a:off x="2331390" y="3321864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6" name="AutoShape 32"/>
              <p:cNvSpPr>
                <a:spLocks noChangeArrowheads="1"/>
              </p:cNvSpPr>
              <p:nvPr/>
            </p:nvSpPr>
            <p:spPr bwMode="auto">
              <a:xfrm>
                <a:off x="2331390" y="3254437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7" name="AutoShape 33"/>
              <p:cNvSpPr>
                <a:spLocks noChangeArrowheads="1"/>
              </p:cNvSpPr>
              <p:nvPr/>
            </p:nvSpPr>
            <p:spPr bwMode="auto">
              <a:xfrm>
                <a:off x="2331390" y="3185949"/>
                <a:ext cx="86459" cy="99281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8" name="AutoShape 34"/>
              <p:cNvSpPr>
                <a:spLocks noChangeArrowheads="1"/>
              </p:cNvSpPr>
              <p:nvPr/>
            </p:nvSpPr>
            <p:spPr bwMode="auto">
              <a:xfrm>
                <a:off x="2331390" y="3118523"/>
                <a:ext cx="86459" cy="98750"/>
              </a:xfrm>
              <a:prstGeom prst="flowChartMagneticDisk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04" name="903 Grupo"/>
            <p:cNvGrpSpPr/>
            <p:nvPr/>
          </p:nvGrpSpPr>
          <p:grpSpPr>
            <a:xfrm>
              <a:off x="2418240" y="4654134"/>
              <a:ext cx="86459" cy="573391"/>
              <a:chOff x="2186584" y="2707193"/>
              <a:chExt cx="86459" cy="573391"/>
            </a:xfrm>
          </p:grpSpPr>
          <p:sp>
            <p:nvSpPr>
              <p:cNvPr id="927" name="AutoShape 40"/>
              <p:cNvSpPr>
                <a:spLocks noChangeArrowheads="1"/>
              </p:cNvSpPr>
              <p:nvPr/>
            </p:nvSpPr>
            <p:spPr bwMode="auto">
              <a:xfrm>
                <a:off x="2186584" y="318183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8" name="AutoShape 41"/>
              <p:cNvSpPr>
                <a:spLocks noChangeArrowheads="1"/>
              </p:cNvSpPr>
              <p:nvPr/>
            </p:nvSpPr>
            <p:spPr bwMode="auto">
              <a:xfrm>
                <a:off x="2186584" y="3114406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9" name="AutoShape 42"/>
              <p:cNvSpPr>
                <a:spLocks noChangeArrowheads="1"/>
              </p:cNvSpPr>
              <p:nvPr/>
            </p:nvSpPr>
            <p:spPr bwMode="auto">
              <a:xfrm>
                <a:off x="2186584" y="304591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0" name="AutoShape 43"/>
              <p:cNvSpPr>
                <a:spLocks noChangeArrowheads="1"/>
              </p:cNvSpPr>
              <p:nvPr/>
            </p:nvSpPr>
            <p:spPr bwMode="auto">
              <a:xfrm>
                <a:off x="2186584" y="2978491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1" name="AutoShape 44"/>
              <p:cNvSpPr>
                <a:spLocks noChangeArrowheads="1"/>
              </p:cNvSpPr>
              <p:nvPr/>
            </p:nvSpPr>
            <p:spPr bwMode="auto">
              <a:xfrm>
                <a:off x="2186584" y="2910534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2" name="AutoShape 45"/>
              <p:cNvSpPr>
                <a:spLocks noChangeArrowheads="1"/>
              </p:cNvSpPr>
              <p:nvPr/>
            </p:nvSpPr>
            <p:spPr bwMode="auto">
              <a:xfrm>
                <a:off x="2186584" y="2843108"/>
                <a:ext cx="86459" cy="9928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3" name="AutoShape 46"/>
              <p:cNvSpPr>
                <a:spLocks noChangeArrowheads="1"/>
              </p:cNvSpPr>
              <p:nvPr/>
            </p:nvSpPr>
            <p:spPr bwMode="auto">
              <a:xfrm>
                <a:off x="2186584" y="2775150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34" name="AutoShape 47"/>
              <p:cNvSpPr>
                <a:spLocks noChangeArrowheads="1"/>
              </p:cNvSpPr>
              <p:nvPr/>
            </p:nvSpPr>
            <p:spPr bwMode="auto">
              <a:xfrm>
                <a:off x="2186584" y="2707193"/>
                <a:ext cx="86459" cy="98751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05" name="904 Grupo"/>
            <p:cNvGrpSpPr/>
            <p:nvPr/>
          </p:nvGrpSpPr>
          <p:grpSpPr>
            <a:xfrm>
              <a:off x="2370501" y="4997507"/>
              <a:ext cx="86459" cy="370049"/>
              <a:chOff x="2511112" y="3021921"/>
              <a:chExt cx="86459" cy="370049"/>
            </a:xfrm>
          </p:grpSpPr>
          <p:sp>
            <p:nvSpPr>
              <p:cNvPr id="922" name="AutoShape 49"/>
              <p:cNvSpPr>
                <a:spLocks noChangeArrowheads="1"/>
              </p:cNvSpPr>
              <p:nvPr/>
            </p:nvSpPr>
            <p:spPr bwMode="auto">
              <a:xfrm>
                <a:off x="2511112" y="3293219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3" name="AutoShape 50"/>
              <p:cNvSpPr>
                <a:spLocks noChangeArrowheads="1"/>
              </p:cNvSpPr>
              <p:nvPr/>
            </p:nvSpPr>
            <p:spPr bwMode="auto">
              <a:xfrm>
                <a:off x="2511112" y="3225793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4" name="AutoShape 51"/>
              <p:cNvSpPr>
                <a:spLocks noChangeArrowheads="1"/>
              </p:cNvSpPr>
              <p:nvPr/>
            </p:nvSpPr>
            <p:spPr bwMode="auto">
              <a:xfrm>
                <a:off x="2511112" y="3157305"/>
                <a:ext cx="86459" cy="9928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5" name="AutoShape 52"/>
              <p:cNvSpPr>
                <a:spLocks noChangeArrowheads="1"/>
              </p:cNvSpPr>
              <p:nvPr/>
            </p:nvSpPr>
            <p:spPr bwMode="auto">
              <a:xfrm>
                <a:off x="2511112" y="3089878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6" name="AutoShape 53"/>
              <p:cNvSpPr>
                <a:spLocks noChangeArrowheads="1"/>
              </p:cNvSpPr>
              <p:nvPr/>
            </p:nvSpPr>
            <p:spPr bwMode="auto">
              <a:xfrm>
                <a:off x="2511112" y="3021921"/>
                <a:ext cx="86459" cy="98751"/>
              </a:xfrm>
              <a:prstGeom prst="flowChartMagneticDisk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06" name="905 Grupo"/>
            <p:cNvGrpSpPr/>
            <p:nvPr/>
          </p:nvGrpSpPr>
          <p:grpSpPr>
            <a:xfrm>
              <a:off x="2264417" y="4776666"/>
              <a:ext cx="86459" cy="301813"/>
              <a:chOff x="2032761" y="2829725"/>
              <a:chExt cx="86459" cy="301813"/>
            </a:xfrm>
          </p:grpSpPr>
          <p:sp>
            <p:nvSpPr>
              <p:cNvPr id="918" name="AutoShape 62"/>
              <p:cNvSpPr>
                <a:spLocks noChangeArrowheads="1"/>
              </p:cNvSpPr>
              <p:nvPr/>
            </p:nvSpPr>
            <p:spPr bwMode="auto">
              <a:xfrm>
                <a:off x="2032761" y="3032879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9" name="AutoShape 63"/>
              <p:cNvSpPr>
                <a:spLocks noChangeArrowheads="1"/>
              </p:cNvSpPr>
              <p:nvPr/>
            </p:nvSpPr>
            <p:spPr bwMode="auto">
              <a:xfrm>
                <a:off x="2032761" y="2965514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0" name="AutoShape 64"/>
              <p:cNvSpPr>
                <a:spLocks noChangeArrowheads="1"/>
              </p:cNvSpPr>
              <p:nvPr/>
            </p:nvSpPr>
            <p:spPr bwMode="auto">
              <a:xfrm>
                <a:off x="2032761" y="2897089"/>
                <a:ext cx="86459" cy="99190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21" name="AutoShape 65"/>
              <p:cNvSpPr>
                <a:spLocks noChangeArrowheads="1"/>
              </p:cNvSpPr>
              <p:nvPr/>
            </p:nvSpPr>
            <p:spPr bwMode="auto">
              <a:xfrm>
                <a:off x="2032761" y="2829725"/>
                <a:ext cx="86459" cy="98659"/>
              </a:xfrm>
              <a:prstGeom prst="flowChartMagneticDisk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07" name="906 Grupo"/>
            <p:cNvGrpSpPr/>
            <p:nvPr/>
          </p:nvGrpSpPr>
          <p:grpSpPr>
            <a:xfrm>
              <a:off x="2201827" y="5057107"/>
              <a:ext cx="86459" cy="166177"/>
              <a:chOff x="1970171" y="3110166"/>
              <a:chExt cx="86459" cy="166177"/>
            </a:xfrm>
          </p:grpSpPr>
          <p:sp>
            <p:nvSpPr>
              <p:cNvPr id="916" name="AutoShape 71"/>
              <p:cNvSpPr>
                <a:spLocks noChangeArrowheads="1"/>
              </p:cNvSpPr>
              <p:nvPr/>
            </p:nvSpPr>
            <p:spPr bwMode="auto">
              <a:xfrm>
                <a:off x="1970171" y="3177592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7" name="AutoShape 72"/>
              <p:cNvSpPr>
                <a:spLocks noChangeArrowheads="1"/>
              </p:cNvSpPr>
              <p:nvPr/>
            </p:nvSpPr>
            <p:spPr bwMode="auto">
              <a:xfrm>
                <a:off x="1970171" y="3110166"/>
                <a:ext cx="86459" cy="98751"/>
              </a:xfrm>
              <a:prstGeom prst="flowChartMagneticDisk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  <p:grpSp>
          <p:nvGrpSpPr>
            <p:cNvPr id="908" name="907 Grupo"/>
            <p:cNvGrpSpPr/>
            <p:nvPr/>
          </p:nvGrpSpPr>
          <p:grpSpPr>
            <a:xfrm>
              <a:off x="2144010" y="4862124"/>
              <a:ext cx="86459" cy="505432"/>
              <a:chOff x="1912354" y="2915183"/>
              <a:chExt cx="86459" cy="505432"/>
            </a:xfrm>
          </p:grpSpPr>
          <p:sp>
            <p:nvSpPr>
              <p:cNvPr id="909" name="AutoShape 80"/>
              <p:cNvSpPr>
                <a:spLocks noChangeArrowheads="1"/>
              </p:cNvSpPr>
              <p:nvPr/>
            </p:nvSpPr>
            <p:spPr bwMode="auto">
              <a:xfrm>
                <a:off x="1912354" y="3321865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0" name="AutoShape 81"/>
              <p:cNvSpPr>
                <a:spLocks noChangeArrowheads="1"/>
              </p:cNvSpPr>
              <p:nvPr/>
            </p:nvSpPr>
            <p:spPr bwMode="auto">
              <a:xfrm>
                <a:off x="1912354" y="3254438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1" name="AutoShape 82"/>
              <p:cNvSpPr>
                <a:spLocks noChangeArrowheads="1"/>
              </p:cNvSpPr>
              <p:nvPr/>
            </p:nvSpPr>
            <p:spPr bwMode="auto">
              <a:xfrm>
                <a:off x="1912354" y="318595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2" name="AutoShape 83"/>
              <p:cNvSpPr>
                <a:spLocks noChangeArrowheads="1"/>
              </p:cNvSpPr>
              <p:nvPr/>
            </p:nvSpPr>
            <p:spPr bwMode="auto">
              <a:xfrm>
                <a:off x="1912354" y="3118524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3" name="AutoShape 84"/>
              <p:cNvSpPr>
                <a:spLocks noChangeArrowheads="1"/>
              </p:cNvSpPr>
              <p:nvPr/>
            </p:nvSpPr>
            <p:spPr bwMode="auto">
              <a:xfrm>
                <a:off x="1912354" y="3050567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4" name="AutoShape 85"/>
              <p:cNvSpPr>
                <a:spLocks noChangeArrowheads="1"/>
              </p:cNvSpPr>
              <p:nvPr/>
            </p:nvSpPr>
            <p:spPr bwMode="auto">
              <a:xfrm>
                <a:off x="1912354" y="2983140"/>
                <a:ext cx="86459" cy="99281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  <p:sp>
            <p:nvSpPr>
              <p:cNvPr id="915" name="AutoShape 86"/>
              <p:cNvSpPr>
                <a:spLocks noChangeArrowheads="1"/>
              </p:cNvSpPr>
              <p:nvPr/>
            </p:nvSpPr>
            <p:spPr bwMode="auto">
              <a:xfrm>
                <a:off x="1912354" y="2915183"/>
                <a:ext cx="86459" cy="98750"/>
              </a:xfrm>
              <a:prstGeom prst="flowChartMagneticDisk">
                <a:avLst/>
              </a:prstGeom>
              <a:solidFill>
                <a:srgbClr val="FF99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90000" tIns="45000" rIns="90000" bIns="45000" anchor="ctr">
                <a:spAutoFit/>
              </a:bodyPr>
              <a:lstStyle>
                <a:defPPr>
                  <a:defRPr lang="ca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a-ES"/>
              </a:p>
            </p:txBody>
          </p:sp>
        </p:grpSp>
      </p:grpSp>
      <p:grpSp>
        <p:nvGrpSpPr>
          <p:cNvPr id="948" name="947 Grupo"/>
          <p:cNvGrpSpPr/>
          <p:nvPr/>
        </p:nvGrpSpPr>
        <p:grpSpPr>
          <a:xfrm rot="21196302">
            <a:off x="6494552" y="2955851"/>
            <a:ext cx="1131156" cy="389246"/>
            <a:chOff x="1085499" y="4032024"/>
            <a:chExt cx="1412869" cy="486187"/>
          </a:xfrm>
        </p:grpSpPr>
        <p:sp>
          <p:nvSpPr>
            <p:cNvPr id="949" name="AutoShape 205"/>
            <p:cNvSpPr>
              <a:spLocks noChangeArrowheads="1"/>
            </p:cNvSpPr>
            <p:nvPr/>
          </p:nvSpPr>
          <p:spPr bwMode="auto">
            <a:xfrm>
              <a:off x="1085499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50" name="949 Elipse"/>
            <p:cNvSpPr/>
            <p:nvPr/>
          </p:nvSpPr>
          <p:spPr>
            <a:xfrm>
              <a:off x="1173714" y="4066061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1" name="950 Elipse"/>
            <p:cNvSpPr/>
            <p:nvPr/>
          </p:nvSpPr>
          <p:spPr>
            <a:xfrm>
              <a:off x="1158423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2" name="951 Elipse"/>
            <p:cNvSpPr/>
            <p:nvPr/>
          </p:nvSpPr>
          <p:spPr>
            <a:xfrm>
              <a:off x="1129959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3" name="952 Elipse"/>
            <p:cNvSpPr/>
            <p:nvPr/>
          </p:nvSpPr>
          <p:spPr>
            <a:xfrm>
              <a:off x="1422486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4" name="953 Elipse"/>
            <p:cNvSpPr/>
            <p:nvPr/>
          </p:nvSpPr>
          <p:spPr>
            <a:xfrm>
              <a:off x="1407196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5" name="954 Elipse"/>
            <p:cNvSpPr/>
            <p:nvPr/>
          </p:nvSpPr>
          <p:spPr>
            <a:xfrm>
              <a:off x="1378731" y="440363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6" name="955 Elipse"/>
            <p:cNvSpPr/>
            <p:nvPr/>
          </p:nvSpPr>
          <p:spPr>
            <a:xfrm>
              <a:off x="1252913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7" name="956 Elipse"/>
            <p:cNvSpPr/>
            <p:nvPr/>
          </p:nvSpPr>
          <p:spPr>
            <a:xfrm>
              <a:off x="1301530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8" name="AutoShape 205"/>
            <p:cNvSpPr>
              <a:spLocks noChangeArrowheads="1"/>
            </p:cNvSpPr>
            <p:nvPr/>
          </p:nvSpPr>
          <p:spPr bwMode="auto">
            <a:xfrm>
              <a:off x="1564180" y="4032024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59" name="958 Elipse"/>
            <p:cNvSpPr/>
            <p:nvPr/>
          </p:nvSpPr>
          <p:spPr>
            <a:xfrm>
              <a:off x="1652396" y="4066061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0" name="959 Elipse"/>
            <p:cNvSpPr/>
            <p:nvPr/>
          </p:nvSpPr>
          <p:spPr>
            <a:xfrm>
              <a:off x="1637104" y="4232770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1" name="960 Elipse"/>
            <p:cNvSpPr/>
            <p:nvPr/>
          </p:nvSpPr>
          <p:spPr>
            <a:xfrm>
              <a:off x="1608641" y="4409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2" name="961 Elipse"/>
            <p:cNvSpPr/>
            <p:nvPr/>
          </p:nvSpPr>
          <p:spPr>
            <a:xfrm>
              <a:off x="1901168" y="4060494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3" name="962 Elipse"/>
            <p:cNvSpPr/>
            <p:nvPr/>
          </p:nvSpPr>
          <p:spPr>
            <a:xfrm>
              <a:off x="1885877" y="4227202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4" name="963 Elipse"/>
            <p:cNvSpPr/>
            <p:nvPr/>
          </p:nvSpPr>
          <p:spPr>
            <a:xfrm>
              <a:off x="1857414" y="440363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5" name="964 Elipse"/>
            <p:cNvSpPr/>
            <p:nvPr/>
          </p:nvSpPr>
          <p:spPr>
            <a:xfrm>
              <a:off x="1731594" y="4409202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6" name="965 Elipse"/>
            <p:cNvSpPr/>
            <p:nvPr/>
          </p:nvSpPr>
          <p:spPr>
            <a:xfrm>
              <a:off x="1780211" y="4060494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7" name="AutoShape 205"/>
            <p:cNvSpPr>
              <a:spLocks noChangeArrowheads="1"/>
            </p:cNvSpPr>
            <p:nvPr/>
          </p:nvSpPr>
          <p:spPr bwMode="auto">
            <a:xfrm>
              <a:off x="2027412" y="4039639"/>
              <a:ext cx="470956" cy="478572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968" name="967 Elipse"/>
            <p:cNvSpPr/>
            <p:nvPr/>
          </p:nvSpPr>
          <p:spPr>
            <a:xfrm>
              <a:off x="2115626" y="4073676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9" name="968 Elipse"/>
            <p:cNvSpPr/>
            <p:nvPr/>
          </p:nvSpPr>
          <p:spPr>
            <a:xfrm>
              <a:off x="2100336" y="4240385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0" name="969 Elipse"/>
            <p:cNvSpPr/>
            <p:nvPr/>
          </p:nvSpPr>
          <p:spPr>
            <a:xfrm>
              <a:off x="2071872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1" name="970 Elipse"/>
            <p:cNvSpPr/>
            <p:nvPr/>
          </p:nvSpPr>
          <p:spPr>
            <a:xfrm>
              <a:off x="2364399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2" name="971 Elipse"/>
            <p:cNvSpPr/>
            <p:nvPr/>
          </p:nvSpPr>
          <p:spPr>
            <a:xfrm>
              <a:off x="2349107" y="4234817"/>
              <a:ext cx="78493" cy="784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3" name="972 Elipse"/>
            <p:cNvSpPr/>
            <p:nvPr/>
          </p:nvSpPr>
          <p:spPr>
            <a:xfrm>
              <a:off x="2320644" y="4411248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4" name="973 Elipse"/>
            <p:cNvSpPr/>
            <p:nvPr/>
          </p:nvSpPr>
          <p:spPr>
            <a:xfrm>
              <a:off x="2194826" y="441681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5" name="974 Elipse"/>
            <p:cNvSpPr/>
            <p:nvPr/>
          </p:nvSpPr>
          <p:spPr>
            <a:xfrm>
              <a:off x="2243441" y="4068107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6" name="975 Elipse"/>
            <p:cNvSpPr/>
            <p:nvPr/>
          </p:nvSpPr>
          <p:spPr>
            <a:xfrm>
              <a:off x="1286564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7" name="976 Elipse"/>
            <p:cNvSpPr/>
            <p:nvPr/>
          </p:nvSpPr>
          <p:spPr>
            <a:xfrm>
              <a:off x="1764597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8" name="977 Elipse"/>
            <p:cNvSpPr/>
            <p:nvPr/>
          </p:nvSpPr>
          <p:spPr>
            <a:xfrm>
              <a:off x="2227274" y="4234163"/>
              <a:ext cx="78493" cy="784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79" name="978 Rectángulo"/>
          <p:cNvSpPr/>
          <p:nvPr/>
        </p:nvSpPr>
        <p:spPr>
          <a:xfrm>
            <a:off x="1930010" y="1228151"/>
            <a:ext cx="2520280" cy="93610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Rectangle 11"/>
          <p:cNvSpPr>
            <a:spLocks noChangeArrowheads="1"/>
          </p:cNvSpPr>
          <p:nvPr/>
        </p:nvSpPr>
        <p:spPr bwMode="auto">
          <a:xfrm>
            <a:off x="368824" y="1071546"/>
            <a:ext cx="2202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INTRODUCTION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981" name="980 Rectángulo"/>
          <p:cNvSpPr/>
          <p:nvPr/>
        </p:nvSpPr>
        <p:spPr>
          <a:xfrm>
            <a:off x="6138730" y="2564787"/>
            <a:ext cx="1728192" cy="949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11"/>
          <p:cNvSpPr>
            <a:spLocks noChangeArrowheads="1"/>
          </p:cNvSpPr>
          <p:nvPr/>
        </p:nvSpPr>
        <p:spPr bwMode="auto">
          <a:xfrm>
            <a:off x="1295758" y="2564787"/>
            <a:ext cx="51420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ENTROPY-BASED MEASURE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rPr>
              <a:t>FOR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                             CONTEXT EVALUATION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+mn-lt"/>
            </a:endParaRPr>
          </a:p>
        </p:txBody>
      </p:sp>
      <p:grpSp>
        <p:nvGrpSpPr>
          <p:cNvPr id="983" name="982 Grupo"/>
          <p:cNvGrpSpPr/>
          <p:nvPr/>
        </p:nvGrpSpPr>
        <p:grpSpPr>
          <a:xfrm>
            <a:off x="6969498" y="4190764"/>
            <a:ext cx="511176" cy="495228"/>
            <a:chOff x="634045" y="1400728"/>
            <a:chExt cx="4297995" cy="4101514"/>
          </a:xfrm>
        </p:grpSpPr>
        <p:grpSp>
          <p:nvGrpSpPr>
            <p:cNvPr id="984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63" name="1062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4" name="1063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5" name="1064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6" name="1065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7" name="1066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8" name="1067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9" name="1068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0" name="1069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1" name="1070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2" name="1071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3" name="1072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4" name="1073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85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51" name="1050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2" name="1051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3" name="1052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4" name="1053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5" name="1054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6" name="1055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7" name="1056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8" name="1057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9" name="1058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0" name="1059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1" name="1060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2" name="1061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86" name="76 Grupo"/>
            <p:cNvGrpSpPr/>
            <p:nvPr/>
          </p:nvGrpSpPr>
          <p:grpSpPr>
            <a:xfrm>
              <a:off x="691063" y="196470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39" name="103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0" name="103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1" name="104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2" name="104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3" name="104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4" name="104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5" name="104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6" name="104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7" name="104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8" name="104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9" name="104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0" name="104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87" name="89 Grupo"/>
            <p:cNvGrpSpPr/>
            <p:nvPr/>
          </p:nvGrpSpPr>
          <p:grpSpPr>
            <a:xfrm>
              <a:off x="1289612" y="2021725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27" name="102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8" name="102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9" name="102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0" name="102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1" name="103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2" name="103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3" name="103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4" name="103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5" name="103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6" name="103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7" name="103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8" name="103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88" name="62 Grupo"/>
            <p:cNvGrpSpPr/>
            <p:nvPr/>
          </p:nvGrpSpPr>
          <p:grpSpPr>
            <a:xfrm>
              <a:off x="686545" y="1400728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15" name="101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6" name="101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7" name="101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8" name="101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9" name="101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0" name="101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1" name="102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2" name="102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3" name="102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4" name="102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5" name="102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6" name="102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89" name="63 Grupo"/>
            <p:cNvGrpSpPr/>
            <p:nvPr/>
          </p:nvGrpSpPr>
          <p:grpSpPr>
            <a:xfrm>
              <a:off x="1292589" y="1454804"/>
              <a:ext cx="2157263" cy="2092822"/>
              <a:chOff x="2414737" y="1427767"/>
              <a:chExt cx="2157263" cy="20928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03" name="1002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4" name="1003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5" name="1004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6" name="1005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7" name="1006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8" name="1007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9" name="1008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0" name="1009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1" name="1010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2" name="1011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3" name="1012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4" name="1013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90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91" name="990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2" name="991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3" name="992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4" name="993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5" name="994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6" name="995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7" name="996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8" name="997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9" name="998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0" name="999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1" name="1000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2" name="1001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1075" name="1074 Grupo"/>
          <p:cNvGrpSpPr/>
          <p:nvPr/>
        </p:nvGrpSpPr>
        <p:grpSpPr>
          <a:xfrm>
            <a:off x="7240228" y="4020574"/>
            <a:ext cx="540568" cy="511300"/>
            <a:chOff x="1714165" y="1400728"/>
            <a:chExt cx="4297995" cy="4101514"/>
          </a:xfrm>
        </p:grpSpPr>
        <p:grpSp>
          <p:nvGrpSpPr>
            <p:cNvPr id="1076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1155" name="1154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6" name="1155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7" name="1156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8" name="1157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9" name="1158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0" name="1159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1" name="1160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2" name="1161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3" name="1162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4" name="1163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5" name="1164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6" name="1165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77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1143" name="1142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4" name="1143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5" name="1144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6" name="1145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7" name="1146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8" name="1147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9" name="1148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0" name="1149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1" name="1150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2" name="1151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3" name="1152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4" name="1153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78" name="1077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1131" name="113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2" name="113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3" name="113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4" name="113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5" name="113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6" name="113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7" name="113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8" name="113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9" name="113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0" name="113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1" name="114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2" name="114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79" name="1078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1119" name="111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0" name="111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1" name="112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2" name="112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3" name="112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4" name="112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5" name="112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6" name="112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7" name="112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8" name="112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9" name="112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30" name="112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80" name="1079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1107" name="1106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8" name="1107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9" name="1108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0" name="1109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1" name="1110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2" name="1111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3" name="1112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4" name="1113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5" name="1114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6" name="1115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7" name="1116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8" name="1117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81" name="1080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1095" name="109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6" name="109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7" name="109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8" name="109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9" name="109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0" name="109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1" name="110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2" name="110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3" name="110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4" name="110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5" name="110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6" name="110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82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1083" name="1082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4" name="1083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5" name="1084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6" name="1085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7" name="1086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8" name="1087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9" name="1088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0" name="1089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1" name="1090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2" name="1091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3" name="1092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4" name="1093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167" name="1166 Rectángulo"/>
          <p:cNvSpPr/>
          <p:nvPr/>
        </p:nvSpPr>
        <p:spPr>
          <a:xfrm>
            <a:off x="6654470" y="3789040"/>
            <a:ext cx="1834092" cy="105925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"/>
          <p:cNvSpPr>
            <a:spLocks noChangeArrowheads="1"/>
          </p:cNvSpPr>
          <p:nvPr/>
        </p:nvSpPr>
        <p:spPr bwMode="auto">
          <a:xfrm>
            <a:off x="3749833" y="4058855"/>
            <a:ext cx="3280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+mn-lt"/>
              </a:rPr>
              <a:t>EXPERIMENTAL RESULTS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1174" name="1173 Rectángulo"/>
          <p:cNvSpPr/>
          <p:nvPr/>
        </p:nvSpPr>
        <p:spPr>
          <a:xfrm>
            <a:off x="1157355" y="3789040"/>
            <a:ext cx="7869332" cy="2736304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1174 Rectángulo"/>
          <p:cNvSpPr/>
          <p:nvPr/>
        </p:nvSpPr>
        <p:spPr>
          <a:xfrm>
            <a:off x="375076" y="796103"/>
            <a:ext cx="7869332" cy="1480769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Rectangle 8"/>
          <p:cNvSpPr>
            <a:spLocks noChangeArrowheads="1"/>
          </p:cNvSpPr>
          <p:nvPr/>
        </p:nvSpPr>
        <p:spPr bwMode="auto">
          <a:xfrm>
            <a:off x="0" y="43221"/>
            <a:ext cx="2373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TABLE OF CONTENTS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114300" y="466725"/>
            <a:ext cx="293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PROPOSED MEASURE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633758" y="6613525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endParaRPr lang="en-US" sz="1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9" name="98 Pentágono"/>
          <p:cNvSpPr/>
          <p:nvPr/>
        </p:nvSpPr>
        <p:spPr>
          <a:xfrm>
            <a:off x="325" y="6613524"/>
            <a:ext cx="2133340" cy="252609"/>
          </a:xfrm>
          <a:prstGeom prst="homePlate">
            <a:avLst/>
          </a:prstGeom>
          <a:solidFill>
            <a:srgbClr val="95B3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" name="1 Grupo"/>
          <p:cNvGrpSpPr/>
          <p:nvPr/>
        </p:nvGrpSpPr>
        <p:grpSpPr>
          <a:xfrm>
            <a:off x="784419" y="1012566"/>
            <a:ext cx="2075065" cy="2070277"/>
            <a:chOff x="784419" y="1012566"/>
            <a:chExt cx="2075065" cy="2070277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420" y="1012566"/>
              <a:ext cx="470011" cy="470010"/>
            </a:xfrm>
            <a:prstGeom prst="rect">
              <a:avLst/>
            </a:prstGeom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5116" y="1012566"/>
              <a:ext cx="994368" cy="994368"/>
            </a:xfrm>
            <a:prstGeom prst="rect">
              <a:avLst/>
            </a:prstGeom>
          </p:spPr>
        </p:pic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5116" y="2088475"/>
              <a:ext cx="994368" cy="994368"/>
            </a:xfrm>
            <a:prstGeom prst="rect">
              <a:avLst/>
            </a:prstGeom>
          </p:spPr>
        </p:pic>
        <p:pic>
          <p:nvPicPr>
            <p:cNvPr id="21" name="2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419" y="2088475"/>
              <a:ext cx="994368" cy="994368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8777" y="1013168"/>
              <a:ext cx="470011" cy="470010"/>
            </a:xfrm>
            <a:prstGeom prst="rect">
              <a:avLst/>
            </a:prstGeom>
          </p:spPr>
        </p:pic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8777" y="1537525"/>
              <a:ext cx="470011" cy="470010"/>
            </a:xfrm>
            <a:prstGeom prst="rect">
              <a:avLst/>
            </a:prstGeom>
          </p:spPr>
        </p:pic>
        <p:pic>
          <p:nvPicPr>
            <p:cNvPr id="24" name="2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838" y="1536924"/>
              <a:ext cx="470011" cy="470010"/>
            </a:xfrm>
            <a:prstGeom prst="rect">
              <a:avLst/>
            </a:prstGeom>
          </p:spPr>
        </p:pic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43221"/>
            <a:ext cx="6044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ENTROPY-BASED MEASURE FOR CONTEXT EVALUATION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1351</Words>
  <Application>Microsoft Office PowerPoint</Application>
  <PresentationFormat>Presentación en pantalla (4:3)</PresentationFormat>
  <Paragraphs>401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56" baseType="lpstr">
      <vt:lpstr>Tema de Office</vt:lpstr>
      <vt:lpstr>Diseño personalizado</vt:lpstr>
      <vt:lpstr>EVALUATION OF CONTEXT MODELS TO CODE WAVELET-TRANSFORMED HYPERSPECTRAL IMAGES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2014-11-04T08:49:06Z</dcterms:created>
  <dcterms:modified xsi:type="dcterms:W3CDTF">2014-11-04T08:49:34Z</dcterms:modified>
</cp:coreProperties>
</file>