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avi" ContentType="video/avi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sldIdLst>
    <p:sldId id="342" r:id="rId3"/>
    <p:sldId id="257" r:id="rId4"/>
    <p:sldId id="271" r:id="rId5"/>
    <p:sldId id="262" r:id="rId6"/>
    <p:sldId id="263" r:id="rId7"/>
    <p:sldId id="264" r:id="rId8"/>
    <p:sldId id="269" r:id="rId9"/>
    <p:sldId id="266" r:id="rId10"/>
    <p:sldId id="267" r:id="rId11"/>
    <p:sldId id="268" r:id="rId12"/>
    <p:sldId id="270" r:id="rId13"/>
    <p:sldId id="272" r:id="rId14"/>
    <p:sldId id="273" r:id="rId15"/>
    <p:sldId id="274" r:id="rId16"/>
    <p:sldId id="275" r:id="rId17"/>
    <p:sldId id="276" r:id="rId18"/>
    <p:sldId id="277" r:id="rId19"/>
    <p:sldId id="280" r:id="rId20"/>
    <p:sldId id="281" r:id="rId21"/>
    <p:sldId id="282" r:id="rId22"/>
    <p:sldId id="283" r:id="rId23"/>
    <p:sldId id="287" r:id="rId24"/>
    <p:sldId id="290" r:id="rId25"/>
    <p:sldId id="288" r:id="rId26"/>
    <p:sldId id="291" r:id="rId27"/>
    <p:sldId id="293" r:id="rId28"/>
    <p:sldId id="344" r:id="rId29"/>
    <p:sldId id="296" r:id="rId30"/>
    <p:sldId id="312" r:id="rId31"/>
    <p:sldId id="297" r:id="rId32"/>
    <p:sldId id="313" r:id="rId33"/>
    <p:sldId id="298" r:id="rId34"/>
    <p:sldId id="299" r:id="rId35"/>
    <p:sldId id="345" r:id="rId36"/>
    <p:sldId id="300" r:id="rId37"/>
    <p:sldId id="301" r:id="rId38"/>
    <p:sldId id="302" r:id="rId39"/>
    <p:sldId id="305" r:id="rId40"/>
    <p:sldId id="306" r:id="rId41"/>
    <p:sldId id="307" r:id="rId42"/>
    <p:sldId id="308" r:id="rId43"/>
    <p:sldId id="309" r:id="rId44"/>
    <p:sldId id="346" r:id="rId45"/>
    <p:sldId id="310" r:id="rId46"/>
    <p:sldId id="314" r:id="rId47"/>
    <p:sldId id="316" r:id="rId48"/>
    <p:sldId id="317" r:id="rId49"/>
    <p:sldId id="318" r:id="rId50"/>
    <p:sldId id="319" r:id="rId51"/>
    <p:sldId id="347" r:id="rId52"/>
    <p:sldId id="321" r:id="rId53"/>
    <p:sldId id="348" r:id="rId54"/>
    <p:sldId id="323" r:id="rId55"/>
    <p:sldId id="349" r:id="rId56"/>
    <p:sldId id="324" r:id="rId57"/>
    <p:sldId id="325" r:id="rId58"/>
    <p:sldId id="326" r:id="rId59"/>
    <p:sldId id="327" r:id="rId60"/>
    <p:sldId id="328" r:id="rId61"/>
    <p:sldId id="329" r:id="rId62"/>
    <p:sldId id="331" r:id="rId63"/>
    <p:sldId id="332" r:id="rId64"/>
    <p:sldId id="333" r:id="rId65"/>
    <p:sldId id="334" r:id="rId66"/>
    <p:sldId id="335" r:id="rId67"/>
    <p:sldId id="336" r:id="rId68"/>
    <p:sldId id="337" r:id="rId69"/>
    <p:sldId id="338" r:id="rId70"/>
    <p:sldId id="339" r:id="rId71"/>
    <p:sldId id="340" r:id="rId72"/>
    <p:sldId id="341" r:id="rId73"/>
    <p:sldId id="330" r:id="rId74"/>
    <p:sldId id="343" r:id="rId75"/>
    <p:sldId id="350" r:id="rId76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6A6A6"/>
    <a:srgbClr val="FFFFFF"/>
    <a:srgbClr val="E8F8EE"/>
    <a:srgbClr val="DBF5E4"/>
    <a:srgbClr val="AEE8C1"/>
    <a:srgbClr val="E0FFC0"/>
    <a:srgbClr val="000000"/>
    <a:srgbClr val="60773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60" d="100"/>
          <a:sy n="160" d="100"/>
        </p:scale>
        <p:origin x="-684" y="-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 smtClean="0"/>
              <a:t>Haga clic para modificar el estilo de subtítulo del patrón</a:t>
            </a:r>
            <a:endParaRPr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62F3319D-DB3F-4ADD-BDF0-09207903E198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8E3F1D1-7C2E-4FAE-96F8-453EA10E96D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1822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62F3319D-DB3F-4ADD-BDF0-09207903E198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8E3F1D1-7C2E-4FAE-96F8-453EA10E96D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68797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62F3319D-DB3F-4ADD-BDF0-09207903E198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8E3F1D1-7C2E-4FAE-96F8-453EA10E96D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1170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 smtClean="0"/>
              <a:t>Haga clic para modificar el estilo de subtítulo del patrón</a:t>
            </a:r>
            <a:endParaRPr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D863EDB-85E6-46C4-828B-4EA74B83030A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3F7A2F5-B488-423F-B75B-6EE8B911A15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98121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D863EDB-85E6-46C4-828B-4EA74B83030A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3F7A2F5-B488-423F-B75B-6EE8B911A15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163414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D863EDB-85E6-46C4-828B-4EA74B83030A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3F7A2F5-B488-423F-B75B-6EE8B911A15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8177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D863EDB-85E6-46C4-828B-4EA74B83030A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3F7A2F5-B488-423F-B75B-6EE8B911A15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00941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7" name="6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D863EDB-85E6-46C4-828B-4EA74B83030A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8" name="7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8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3F7A2F5-B488-423F-B75B-6EE8B911A15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861800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D863EDB-85E6-46C4-828B-4EA74B83030A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3F7A2F5-B488-423F-B75B-6EE8B911A15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314434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D863EDB-85E6-46C4-828B-4EA74B83030A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3F7A2F5-B488-423F-B75B-6EE8B911A15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5457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D863EDB-85E6-46C4-828B-4EA74B83030A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3F7A2F5-B488-423F-B75B-6EE8B911A15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1926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62F3319D-DB3F-4ADD-BDF0-09207903E198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8E3F1D1-7C2E-4FAE-96F8-453EA10E96D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13307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D863EDB-85E6-46C4-828B-4EA74B83030A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3F7A2F5-B488-423F-B75B-6EE8B911A15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78748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D863EDB-85E6-46C4-828B-4EA74B83030A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3F7A2F5-B488-423F-B75B-6EE8B911A15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385834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D863EDB-85E6-46C4-828B-4EA74B83030A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3F7A2F5-B488-423F-B75B-6EE8B911A15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41262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62F3319D-DB3F-4ADD-BDF0-09207903E198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8E3F1D1-7C2E-4FAE-96F8-453EA10E96D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6013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62F3319D-DB3F-4ADD-BDF0-09207903E198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8E3F1D1-7C2E-4FAE-96F8-453EA10E96D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93858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7" name="6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62F3319D-DB3F-4ADD-BDF0-09207903E198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8" name="7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8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8E3F1D1-7C2E-4FAE-96F8-453EA10E96D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73252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62F3319D-DB3F-4ADD-BDF0-09207903E198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8E3F1D1-7C2E-4FAE-96F8-453EA10E96D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2989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62F3319D-DB3F-4ADD-BDF0-09207903E198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8E3F1D1-7C2E-4FAE-96F8-453EA10E96D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5823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62F3319D-DB3F-4ADD-BDF0-09207903E198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8E3F1D1-7C2E-4FAE-96F8-453EA10E96D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7294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n-U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62F3319D-DB3F-4ADD-BDF0-09207903E198}" type="datetimeFigureOut">
              <a:rPr lang="en-US" smtClean="0"/>
              <a:t>4/14/2015</a:t>
            </a:fld>
            <a:endParaRPr lang="en-U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8E3F1D1-7C2E-4FAE-96F8-453EA10E96DC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37934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197007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Line 10"/>
          <p:cNvSpPr>
            <a:spLocks noChangeShapeType="1"/>
          </p:cNvSpPr>
          <p:nvPr userDrawn="1"/>
        </p:nvSpPr>
        <p:spPr bwMode="auto">
          <a:xfrm>
            <a:off x="-3176" y="6603260"/>
            <a:ext cx="9147175" cy="5820"/>
          </a:xfrm>
          <a:prstGeom prst="line">
            <a:avLst/>
          </a:prstGeom>
          <a:noFill/>
          <a:ln w="19050">
            <a:solidFill>
              <a:srgbClr val="4D4D4D"/>
            </a:solidFill>
            <a:round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>
              <a:latin typeface="+mn-lt"/>
            </a:endParaRPr>
          </a:p>
        </p:txBody>
      </p:sp>
      <p:sp>
        <p:nvSpPr>
          <p:cNvPr id="8" name="Rectangle 11"/>
          <p:cNvSpPr>
            <a:spLocks noChangeArrowheads="1"/>
          </p:cNvSpPr>
          <p:nvPr userDrawn="1"/>
        </p:nvSpPr>
        <p:spPr bwMode="auto">
          <a:xfrm>
            <a:off x="179512" y="6613525"/>
            <a:ext cx="1026243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INTRODUCTION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9" name="Rectangle 14"/>
          <p:cNvSpPr>
            <a:spLocks noChangeArrowheads="1"/>
          </p:cNvSpPr>
          <p:nvPr userDrawn="1"/>
        </p:nvSpPr>
        <p:spPr bwMode="auto">
          <a:xfrm>
            <a:off x="8744535" y="6613525"/>
            <a:ext cx="399468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/ 24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1" name="Rectangle 11"/>
          <p:cNvSpPr>
            <a:spLocks noChangeArrowheads="1"/>
          </p:cNvSpPr>
          <p:nvPr userDrawn="1"/>
        </p:nvSpPr>
        <p:spPr bwMode="auto">
          <a:xfrm>
            <a:off x="5810778" y="6611938"/>
            <a:ext cx="149752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EXPERIMENTAL RESULTS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2" name="Rectangle 11"/>
          <p:cNvSpPr>
            <a:spLocks noChangeArrowheads="1"/>
          </p:cNvSpPr>
          <p:nvPr userDrawn="1"/>
        </p:nvSpPr>
        <p:spPr bwMode="auto">
          <a:xfrm>
            <a:off x="7499677" y="6611938"/>
            <a:ext cx="955675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00" b="1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CONCLUSIONS</a:t>
            </a:r>
          </a:p>
        </p:txBody>
      </p:sp>
      <p:cxnSp>
        <p:nvCxnSpPr>
          <p:cNvPr id="13" name="12 Conector recto"/>
          <p:cNvCxnSpPr/>
          <p:nvPr userDrawn="1"/>
        </p:nvCxnSpPr>
        <p:spPr>
          <a:xfrm rot="5400000">
            <a:off x="1203847" y="6730207"/>
            <a:ext cx="255587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3 Conector recto"/>
          <p:cNvCxnSpPr/>
          <p:nvPr userDrawn="1"/>
        </p:nvCxnSpPr>
        <p:spPr>
          <a:xfrm rot="5400000">
            <a:off x="5596334" y="6730207"/>
            <a:ext cx="255587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4 Conector recto"/>
          <p:cNvCxnSpPr/>
          <p:nvPr userDrawn="1"/>
        </p:nvCxnSpPr>
        <p:spPr>
          <a:xfrm rot="5400000">
            <a:off x="7252518" y="6730207"/>
            <a:ext cx="255587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5 Conector recto"/>
          <p:cNvCxnSpPr/>
          <p:nvPr userDrawn="1"/>
        </p:nvCxnSpPr>
        <p:spPr>
          <a:xfrm rot="5400000">
            <a:off x="8404646" y="6730207"/>
            <a:ext cx="255587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16 Rectángulo"/>
          <p:cNvSpPr/>
          <p:nvPr userDrawn="1"/>
        </p:nvSpPr>
        <p:spPr>
          <a:xfrm>
            <a:off x="-3174" y="0"/>
            <a:ext cx="9147174" cy="39720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  <p:sp>
        <p:nvSpPr>
          <p:cNvPr id="20" name="Rectangle 11"/>
          <p:cNvSpPr>
            <a:spLocks noChangeArrowheads="1"/>
          </p:cNvSpPr>
          <p:nvPr userDrawn="1"/>
        </p:nvSpPr>
        <p:spPr bwMode="auto">
          <a:xfrm>
            <a:off x="1547664" y="6614081"/>
            <a:ext cx="1447832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TRADITIONAL</a:t>
            </a:r>
            <a:r>
              <a:rPr lang="en-US" sz="1000" b="1" baseline="0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SCHEMES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21" name="Rectangle 11"/>
          <p:cNvSpPr>
            <a:spLocks noChangeArrowheads="1"/>
          </p:cNvSpPr>
          <p:nvPr userDrawn="1"/>
        </p:nvSpPr>
        <p:spPr bwMode="auto">
          <a:xfrm>
            <a:off x="3707904" y="6614019"/>
            <a:ext cx="1285929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PROPOSED METHOD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cxnSp>
        <p:nvCxnSpPr>
          <p:cNvPr id="23" name="22 Conector recto"/>
          <p:cNvCxnSpPr/>
          <p:nvPr userDrawn="1"/>
        </p:nvCxnSpPr>
        <p:spPr>
          <a:xfrm rot="5400000">
            <a:off x="3148062" y="6728321"/>
            <a:ext cx="255587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2 Grupo"/>
          <p:cNvGrpSpPr/>
          <p:nvPr userDrawn="1"/>
        </p:nvGrpSpPr>
        <p:grpSpPr>
          <a:xfrm>
            <a:off x="-31749" y="-55930"/>
            <a:ext cx="9192435" cy="537365"/>
            <a:chOff x="-36512" y="-71527"/>
            <a:chExt cx="9192435" cy="537365"/>
          </a:xfrm>
          <a:solidFill>
            <a:schemeClr val="bg1">
              <a:lumMod val="85000"/>
            </a:schemeClr>
          </a:solidFill>
        </p:grpSpPr>
        <p:cxnSp>
          <p:nvCxnSpPr>
            <p:cNvPr id="407" name="406 Conector recto de flecha"/>
            <p:cNvCxnSpPr/>
            <p:nvPr/>
          </p:nvCxnSpPr>
          <p:spPr>
            <a:xfrm>
              <a:off x="32342" y="88138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8" name="407 Rectángulo"/>
            <p:cNvSpPr/>
            <p:nvPr/>
          </p:nvSpPr>
          <p:spPr>
            <a:xfrm>
              <a:off x="-36512" y="2697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409 Rectángulo"/>
            <p:cNvSpPr/>
            <p:nvPr/>
          </p:nvSpPr>
          <p:spPr>
            <a:xfrm>
              <a:off x="158234" y="2697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410 Rectángulo"/>
            <p:cNvSpPr/>
            <p:nvPr/>
          </p:nvSpPr>
          <p:spPr>
            <a:xfrm>
              <a:off x="356877" y="2697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411 Rectángulo"/>
            <p:cNvSpPr/>
            <p:nvPr/>
          </p:nvSpPr>
          <p:spPr>
            <a:xfrm>
              <a:off x="547727" y="2697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412 Rectángulo"/>
            <p:cNvSpPr/>
            <p:nvPr/>
          </p:nvSpPr>
          <p:spPr>
            <a:xfrm>
              <a:off x="743190" y="2766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413 Rectángulo"/>
            <p:cNvSpPr/>
            <p:nvPr/>
          </p:nvSpPr>
          <p:spPr>
            <a:xfrm>
              <a:off x="934041" y="2766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5" name="414 Conector recto de flecha"/>
            <p:cNvCxnSpPr/>
            <p:nvPr/>
          </p:nvCxnSpPr>
          <p:spPr>
            <a:xfrm>
              <a:off x="996411" y="-7059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415 Conector recto de flecha"/>
            <p:cNvCxnSpPr/>
            <p:nvPr/>
          </p:nvCxnSpPr>
          <p:spPr>
            <a:xfrm>
              <a:off x="804845" y="-7058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7" name="416 Conector recto de flecha"/>
            <p:cNvCxnSpPr/>
            <p:nvPr/>
          </p:nvCxnSpPr>
          <p:spPr>
            <a:xfrm>
              <a:off x="609780" y="-7058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417 Conector recto de flecha"/>
            <p:cNvCxnSpPr/>
            <p:nvPr/>
          </p:nvCxnSpPr>
          <p:spPr>
            <a:xfrm>
              <a:off x="418215" y="-7058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9" name="418 Conector recto de flecha"/>
            <p:cNvCxnSpPr/>
            <p:nvPr/>
          </p:nvCxnSpPr>
          <p:spPr>
            <a:xfrm>
              <a:off x="214562" y="-7152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419 Conector recto de flecha"/>
            <p:cNvCxnSpPr/>
            <p:nvPr/>
          </p:nvCxnSpPr>
          <p:spPr>
            <a:xfrm>
              <a:off x="22997" y="-7152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420 Conector recto de flecha"/>
            <p:cNvCxnSpPr/>
            <p:nvPr/>
          </p:nvCxnSpPr>
          <p:spPr>
            <a:xfrm>
              <a:off x="1189165" y="91401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2" name="421 Rectángulo"/>
            <p:cNvSpPr/>
            <p:nvPr/>
          </p:nvSpPr>
          <p:spPr>
            <a:xfrm>
              <a:off x="1120311" y="3023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422 Rectángulo"/>
            <p:cNvSpPr/>
            <p:nvPr/>
          </p:nvSpPr>
          <p:spPr>
            <a:xfrm>
              <a:off x="1315056" y="3023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423 Rectángulo"/>
            <p:cNvSpPr/>
            <p:nvPr/>
          </p:nvSpPr>
          <p:spPr>
            <a:xfrm>
              <a:off x="1513699" y="3023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424 Rectángulo"/>
            <p:cNvSpPr/>
            <p:nvPr/>
          </p:nvSpPr>
          <p:spPr>
            <a:xfrm>
              <a:off x="1704550" y="3023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425 Rectángulo"/>
            <p:cNvSpPr/>
            <p:nvPr/>
          </p:nvSpPr>
          <p:spPr>
            <a:xfrm>
              <a:off x="1900013" y="3092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426 Rectángulo"/>
            <p:cNvSpPr/>
            <p:nvPr/>
          </p:nvSpPr>
          <p:spPr>
            <a:xfrm>
              <a:off x="2090864" y="3092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8" name="427 Conector recto de flecha"/>
            <p:cNvCxnSpPr/>
            <p:nvPr/>
          </p:nvCxnSpPr>
          <p:spPr>
            <a:xfrm>
              <a:off x="2153233" y="-6733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428 Conector recto de flecha"/>
            <p:cNvCxnSpPr/>
            <p:nvPr/>
          </p:nvCxnSpPr>
          <p:spPr>
            <a:xfrm>
              <a:off x="1961668" y="-6732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429 Conector recto de flecha"/>
            <p:cNvCxnSpPr/>
            <p:nvPr/>
          </p:nvCxnSpPr>
          <p:spPr>
            <a:xfrm>
              <a:off x="1766603" y="-6732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430 Conector recto de flecha"/>
            <p:cNvCxnSpPr/>
            <p:nvPr/>
          </p:nvCxnSpPr>
          <p:spPr>
            <a:xfrm>
              <a:off x="1575038" y="-6732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2" name="431 Conector recto de flecha"/>
            <p:cNvCxnSpPr/>
            <p:nvPr/>
          </p:nvCxnSpPr>
          <p:spPr>
            <a:xfrm>
              <a:off x="1371385" y="-6826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3" name="432 Conector recto de flecha"/>
            <p:cNvCxnSpPr/>
            <p:nvPr/>
          </p:nvCxnSpPr>
          <p:spPr>
            <a:xfrm>
              <a:off x="1179820" y="-6826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4" name="433 Conector recto de flecha"/>
            <p:cNvCxnSpPr/>
            <p:nvPr/>
          </p:nvCxnSpPr>
          <p:spPr>
            <a:xfrm>
              <a:off x="2338913" y="91172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5" name="434 Rectángulo"/>
            <p:cNvSpPr/>
            <p:nvPr/>
          </p:nvSpPr>
          <p:spPr>
            <a:xfrm>
              <a:off x="2270059" y="3000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435 Rectángulo"/>
            <p:cNvSpPr/>
            <p:nvPr/>
          </p:nvSpPr>
          <p:spPr>
            <a:xfrm>
              <a:off x="2464805" y="3000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436 Rectángulo"/>
            <p:cNvSpPr/>
            <p:nvPr/>
          </p:nvSpPr>
          <p:spPr>
            <a:xfrm>
              <a:off x="2663448" y="3000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437 Rectángulo"/>
            <p:cNvSpPr/>
            <p:nvPr/>
          </p:nvSpPr>
          <p:spPr>
            <a:xfrm>
              <a:off x="2854298" y="3000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438 Rectángulo"/>
            <p:cNvSpPr/>
            <p:nvPr/>
          </p:nvSpPr>
          <p:spPr>
            <a:xfrm>
              <a:off x="3049762" y="3069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439 Rectángulo"/>
            <p:cNvSpPr/>
            <p:nvPr/>
          </p:nvSpPr>
          <p:spPr>
            <a:xfrm>
              <a:off x="3240612" y="3069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1" name="440 Conector recto de flecha"/>
            <p:cNvCxnSpPr/>
            <p:nvPr/>
          </p:nvCxnSpPr>
          <p:spPr>
            <a:xfrm>
              <a:off x="3302982" y="-6755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2" name="441 Conector recto de flecha"/>
            <p:cNvCxnSpPr/>
            <p:nvPr/>
          </p:nvCxnSpPr>
          <p:spPr>
            <a:xfrm>
              <a:off x="3111417" y="-6755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3" name="442 Conector recto de flecha"/>
            <p:cNvCxnSpPr/>
            <p:nvPr/>
          </p:nvCxnSpPr>
          <p:spPr>
            <a:xfrm>
              <a:off x="2916352" y="-6755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4" name="443 Conector recto de flecha"/>
            <p:cNvCxnSpPr/>
            <p:nvPr/>
          </p:nvCxnSpPr>
          <p:spPr>
            <a:xfrm>
              <a:off x="2724786" y="-6755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5" name="444 Conector recto de flecha"/>
            <p:cNvCxnSpPr/>
            <p:nvPr/>
          </p:nvCxnSpPr>
          <p:spPr>
            <a:xfrm>
              <a:off x="2521134" y="-6849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6" name="445 Conector recto de flecha"/>
            <p:cNvCxnSpPr/>
            <p:nvPr/>
          </p:nvCxnSpPr>
          <p:spPr>
            <a:xfrm>
              <a:off x="2329568" y="-6848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7" name="446 Conector recto de flecha"/>
            <p:cNvCxnSpPr/>
            <p:nvPr/>
          </p:nvCxnSpPr>
          <p:spPr>
            <a:xfrm>
              <a:off x="3495736" y="94434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8" name="447 Rectángulo"/>
            <p:cNvSpPr/>
            <p:nvPr/>
          </p:nvSpPr>
          <p:spPr>
            <a:xfrm>
              <a:off x="3426882" y="3326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448 Rectángulo"/>
            <p:cNvSpPr/>
            <p:nvPr/>
          </p:nvSpPr>
          <p:spPr>
            <a:xfrm>
              <a:off x="3621628" y="3326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449 Rectángulo"/>
            <p:cNvSpPr/>
            <p:nvPr/>
          </p:nvSpPr>
          <p:spPr>
            <a:xfrm>
              <a:off x="3820271" y="3326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450 Rectángulo"/>
            <p:cNvSpPr/>
            <p:nvPr/>
          </p:nvSpPr>
          <p:spPr>
            <a:xfrm>
              <a:off x="4011121" y="3326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451 Rectángulo"/>
            <p:cNvSpPr/>
            <p:nvPr/>
          </p:nvSpPr>
          <p:spPr>
            <a:xfrm>
              <a:off x="4206584" y="3396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452 Rectángulo"/>
            <p:cNvSpPr/>
            <p:nvPr/>
          </p:nvSpPr>
          <p:spPr>
            <a:xfrm>
              <a:off x="4397435" y="3396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4" name="453 Conector recto de flecha"/>
            <p:cNvCxnSpPr/>
            <p:nvPr/>
          </p:nvCxnSpPr>
          <p:spPr>
            <a:xfrm>
              <a:off x="4459804" y="-6429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454 Conector recto de flecha"/>
            <p:cNvCxnSpPr/>
            <p:nvPr/>
          </p:nvCxnSpPr>
          <p:spPr>
            <a:xfrm>
              <a:off x="4268239" y="-6429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455 Conector recto de flecha"/>
            <p:cNvCxnSpPr/>
            <p:nvPr/>
          </p:nvCxnSpPr>
          <p:spPr>
            <a:xfrm>
              <a:off x="4073174" y="-6429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456 Conector recto de flecha"/>
            <p:cNvCxnSpPr/>
            <p:nvPr/>
          </p:nvCxnSpPr>
          <p:spPr>
            <a:xfrm>
              <a:off x="3881609" y="-6428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457 Conector recto de flecha"/>
            <p:cNvCxnSpPr/>
            <p:nvPr/>
          </p:nvCxnSpPr>
          <p:spPr>
            <a:xfrm>
              <a:off x="3677956" y="-6523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458 Conector recto de flecha"/>
            <p:cNvCxnSpPr/>
            <p:nvPr/>
          </p:nvCxnSpPr>
          <p:spPr>
            <a:xfrm>
              <a:off x="3486391" y="-6522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353 Conector recto de flecha"/>
            <p:cNvCxnSpPr/>
            <p:nvPr/>
          </p:nvCxnSpPr>
          <p:spPr>
            <a:xfrm>
              <a:off x="34856" y="302228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5" name="354 Rectángulo"/>
            <p:cNvSpPr/>
            <p:nvPr/>
          </p:nvSpPr>
          <p:spPr>
            <a:xfrm>
              <a:off x="-33998" y="24106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356 Rectángulo"/>
            <p:cNvSpPr/>
            <p:nvPr/>
          </p:nvSpPr>
          <p:spPr>
            <a:xfrm>
              <a:off x="160748" y="24106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357 Rectángulo"/>
            <p:cNvSpPr/>
            <p:nvPr/>
          </p:nvSpPr>
          <p:spPr>
            <a:xfrm>
              <a:off x="359391" y="24106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358 Rectángulo"/>
            <p:cNvSpPr/>
            <p:nvPr/>
          </p:nvSpPr>
          <p:spPr>
            <a:xfrm>
              <a:off x="550241" y="24106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359 Rectángulo"/>
            <p:cNvSpPr/>
            <p:nvPr/>
          </p:nvSpPr>
          <p:spPr>
            <a:xfrm>
              <a:off x="745704" y="24175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360 Rectángulo"/>
            <p:cNvSpPr/>
            <p:nvPr/>
          </p:nvSpPr>
          <p:spPr>
            <a:xfrm>
              <a:off x="936555" y="24175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2" name="361 Conector recto de flecha"/>
            <p:cNvCxnSpPr/>
            <p:nvPr/>
          </p:nvCxnSpPr>
          <p:spPr>
            <a:xfrm>
              <a:off x="998925" y="14349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362 Conector recto de flecha"/>
            <p:cNvCxnSpPr/>
            <p:nvPr/>
          </p:nvCxnSpPr>
          <p:spPr>
            <a:xfrm>
              <a:off x="807359" y="14350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4" name="363 Conector recto de flecha"/>
            <p:cNvCxnSpPr/>
            <p:nvPr/>
          </p:nvCxnSpPr>
          <p:spPr>
            <a:xfrm>
              <a:off x="612294" y="14350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364 Conector recto de flecha"/>
            <p:cNvCxnSpPr/>
            <p:nvPr/>
          </p:nvCxnSpPr>
          <p:spPr>
            <a:xfrm>
              <a:off x="420729" y="14350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365 Conector recto de flecha"/>
            <p:cNvCxnSpPr/>
            <p:nvPr/>
          </p:nvCxnSpPr>
          <p:spPr>
            <a:xfrm>
              <a:off x="217076" y="14256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366 Conector recto de flecha"/>
            <p:cNvCxnSpPr/>
            <p:nvPr/>
          </p:nvCxnSpPr>
          <p:spPr>
            <a:xfrm>
              <a:off x="25511" y="14256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367 Conector recto de flecha"/>
            <p:cNvCxnSpPr/>
            <p:nvPr/>
          </p:nvCxnSpPr>
          <p:spPr>
            <a:xfrm>
              <a:off x="1191679" y="305491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9" name="368 Rectángulo"/>
            <p:cNvSpPr/>
            <p:nvPr/>
          </p:nvSpPr>
          <p:spPr>
            <a:xfrm>
              <a:off x="1122825" y="24432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369 Rectángulo"/>
            <p:cNvSpPr/>
            <p:nvPr/>
          </p:nvSpPr>
          <p:spPr>
            <a:xfrm>
              <a:off x="1317570" y="24432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370 Rectángulo"/>
            <p:cNvSpPr/>
            <p:nvPr/>
          </p:nvSpPr>
          <p:spPr>
            <a:xfrm>
              <a:off x="1516213" y="24432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371 Rectángulo"/>
            <p:cNvSpPr/>
            <p:nvPr/>
          </p:nvSpPr>
          <p:spPr>
            <a:xfrm>
              <a:off x="1707064" y="24432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372 Rectángulo"/>
            <p:cNvSpPr/>
            <p:nvPr/>
          </p:nvSpPr>
          <p:spPr>
            <a:xfrm>
              <a:off x="1902527" y="24501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373 Rectángulo"/>
            <p:cNvSpPr/>
            <p:nvPr/>
          </p:nvSpPr>
          <p:spPr>
            <a:xfrm>
              <a:off x="2093378" y="24501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5" name="374 Conector recto de flecha"/>
            <p:cNvCxnSpPr/>
            <p:nvPr/>
          </p:nvCxnSpPr>
          <p:spPr>
            <a:xfrm>
              <a:off x="2155747" y="14676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375 Conector recto de flecha"/>
            <p:cNvCxnSpPr/>
            <p:nvPr/>
          </p:nvCxnSpPr>
          <p:spPr>
            <a:xfrm>
              <a:off x="1964182" y="14676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376 Conector recto de flecha"/>
            <p:cNvCxnSpPr/>
            <p:nvPr/>
          </p:nvCxnSpPr>
          <p:spPr>
            <a:xfrm>
              <a:off x="1769117" y="14676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8" name="377 Conector recto de flecha"/>
            <p:cNvCxnSpPr/>
            <p:nvPr/>
          </p:nvCxnSpPr>
          <p:spPr>
            <a:xfrm>
              <a:off x="1577552" y="14676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9" name="378 Conector recto de flecha"/>
            <p:cNvCxnSpPr/>
            <p:nvPr/>
          </p:nvCxnSpPr>
          <p:spPr>
            <a:xfrm>
              <a:off x="1373899" y="14582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0" name="379 Conector recto de flecha"/>
            <p:cNvCxnSpPr/>
            <p:nvPr/>
          </p:nvCxnSpPr>
          <p:spPr>
            <a:xfrm>
              <a:off x="1182334" y="14583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1" name="380 Conector recto de flecha"/>
            <p:cNvCxnSpPr/>
            <p:nvPr/>
          </p:nvCxnSpPr>
          <p:spPr>
            <a:xfrm>
              <a:off x="2341427" y="305262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2" name="381 Rectángulo"/>
            <p:cNvSpPr/>
            <p:nvPr/>
          </p:nvSpPr>
          <p:spPr>
            <a:xfrm>
              <a:off x="2272573" y="24409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382 Rectángulo"/>
            <p:cNvSpPr/>
            <p:nvPr/>
          </p:nvSpPr>
          <p:spPr>
            <a:xfrm>
              <a:off x="2467319" y="24409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383 Rectángulo"/>
            <p:cNvSpPr/>
            <p:nvPr/>
          </p:nvSpPr>
          <p:spPr>
            <a:xfrm>
              <a:off x="2665962" y="24409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384 Rectángulo"/>
            <p:cNvSpPr/>
            <p:nvPr/>
          </p:nvSpPr>
          <p:spPr>
            <a:xfrm>
              <a:off x="2856812" y="24409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385 Rectángulo"/>
            <p:cNvSpPr/>
            <p:nvPr/>
          </p:nvSpPr>
          <p:spPr>
            <a:xfrm>
              <a:off x="3052276" y="24478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386 Rectángulo"/>
            <p:cNvSpPr/>
            <p:nvPr/>
          </p:nvSpPr>
          <p:spPr>
            <a:xfrm>
              <a:off x="3243126" y="24478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8" name="387 Conector recto de flecha"/>
            <p:cNvCxnSpPr/>
            <p:nvPr/>
          </p:nvCxnSpPr>
          <p:spPr>
            <a:xfrm>
              <a:off x="3305496" y="14653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388 Conector recto de flecha"/>
            <p:cNvCxnSpPr/>
            <p:nvPr/>
          </p:nvCxnSpPr>
          <p:spPr>
            <a:xfrm>
              <a:off x="3113931" y="14653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389 Conector recto de flecha"/>
            <p:cNvCxnSpPr/>
            <p:nvPr/>
          </p:nvCxnSpPr>
          <p:spPr>
            <a:xfrm>
              <a:off x="2918866" y="14653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390 Conector recto de flecha"/>
            <p:cNvCxnSpPr/>
            <p:nvPr/>
          </p:nvCxnSpPr>
          <p:spPr>
            <a:xfrm>
              <a:off x="2727300" y="14654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391 Conector recto de flecha"/>
            <p:cNvCxnSpPr/>
            <p:nvPr/>
          </p:nvCxnSpPr>
          <p:spPr>
            <a:xfrm>
              <a:off x="2523648" y="14559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392 Conector recto de flecha"/>
            <p:cNvCxnSpPr/>
            <p:nvPr/>
          </p:nvCxnSpPr>
          <p:spPr>
            <a:xfrm>
              <a:off x="2332082" y="14560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393 Conector recto de flecha"/>
            <p:cNvCxnSpPr/>
            <p:nvPr/>
          </p:nvCxnSpPr>
          <p:spPr>
            <a:xfrm>
              <a:off x="3498250" y="308524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5" name="394 Rectángulo"/>
            <p:cNvSpPr/>
            <p:nvPr/>
          </p:nvSpPr>
          <p:spPr>
            <a:xfrm>
              <a:off x="3429396" y="24735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395 Rectángulo"/>
            <p:cNvSpPr/>
            <p:nvPr/>
          </p:nvSpPr>
          <p:spPr>
            <a:xfrm>
              <a:off x="3624142" y="24735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396 Rectángulo"/>
            <p:cNvSpPr/>
            <p:nvPr/>
          </p:nvSpPr>
          <p:spPr>
            <a:xfrm>
              <a:off x="3822785" y="24735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397 Rectángulo"/>
            <p:cNvSpPr/>
            <p:nvPr/>
          </p:nvSpPr>
          <p:spPr>
            <a:xfrm>
              <a:off x="4013635" y="247358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398 Rectángulo"/>
            <p:cNvSpPr/>
            <p:nvPr/>
          </p:nvSpPr>
          <p:spPr>
            <a:xfrm>
              <a:off x="4209098" y="24805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399 Rectángulo"/>
            <p:cNvSpPr/>
            <p:nvPr/>
          </p:nvSpPr>
          <p:spPr>
            <a:xfrm>
              <a:off x="4399949" y="24805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1" name="400 Conector recto de flecha"/>
            <p:cNvCxnSpPr/>
            <p:nvPr/>
          </p:nvCxnSpPr>
          <p:spPr>
            <a:xfrm>
              <a:off x="4462318" y="14979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401 Conector recto de flecha"/>
            <p:cNvCxnSpPr/>
            <p:nvPr/>
          </p:nvCxnSpPr>
          <p:spPr>
            <a:xfrm>
              <a:off x="4270753" y="14979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402 Conector recto de flecha"/>
            <p:cNvCxnSpPr/>
            <p:nvPr/>
          </p:nvCxnSpPr>
          <p:spPr>
            <a:xfrm>
              <a:off x="4075688" y="14979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403 Conector recto de flecha"/>
            <p:cNvCxnSpPr/>
            <p:nvPr/>
          </p:nvCxnSpPr>
          <p:spPr>
            <a:xfrm>
              <a:off x="3884123" y="14980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404 Conector recto de flecha"/>
            <p:cNvCxnSpPr/>
            <p:nvPr/>
          </p:nvCxnSpPr>
          <p:spPr>
            <a:xfrm>
              <a:off x="3680470" y="14885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405 Conector recto de flecha"/>
            <p:cNvCxnSpPr/>
            <p:nvPr/>
          </p:nvCxnSpPr>
          <p:spPr>
            <a:xfrm>
              <a:off x="3488905" y="14886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308 Conector recto de flecha"/>
            <p:cNvCxnSpPr/>
            <p:nvPr/>
          </p:nvCxnSpPr>
          <p:spPr>
            <a:xfrm>
              <a:off x="996411" y="35518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309 Conector recto de flecha"/>
            <p:cNvCxnSpPr/>
            <p:nvPr/>
          </p:nvCxnSpPr>
          <p:spPr>
            <a:xfrm>
              <a:off x="804845" y="35518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310 Conector recto de flecha"/>
            <p:cNvCxnSpPr/>
            <p:nvPr/>
          </p:nvCxnSpPr>
          <p:spPr>
            <a:xfrm>
              <a:off x="609780" y="35518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311 Conector recto de flecha"/>
            <p:cNvCxnSpPr/>
            <p:nvPr/>
          </p:nvCxnSpPr>
          <p:spPr>
            <a:xfrm>
              <a:off x="418215" y="35519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312 Conector recto de flecha"/>
            <p:cNvCxnSpPr/>
            <p:nvPr/>
          </p:nvCxnSpPr>
          <p:spPr>
            <a:xfrm>
              <a:off x="214562" y="35424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313 Conector recto de flecha"/>
            <p:cNvCxnSpPr/>
            <p:nvPr/>
          </p:nvCxnSpPr>
          <p:spPr>
            <a:xfrm>
              <a:off x="22997" y="35425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321 Conector recto de flecha"/>
            <p:cNvCxnSpPr/>
            <p:nvPr/>
          </p:nvCxnSpPr>
          <p:spPr>
            <a:xfrm>
              <a:off x="2153233" y="35844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322 Conector recto de flecha"/>
            <p:cNvCxnSpPr/>
            <p:nvPr/>
          </p:nvCxnSpPr>
          <p:spPr>
            <a:xfrm>
              <a:off x="1961668" y="35844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4" name="323 Conector recto de flecha"/>
            <p:cNvCxnSpPr/>
            <p:nvPr/>
          </p:nvCxnSpPr>
          <p:spPr>
            <a:xfrm>
              <a:off x="1766603" y="35844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5" name="324 Conector recto de flecha"/>
            <p:cNvCxnSpPr/>
            <p:nvPr/>
          </p:nvCxnSpPr>
          <p:spPr>
            <a:xfrm>
              <a:off x="1575038" y="35845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325 Conector recto de flecha"/>
            <p:cNvCxnSpPr/>
            <p:nvPr/>
          </p:nvCxnSpPr>
          <p:spPr>
            <a:xfrm>
              <a:off x="1371385" y="35750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326 Conector recto de flecha"/>
            <p:cNvCxnSpPr/>
            <p:nvPr/>
          </p:nvCxnSpPr>
          <p:spPr>
            <a:xfrm>
              <a:off x="1179820" y="35751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334 Conector recto de flecha"/>
            <p:cNvCxnSpPr/>
            <p:nvPr/>
          </p:nvCxnSpPr>
          <p:spPr>
            <a:xfrm>
              <a:off x="3302982" y="35821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335 Conector recto de flecha"/>
            <p:cNvCxnSpPr/>
            <p:nvPr/>
          </p:nvCxnSpPr>
          <p:spPr>
            <a:xfrm>
              <a:off x="3111417" y="35821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336 Conector recto de flecha"/>
            <p:cNvCxnSpPr/>
            <p:nvPr/>
          </p:nvCxnSpPr>
          <p:spPr>
            <a:xfrm>
              <a:off x="2916352" y="35821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337 Conector recto de flecha"/>
            <p:cNvCxnSpPr/>
            <p:nvPr/>
          </p:nvCxnSpPr>
          <p:spPr>
            <a:xfrm>
              <a:off x="2724786" y="35822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338 Conector recto de flecha"/>
            <p:cNvCxnSpPr/>
            <p:nvPr/>
          </p:nvCxnSpPr>
          <p:spPr>
            <a:xfrm>
              <a:off x="2521134" y="35728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339 Conector recto de flecha"/>
            <p:cNvCxnSpPr/>
            <p:nvPr/>
          </p:nvCxnSpPr>
          <p:spPr>
            <a:xfrm>
              <a:off x="2329568" y="35728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347 Conector recto de flecha"/>
            <p:cNvCxnSpPr/>
            <p:nvPr/>
          </p:nvCxnSpPr>
          <p:spPr>
            <a:xfrm>
              <a:off x="4459804" y="36147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348 Conector recto de flecha"/>
            <p:cNvCxnSpPr/>
            <p:nvPr/>
          </p:nvCxnSpPr>
          <p:spPr>
            <a:xfrm>
              <a:off x="4268239" y="36148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349 Conector recto de flecha"/>
            <p:cNvCxnSpPr/>
            <p:nvPr/>
          </p:nvCxnSpPr>
          <p:spPr>
            <a:xfrm>
              <a:off x="4073174" y="36148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350 Conector recto de flecha"/>
            <p:cNvCxnSpPr/>
            <p:nvPr/>
          </p:nvCxnSpPr>
          <p:spPr>
            <a:xfrm>
              <a:off x="3881609" y="36148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351 Conector recto de flecha"/>
            <p:cNvCxnSpPr/>
            <p:nvPr/>
          </p:nvCxnSpPr>
          <p:spPr>
            <a:xfrm>
              <a:off x="3677956" y="36054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352 Conector recto de flecha"/>
            <p:cNvCxnSpPr/>
            <p:nvPr/>
          </p:nvCxnSpPr>
          <p:spPr>
            <a:xfrm>
              <a:off x="3486391" y="36054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2" name="621 Conector recto de flecha"/>
            <p:cNvCxnSpPr/>
            <p:nvPr/>
          </p:nvCxnSpPr>
          <p:spPr>
            <a:xfrm>
              <a:off x="4666652" y="95155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3" name="622 Rectángulo"/>
            <p:cNvSpPr/>
            <p:nvPr/>
          </p:nvSpPr>
          <p:spPr>
            <a:xfrm>
              <a:off x="4597798" y="3398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623 Rectángulo"/>
            <p:cNvSpPr/>
            <p:nvPr/>
          </p:nvSpPr>
          <p:spPr>
            <a:xfrm>
              <a:off x="4792544" y="3398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624 Rectángulo"/>
            <p:cNvSpPr/>
            <p:nvPr/>
          </p:nvSpPr>
          <p:spPr>
            <a:xfrm>
              <a:off x="4991187" y="3398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625 Rectángulo"/>
            <p:cNvSpPr/>
            <p:nvPr/>
          </p:nvSpPr>
          <p:spPr>
            <a:xfrm>
              <a:off x="5182037" y="3398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626 Rectángulo"/>
            <p:cNvSpPr/>
            <p:nvPr/>
          </p:nvSpPr>
          <p:spPr>
            <a:xfrm>
              <a:off x="5377500" y="3468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627 Rectángulo"/>
            <p:cNvSpPr/>
            <p:nvPr/>
          </p:nvSpPr>
          <p:spPr>
            <a:xfrm>
              <a:off x="5568351" y="3468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9" name="628 Conector recto de flecha"/>
            <p:cNvCxnSpPr/>
            <p:nvPr/>
          </p:nvCxnSpPr>
          <p:spPr>
            <a:xfrm>
              <a:off x="5630721" y="-6357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0" name="629 Conector recto de flecha"/>
            <p:cNvCxnSpPr/>
            <p:nvPr/>
          </p:nvCxnSpPr>
          <p:spPr>
            <a:xfrm>
              <a:off x="5439155" y="-6357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1" name="630 Conector recto de flecha"/>
            <p:cNvCxnSpPr/>
            <p:nvPr/>
          </p:nvCxnSpPr>
          <p:spPr>
            <a:xfrm>
              <a:off x="5244090" y="-6357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2" name="631 Conector recto de flecha"/>
            <p:cNvCxnSpPr/>
            <p:nvPr/>
          </p:nvCxnSpPr>
          <p:spPr>
            <a:xfrm>
              <a:off x="5052525" y="-6356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3" name="632 Conector recto de flecha"/>
            <p:cNvCxnSpPr/>
            <p:nvPr/>
          </p:nvCxnSpPr>
          <p:spPr>
            <a:xfrm>
              <a:off x="4848872" y="-6451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" name="633 Conector recto de flecha"/>
            <p:cNvCxnSpPr/>
            <p:nvPr/>
          </p:nvCxnSpPr>
          <p:spPr>
            <a:xfrm>
              <a:off x="4657307" y="-6450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" name="634 Conector recto de flecha"/>
            <p:cNvCxnSpPr/>
            <p:nvPr/>
          </p:nvCxnSpPr>
          <p:spPr>
            <a:xfrm>
              <a:off x="5823475" y="98418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" name="635 Rectángulo"/>
            <p:cNvSpPr/>
            <p:nvPr/>
          </p:nvSpPr>
          <p:spPr>
            <a:xfrm>
              <a:off x="5754621" y="3725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636 Rectángulo"/>
            <p:cNvSpPr/>
            <p:nvPr/>
          </p:nvSpPr>
          <p:spPr>
            <a:xfrm>
              <a:off x="5949366" y="3725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637 Rectángulo"/>
            <p:cNvSpPr/>
            <p:nvPr/>
          </p:nvSpPr>
          <p:spPr>
            <a:xfrm>
              <a:off x="6148009" y="3725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638 Rectángulo"/>
            <p:cNvSpPr/>
            <p:nvPr/>
          </p:nvSpPr>
          <p:spPr>
            <a:xfrm>
              <a:off x="6338860" y="3725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639 Rectángulo"/>
            <p:cNvSpPr/>
            <p:nvPr/>
          </p:nvSpPr>
          <p:spPr>
            <a:xfrm>
              <a:off x="6534323" y="3794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640 Rectángulo"/>
            <p:cNvSpPr/>
            <p:nvPr/>
          </p:nvSpPr>
          <p:spPr>
            <a:xfrm>
              <a:off x="6725174" y="3794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2" name="641 Conector recto de flecha"/>
            <p:cNvCxnSpPr/>
            <p:nvPr/>
          </p:nvCxnSpPr>
          <p:spPr>
            <a:xfrm>
              <a:off x="6787543" y="-6031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3" name="642 Conector recto de flecha"/>
            <p:cNvCxnSpPr/>
            <p:nvPr/>
          </p:nvCxnSpPr>
          <p:spPr>
            <a:xfrm>
              <a:off x="6595978" y="-6030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4" name="643 Conector recto de flecha"/>
            <p:cNvCxnSpPr/>
            <p:nvPr/>
          </p:nvCxnSpPr>
          <p:spPr>
            <a:xfrm>
              <a:off x="6400913" y="-6030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5" name="644 Conector recto de flecha"/>
            <p:cNvCxnSpPr/>
            <p:nvPr/>
          </p:nvCxnSpPr>
          <p:spPr>
            <a:xfrm>
              <a:off x="6209348" y="-6030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6" name="645 Conector recto de flecha"/>
            <p:cNvCxnSpPr/>
            <p:nvPr/>
          </p:nvCxnSpPr>
          <p:spPr>
            <a:xfrm>
              <a:off x="6005695" y="-6124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7" name="646 Conector recto de flecha"/>
            <p:cNvCxnSpPr/>
            <p:nvPr/>
          </p:nvCxnSpPr>
          <p:spPr>
            <a:xfrm>
              <a:off x="5814130" y="-6124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8" name="647 Conector recto de flecha"/>
            <p:cNvCxnSpPr/>
            <p:nvPr/>
          </p:nvCxnSpPr>
          <p:spPr>
            <a:xfrm>
              <a:off x="6973223" y="98189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648 Rectángulo"/>
            <p:cNvSpPr/>
            <p:nvPr/>
          </p:nvSpPr>
          <p:spPr>
            <a:xfrm>
              <a:off x="6904369" y="37023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649 Rectángulo"/>
            <p:cNvSpPr/>
            <p:nvPr/>
          </p:nvSpPr>
          <p:spPr>
            <a:xfrm>
              <a:off x="7099115" y="37023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650 Rectángulo"/>
            <p:cNvSpPr/>
            <p:nvPr/>
          </p:nvSpPr>
          <p:spPr>
            <a:xfrm>
              <a:off x="7297758" y="37023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651 Rectángulo"/>
            <p:cNvSpPr/>
            <p:nvPr/>
          </p:nvSpPr>
          <p:spPr>
            <a:xfrm>
              <a:off x="7488608" y="37023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652 Rectángulo"/>
            <p:cNvSpPr/>
            <p:nvPr/>
          </p:nvSpPr>
          <p:spPr>
            <a:xfrm>
              <a:off x="7684072" y="3771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653 Rectángulo"/>
            <p:cNvSpPr/>
            <p:nvPr/>
          </p:nvSpPr>
          <p:spPr>
            <a:xfrm>
              <a:off x="7874922" y="3771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5" name="654 Conector recto de flecha"/>
            <p:cNvCxnSpPr/>
            <p:nvPr/>
          </p:nvCxnSpPr>
          <p:spPr>
            <a:xfrm>
              <a:off x="7937292" y="-6054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655 Conector recto de flecha"/>
            <p:cNvCxnSpPr/>
            <p:nvPr/>
          </p:nvCxnSpPr>
          <p:spPr>
            <a:xfrm>
              <a:off x="7745727" y="-6053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656 Conector recto de flecha"/>
            <p:cNvCxnSpPr/>
            <p:nvPr/>
          </p:nvCxnSpPr>
          <p:spPr>
            <a:xfrm>
              <a:off x="7550662" y="-6053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657 Conector recto de flecha"/>
            <p:cNvCxnSpPr/>
            <p:nvPr/>
          </p:nvCxnSpPr>
          <p:spPr>
            <a:xfrm>
              <a:off x="7359096" y="-6053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658 Conector recto de flecha"/>
            <p:cNvCxnSpPr/>
            <p:nvPr/>
          </p:nvCxnSpPr>
          <p:spPr>
            <a:xfrm>
              <a:off x="7155444" y="-6147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659 Conector recto de flecha"/>
            <p:cNvCxnSpPr/>
            <p:nvPr/>
          </p:nvCxnSpPr>
          <p:spPr>
            <a:xfrm>
              <a:off x="6963878" y="-6147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660 Conector recto de flecha"/>
            <p:cNvCxnSpPr/>
            <p:nvPr/>
          </p:nvCxnSpPr>
          <p:spPr>
            <a:xfrm>
              <a:off x="8053784" y="101451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2" name="661 Rectángulo"/>
            <p:cNvSpPr/>
            <p:nvPr/>
          </p:nvSpPr>
          <p:spPr>
            <a:xfrm>
              <a:off x="8061192" y="4028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662 Rectángulo"/>
            <p:cNvSpPr/>
            <p:nvPr/>
          </p:nvSpPr>
          <p:spPr>
            <a:xfrm>
              <a:off x="8255938" y="4028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663 Rectángulo"/>
            <p:cNvSpPr/>
            <p:nvPr/>
          </p:nvSpPr>
          <p:spPr>
            <a:xfrm>
              <a:off x="8454581" y="4028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664 Rectángulo"/>
            <p:cNvSpPr/>
            <p:nvPr/>
          </p:nvSpPr>
          <p:spPr>
            <a:xfrm>
              <a:off x="8645431" y="4028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665 Rectángulo"/>
            <p:cNvSpPr/>
            <p:nvPr/>
          </p:nvSpPr>
          <p:spPr>
            <a:xfrm>
              <a:off x="8840894" y="4097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666 Rectángulo"/>
            <p:cNvSpPr/>
            <p:nvPr/>
          </p:nvSpPr>
          <p:spPr>
            <a:xfrm>
              <a:off x="9031745" y="4097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8" name="667 Conector recto de flecha"/>
            <p:cNvCxnSpPr/>
            <p:nvPr/>
          </p:nvCxnSpPr>
          <p:spPr>
            <a:xfrm>
              <a:off x="9094114" y="-5727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668 Conector recto de flecha"/>
            <p:cNvCxnSpPr/>
            <p:nvPr/>
          </p:nvCxnSpPr>
          <p:spPr>
            <a:xfrm>
              <a:off x="8902549" y="-5727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669 Conector recto de flecha"/>
            <p:cNvCxnSpPr/>
            <p:nvPr/>
          </p:nvCxnSpPr>
          <p:spPr>
            <a:xfrm>
              <a:off x="8707484" y="-5727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670 Conector recto de flecha"/>
            <p:cNvCxnSpPr/>
            <p:nvPr/>
          </p:nvCxnSpPr>
          <p:spPr>
            <a:xfrm>
              <a:off x="8515919" y="-5727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671 Conector recto de flecha"/>
            <p:cNvCxnSpPr/>
            <p:nvPr/>
          </p:nvCxnSpPr>
          <p:spPr>
            <a:xfrm>
              <a:off x="8312266" y="-5821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672 Conector recto de flecha"/>
            <p:cNvCxnSpPr/>
            <p:nvPr/>
          </p:nvCxnSpPr>
          <p:spPr>
            <a:xfrm>
              <a:off x="8120701" y="-5820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0" name="569 Conector recto de flecha"/>
            <p:cNvCxnSpPr/>
            <p:nvPr/>
          </p:nvCxnSpPr>
          <p:spPr>
            <a:xfrm>
              <a:off x="4669166" y="309245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1" name="570 Rectángulo"/>
            <p:cNvSpPr/>
            <p:nvPr/>
          </p:nvSpPr>
          <p:spPr>
            <a:xfrm>
              <a:off x="4600312" y="24807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571 Rectángulo"/>
            <p:cNvSpPr/>
            <p:nvPr/>
          </p:nvSpPr>
          <p:spPr>
            <a:xfrm>
              <a:off x="4795058" y="24807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572 Rectángulo"/>
            <p:cNvSpPr/>
            <p:nvPr/>
          </p:nvSpPr>
          <p:spPr>
            <a:xfrm>
              <a:off x="4993701" y="24807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573 Rectángulo"/>
            <p:cNvSpPr/>
            <p:nvPr/>
          </p:nvSpPr>
          <p:spPr>
            <a:xfrm>
              <a:off x="5184551" y="24807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574 Rectángulo"/>
            <p:cNvSpPr/>
            <p:nvPr/>
          </p:nvSpPr>
          <p:spPr>
            <a:xfrm>
              <a:off x="5380014" y="24877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575 Rectángulo"/>
            <p:cNvSpPr/>
            <p:nvPr/>
          </p:nvSpPr>
          <p:spPr>
            <a:xfrm>
              <a:off x="5570865" y="24877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7" name="576 Conector recto de flecha"/>
            <p:cNvCxnSpPr/>
            <p:nvPr/>
          </p:nvCxnSpPr>
          <p:spPr>
            <a:xfrm>
              <a:off x="5633235" y="15051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577 Conector recto de flecha"/>
            <p:cNvCxnSpPr/>
            <p:nvPr/>
          </p:nvCxnSpPr>
          <p:spPr>
            <a:xfrm>
              <a:off x="5441669" y="15051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9" name="578 Conector recto de flecha"/>
            <p:cNvCxnSpPr/>
            <p:nvPr/>
          </p:nvCxnSpPr>
          <p:spPr>
            <a:xfrm>
              <a:off x="5246604" y="15051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0" name="579 Conector recto de flecha"/>
            <p:cNvCxnSpPr/>
            <p:nvPr/>
          </p:nvCxnSpPr>
          <p:spPr>
            <a:xfrm>
              <a:off x="5055039" y="15052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1" name="580 Conector recto de flecha"/>
            <p:cNvCxnSpPr/>
            <p:nvPr/>
          </p:nvCxnSpPr>
          <p:spPr>
            <a:xfrm>
              <a:off x="4851386" y="14958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2" name="581 Conector recto de flecha"/>
            <p:cNvCxnSpPr/>
            <p:nvPr/>
          </p:nvCxnSpPr>
          <p:spPr>
            <a:xfrm>
              <a:off x="4659821" y="14958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3" name="582 Conector recto de flecha"/>
            <p:cNvCxnSpPr/>
            <p:nvPr/>
          </p:nvCxnSpPr>
          <p:spPr>
            <a:xfrm>
              <a:off x="5825989" y="312508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4" name="583 Rectángulo"/>
            <p:cNvSpPr/>
            <p:nvPr/>
          </p:nvSpPr>
          <p:spPr>
            <a:xfrm>
              <a:off x="5757135" y="25134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584 Rectángulo"/>
            <p:cNvSpPr/>
            <p:nvPr/>
          </p:nvSpPr>
          <p:spPr>
            <a:xfrm>
              <a:off x="5951880" y="25134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585 Rectángulo"/>
            <p:cNvSpPr/>
            <p:nvPr/>
          </p:nvSpPr>
          <p:spPr>
            <a:xfrm>
              <a:off x="6150523" y="25134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586 Rectángulo"/>
            <p:cNvSpPr/>
            <p:nvPr/>
          </p:nvSpPr>
          <p:spPr>
            <a:xfrm>
              <a:off x="6341374" y="251342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587 Rectángulo"/>
            <p:cNvSpPr/>
            <p:nvPr/>
          </p:nvSpPr>
          <p:spPr>
            <a:xfrm>
              <a:off x="6536837" y="25203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588 Rectángulo"/>
            <p:cNvSpPr/>
            <p:nvPr/>
          </p:nvSpPr>
          <p:spPr>
            <a:xfrm>
              <a:off x="6727688" y="25203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0" name="589 Conector recto de flecha"/>
            <p:cNvCxnSpPr/>
            <p:nvPr/>
          </p:nvCxnSpPr>
          <p:spPr>
            <a:xfrm>
              <a:off x="6790057" y="15377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1" name="590 Conector recto de flecha"/>
            <p:cNvCxnSpPr/>
            <p:nvPr/>
          </p:nvCxnSpPr>
          <p:spPr>
            <a:xfrm>
              <a:off x="6598492" y="15378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2" name="591 Conector recto de flecha"/>
            <p:cNvCxnSpPr/>
            <p:nvPr/>
          </p:nvCxnSpPr>
          <p:spPr>
            <a:xfrm>
              <a:off x="6403427" y="15378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3" name="592 Conector recto de flecha"/>
            <p:cNvCxnSpPr/>
            <p:nvPr/>
          </p:nvCxnSpPr>
          <p:spPr>
            <a:xfrm>
              <a:off x="6211862" y="15378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4" name="593 Conector recto de flecha"/>
            <p:cNvCxnSpPr/>
            <p:nvPr/>
          </p:nvCxnSpPr>
          <p:spPr>
            <a:xfrm>
              <a:off x="6008209" y="15284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5" name="594 Conector recto de flecha"/>
            <p:cNvCxnSpPr/>
            <p:nvPr/>
          </p:nvCxnSpPr>
          <p:spPr>
            <a:xfrm>
              <a:off x="5816644" y="15284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595 Conector recto de flecha"/>
            <p:cNvCxnSpPr/>
            <p:nvPr/>
          </p:nvCxnSpPr>
          <p:spPr>
            <a:xfrm>
              <a:off x="6975737" y="312279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7" name="596 Rectángulo"/>
            <p:cNvSpPr/>
            <p:nvPr/>
          </p:nvSpPr>
          <p:spPr>
            <a:xfrm>
              <a:off x="6906883" y="251113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597 Rectángulo"/>
            <p:cNvSpPr/>
            <p:nvPr/>
          </p:nvSpPr>
          <p:spPr>
            <a:xfrm>
              <a:off x="7101629" y="251113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598 Rectángulo"/>
            <p:cNvSpPr/>
            <p:nvPr/>
          </p:nvSpPr>
          <p:spPr>
            <a:xfrm>
              <a:off x="7300272" y="251113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599 Rectángulo"/>
            <p:cNvSpPr/>
            <p:nvPr/>
          </p:nvSpPr>
          <p:spPr>
            <a:xfrm>
              <a:off x="7491122" y="251113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" name="600 Rectángulo"/>
            <p:cNvSpPr/>
            <p:nvPr/>
          </p:nvSpPr>
          <p:spPr>
            <a:xfrm>
              <a:off x="7686586" y="25180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601 Rectángulo"/>
            <p:cNvSpPr/>
            <p:nvPr/>
          </p:nvSpPr>
          <p:spPr>
            <a:xfrm>
              <a:off x="7877436" y="251806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3" name="602 Conector recto de flecha"/>
            <p:cNvCxnSpPr/>
            <p:nvPr/>
          </p:nvCxnSpPr>
          <p:spPr>
            <a:xfrm>
              <a:off x="7939806" y="15354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603 Conector recto de flecha"/>
            <p:cNvCxnSpPr/>
            <p:nvPr/>
          </p:nvCxnSpPr>
          <p:spPr>
            <a:xfrm>
              <a:off x="7748241" y="15355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604 Conector recto de flecha"/>
            <p:cNvCxnSpPr/>
            <p:nvPr/>
          </p:nvCxnSpPr>
          <p:spPr>
            <a:xfrm>
              <a:off x="7553176" y="15355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6" name="605 Conector recto de flecha"/>
            <p:cNvCxnSpPr/>
            <p:nvPr/>
          </p:nvCxnSpPr>
          <p:spPr>
            <a:xfrm>
              <a:off x="7361610" y="15355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7" name="606 Conector recto de flecha"/>
            <p:cNvCxnSpPr/>
            <p:nvPr/>
          </p:nvCxnSpPr>
          <p:spPr>
            <a:xfrm>
              <a:off x="7157958" y="15261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8" name="607 Conector recto de flecha"/>
            <p:cNvCxnSpPr/>
            <p:nvPr/>
          </p:nvCxnSpPr>
          <p:spPr>
            <a:xfrm>
              <a:off x="6966392" y="15261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9" name="608 Conector recto de flecha"/>
            <p:cNvCxnSpPr/>
            <p:nvPr/>
          </p:nvCxnSpPr>
          <p:spPr>
            <a:xfrm>
              <a:off x="8056298" y="315541"/>
              <a:ext cx="1099625" cy="128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0" name="609 Rectángulo"/>
            <p:cNvSpPr/>
            <p:nvPr/>
          </p:nvSpPr>
          <p:spPr>
            <a:xfrm>
              <a:off x="8063706" y="25437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610 Rectángulo"/>
            <p:cNvSpPr/>
            <p:nvPr/>
          </p:nvSpPr>
          <p:spPr>
            <a:xfrm>
              <a:off x="8258452" y="25437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2" name="611 Rectángulo"/>
            <p:cNvSpPr/>
            <p:nvPr/>
          </p:nvSpPr>
          <p:spPr>
            <a:xfrm>
              <a:off x="8457095" y="25437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612 Rectángulo"/>
            <p:cNvSpPr/>
            <p:nvPr/>
          </p:nvSpPr>
          <p:spPr>
            <a:xfrm>
              <a:off x="8647945" y="254375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613 Rectángulo"/>
            <p:cNvSpPr/>
            <p:nvPr/>
          </p:nvSpPr>
          <p:spPr>
            <a:xfrm>
              <a:off x="8843408" y="25506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614 Rectángulo"/>
            <p:cNvSpPr/>
            <p:nvPr/>
          </p:nvSpPr>
          <p:spPr>
            <a:xfrm>
              <a:off x="9034259" y="255069"/>
              <a:ext cx="118377" cy="118376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6" name="615 Conector recto de flecha"/>
            <p:cNvCxnSpPr/>
            <p:nvPr/>
          </p:nvCxnSpPr>
          <p:spPr>
            <a:xfrm>
              <a:off x="9096628" y="15681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7" name="616 Conector recto de flecha"/>
            <p:cNvCxnSpPr/>
            <p:nvPr/>
          </p:nvCxnSpPr>
          <p:spPr>
            <a:xfrm>
              <a:off x="8905063" y="15681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8" name="617 Conector recto de flecha"/>
            <p:cNvCxnSpPr/>
            <p:nvPr/>
          </p:nvCxnSpPr>
          <p:spPr>
            <a:xfrm>
              <a:off x="8709998" y="15681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9" name="618 Conector recto de flecha"/>
            <p:cNvCxnSpPr/>
            <p:nvPr/>
          </p:nvCxnSpPr>
          <p:spPr>
            <a:xfrm>
              <a:off x="8518433" y="15682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0" name="619 Conector recto de flecha"/>
            <p:cNvCxnSpPr/>
            <p:nvPr/>
          </p:nvCxnSpPr>
          <p:spPr>
            <a:xfrm>
              <a:off x="8314780" y="15587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1" name="620 Conector recto de flecha"/>
            <p:cNvCxnSpPr/>
            <p:nvPr/>
          </p:nvCxnSpPr>
          <p:spPr>
            <a:xfrm>
              <a:off x="8123215" y="15588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5" name="524 Conector recto de flecha"/>
            <p:cNvCxnSpPr/>
            <p:nvPr/>
          </p:nvCxnSpPr>
          <p:spPr>
            <a:xfrm>
              <a:off x="5630721" y="36219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6" name="525 Conector recto de flecha"/>
            <p:cNvCxnSpPr/>
            <p:nvPr/>
          </p:nvCxnSpPr>
          <p:spPr>
            <a:xfrm>
              <a:off x="5439155" y="36220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7" name="526 Conector recto de flecha"/>
            <p:cNvCxnSpPr/>
            <p:nvPr/>
          </p:nvCxnSpPr>
          <p:spPr>
            <a:xfrm>
              <a:off x="5244090" y="362202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8" name="527 Conector recto de flecha"/>
            <p:cNvCxnSpPr/>
            <p:nvPr/>
          </p:nvCxnSpPr>
          <p:spPr>
            <a:xfrm>
              <a:off x="5052525" y="36220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528 Conector recto de flecha"/>
            <p:cNvCxnSpPr/>
            <p:nvPr/>
          </p:nvCxnSpPr>
          <p:spPr>
            <a:xfrm>
              <a:off x="4848872" y="36126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0" name="529 Conector recto de flecha"/>
            <p:cNvCxnSpPr/>
            <p:nvPr/>
          </p:nvCxnSpPr>
          <p:spPr>
            <a:xfrm>
              <a:off x="4657307" y="36126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537 Conector recto de flecha"/>
            <p:cNvCxnSpPr/>
            <p:nvPr/>
          </p:nvCxnSpPr>
          <p:spPr>
            <a:xfrm>
              <a:off x="6787543" y="36546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9" name="538 Conector recto de flecha"/>
            <p:cNvCxnSpPr/>
            <p:nvPr/>
          </p:nvCxnSpPr>
          <p:spPr>
            <a:xfrm>
              <a:off x="6595978" y="36546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0" name="539 Conector recto de flecha"/>
            <p:cNvCxnSpPr/>
            <p:nvPr/>
          </p:nvCxnSpPr>
          <p:spPr>
            <a:xfrm>
              <a:off x="6400913" y="365465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540 Conector recto de flecha"/>
            <p:cNvCxnSpPr/>
            <p:nvPr/>
          </p:nvCxnSpPr>
          <p:spPr>
            <a:xfrm>
              <a:off x="6209348" y="36546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2" name="541 Conector recto de flecha"/>
            <p:cNvCxnSpPr/>
            <p:nvPr/>
          </p:nvCxnSpPr>
          <p:spPr>
            <a:xfrm>
              <a:off x="6005695" y="36452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3" name="542 Conector recto de flecha"/>
            <p:cNvCxnSpPr/>
            <p:nvPr/>
          </p:nvCxnSpPr>
          <p:spPr>
            <a:xfrm>
              <a:off x="5814130" y="36453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550 Conector recto de flecha"/>
            <p:cNvCxnSpPr/>
            <p:nvPr/>
          </p:nvCxnSpPr>
          <p:spPr>
            <a:xfrm>
              <a:off x="7937292" y="36523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551 Conector recto de flecha"/>
            <p:cNvCxnSpPr/>
            <p:nvPr/>
          </p:nvCxnSpPr>
          <p:spPr>
            <a:xfrm>
              <a:off x="7745727" y="36523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552 Conector recto de flecha"/>
            <p:cNvCxnSpPr/>
            <p:nvPr/>
          </p:nvCxnSpPr>
          <p:spPr>
            <a:xfrm>
              <a:off x="7550662" y="365236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553 Conector recto de flecha"/>
            <p:cNvCxnSpPr/>
            <p:nvPr/>
          </p:nvCxnSpPr>
          <p:spPr>
            <a:xfrm>
              <a:off x="7359096" y="365240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554 Conector recto de flecha"/>
            <p:cNvCxnSpPr/>
            <p:nvPr/>
          </p:nvCxnSpPr>
          <p:spPr>
            <a:xfrm>
              <a:off x="7155444" y="364297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6" name="555 Conector recto de flecha"/>
            <p:cNvCxnSpPr/>
            <p:nvPr/>
          </p:nvCxnSpPr>
          <p:spPr>
            <a:xfrm>
              <a:off x="6963878" y="364301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4" name="563 Conector recto de flecha"/>
            <p:cNvCxnSpPr/>
            <p:nvPr/>
          </p:nvCxnSpPr>
          <p:spPr>
            <a:xfrm>
              <a:off x="9094114" y="36849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5" name="564 Conector recto de flecha"/>
            <p:cNvCxnSpPr/>
            <p:nvPr/>
          </p:nvCxnSpPr>
          <p:spPr>
            <a:xfrm>
              <a:off x="8902549" y="36849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6" name="565 Conector recto de flecha"/>
            <p:cNvCxnSpPr/>
            <p:nvPr/>
          </p:nvCxnSpPr>
          <p:spPr>
            <a:xfrm>
              <a:off x="8707484" y="368498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7" name="566 Conector recto de flecha"/>
            <p:cNvCxnSpPr/>
            <p:nvPr/>
          </p:nvCxnSpPr>
          <p:spPr>
            <a:xfrm>
              <a:off x="8515919" y="368503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8" name="567 Conector recto de flecha"/>
            <p:cNvCxnSpPr/>
            <p:nvPr/>
          </p:nvCxnSpPr>
          <p:spPr>
            <a:xfrm>
              <a:off x="8312266" y="367559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9" name="568 Conector recto de flecha"/>
            <p:cNvCxnSpPr/>
            <p:nvPr/>
          </p:nvCxnSpPr>
          <p:spPr>
            <a:xfrm>
              <a:off x="8120701" y="367564"/>
              <a:ext cx="1" cy="97335"/>
            </a:xfrm>
            <a:prstGeom prst="straightConnector1">
              <a:avLst/>
            </a:prstGeom>
            <a:grpFill/>
            <a:ln w="12700" cmpd="sng">
              <a:solidFill>
                <a:schemeClr val="bg1">
                  <a:lumMod val="7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5" name="294 Rectángulo"/>
          <p:cNvSpPr/>
          <p:nvPr/>
        </p:nvSpPr>
        <p:spPr>
          <a:xfrm>
            <a:off x="-2222" y="409664"/>
            <a:ext cx="9147174" cy="4199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  <p:sp>
        <p:nvSpPr>
          <p:cNvPr id="19" name="Line 7"/>
          <p:cNvSpPr>
            <a:spLocks noChangeShapeType="1"/>
          </p:cNvSpPr>
          <p:nvPr/>
        </p:nvSpPr>
        <p:spPr bwMode="auto">
          <a:xfrm>
            <a:off x="-3175" y="404813"/>
            <a:ext cx="9147178" cy="0"/>
          </a:xfrm>
          <a:prstGeom prst="line">
            <a:avLst/>
          </a:prstGeom>
          <a:noFill/>
          <a:ln w="19050">
            <a:solidFill>
              <a:srgbClr val="4D4D4D"/>
            </a:solidFill>
            <a:round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7397725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.jpeg"/><Relationship Id="rId5" Type="http://schemas.openxmlformats.org/officeDocument/2006/relationships/image" Target="../media/image2.png"/><Relationship Id="rId4" Type="http://schemas.openxmlformats.org/officeDocument/2006/relationships/image" Target="../media/image6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3.jpeg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video" Target="../media/media1.avi"/><Relationship Id="rId1" Type="http://schemas.microsoft.com/office/2007/relationships/media" Target="../media/media1.avi"/><Relationship Id="rId4" Type="http://schemas.openxmlformats.org/officeDocument/2006/relationships/image" Target="../media/image24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video" Target="../media/media2.avi"/><Relationship Id="rId1" Type="http://schemas.microsoft.com/office/2007/relationships/media" Target="../media/media2.avi"/><Relationship Id="rId4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jpe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video" Target="../media/media3.avi"/><Relationship Id="rId1" Type="http://schemas.microsoft.com/office/2007/relationships/media" Target="../media/media3.avi"/><Relationship Id="rId4" Type="http://schemas.openxmlformats.org/officeDocument/2006/relationships/image" Target="../media/image30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.jpeg"/><Relationship Id="rId5" Type="http://schemas.openxmlformats.org/officeDocument/2006/relationships/image" Target="../media/image2.png"/><Relationship Id="rId4" Type="http://schemas.openxmlformats.org/officeDocument/2006/relationships/image" Target="../media/image6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.jpeg"/><Relationship Id="rId5" Type="http://schemas.openxmlformats.org/officeDocument/2006/relationships/image" Target="../media/image2.png"/><Relationship Id="rId4" Type="http://schemas.openxmlformats.org/officeDocument/2006/relationships/image" Target="../media/image6.jpe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.jpg"/><Relationship Id="rId5" Type="http://schemas.openxmlformats.org/officeDocument/2006/relationships/image" Target="../media/image10.jpg"/><Relationship Id="rId4" Type="http://schemas.openxmlformats.org/officeDocument/2006/relationships/image" Target="../media/image9.jpeg"/><Relationship Id="rId9" Type="http://schemas.openxmlformats.org/officeDocument/2006/relationships/image" Target="../media/image14.jp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.jpeg"/><Relationship Id="rId5" Type="http://schemas.openxmlformats.org/officeDocument/2006/relationships/image" Target="../media/image2.png"/><Relationship Id="rId4" Type="http://schemas.openxmlformats.org/officeDocument/2006/relationships/image" Target="../media/image6.jpe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jpg"/><Relationship Id="rId3" Type="http://schemas.openxmlformats.org/officeDocument/2006/relationships/image" Target="../media/image34.jpg"/><Relationship Id="rId7" Type="http://schemas.openxmlformats.org/officeDocument/2006/relationships/image" Target="../media/image38.jpg"/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7.jpg"/><Relationship Id="rId5" Type="http://schemas.openxmlformats.org/officeDocument/2006/relationships/image" Target="../media/image36.jpg"/><Relationship Id="rId4" Type="http://schemas.openxmlformats.org/officeDocument/2006/relationships/image" Target="../media/image35.jpg"/><Relationship Id="rId9" Type="http://schemas.openxmlformats.org/officeDocument/2006/relationships/image" Target="../media/image40.jp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g"/><Relationship Id="rId3" Type="http://schemas.openxmlformats.org/officeDocument/2006/relationships/image" Target="../media/image42.jpeg"/><Relationship Id="rId7" Type="http://schemas.openxmlformats.org/officeDocument/2006/relationships/image" Target="../media/image36.jp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5.jpg"/><Relationship Id="rId11" Type="http://schemas.openxmlformats.org/officeDocument/2006/relationships/image" Target="../media/image40.jpg"/><Relationship Id="rId5" Type="http://schemas.openxmlformats.org/officeDocument/2006/relationships/image" Target="../media/image34.jpg"/><Relationship Id="rId10" Type="http://schemas.openxmlformats.org/officeDocument/2006/relationships/image" Target="../media/image39.jpg"/><Relationship Id="rId4" Type="http://schemas.openxmlformats.org/officeDocument/2006/relationships/image" Target="../media/image33.jpg"/><Relationship Id="rId9" Type="http://schemas.openxmlformats.org/officeDocument/2006/relationships/image" Target="../media/image38.jp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g"/><Relationship Id="rId3" Type="http://schemas.openxmlformats.org/officeDocument/2006/relationships/image" Target="../media/image44.jpeg"/><Relationship Id="rId7" Type="http://schemas.openxmlformats.org/officeDocument/2006/relationships/image" Target="../media/image36.jp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5.jpg"/><Relationship Id="rId11" Type="http://schemas.openxmlformats.org/officeDocument/2006/relationships/image" Target="../media/image40.jpg"/><Relationship Id="rId5" Type="http://schemas.openxmlformats.org/officeDocument/2006/relationships/image" Target="../media/image34.jpg"/><Relationship Id="rId10" Type="http://schemas.openxmlformats.org/officeDocument/2006/relationships/image" Target="../media/image39.jpg"/><Relationship Id="rId4" Type="http://schemas.openxmlformats.org/officeDocument/2006/relationships/image" Target="../media/image33.jpg"/><Relationship Id="rId9" Type="http://schemas.openxmlformats.org/officeDocument/2006/relationships/image" Target="../media/image38.jp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g"/><Relationship Id="rId3" Type="http://schemas.openxmlformats.org/officeDocument/2006/relationships/image" Target="../media/image46.jpeg"/><Relationship Id="rId7" Type="http://schemas.openxmlformats.org/officeDocument/2006/relationships/image" Target="../media/image36.jp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5.jpg"/><Relationship Id="rId11" Type="http://schemas.openxmlformats.org/officeDocument/2006/relationships/image" Target="../media/image40.jpg"/><Relationship Id="rId5" Type="http://schemas.openxmlformats.org/officeDocument/2006/relationships/image" Target="../media/image34.jpg"/><Relationship Id="rId10" Type="http://schemas.openxmlformats.org/officeDocument/2006/relationships/image" Target="../media/image39.jpg"/><Relationship Id="rId4" Type="http://schemas.openxmlformats.org/officeDocument/2006/relationships/image" Target="../media/image33.jpg"/><Relationship Id="rId9" Type="http://schemas.openxmlformats.org/officeDocument/2006/relationships/image" Target="../media/image38.jp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9.jp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0.jpeg"/><Relationship Id="rId4" Type="http://schemas.openxmlformats.org/officeDocument/2006/relationships/image" Target="../media/image49.jp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jpeg"/><Relationship Id="rId5" Type="http://schemas.openxmlformats.org/officeDocument/2006/relationships/image" Target="../media/image49.jpg"/><Relationship Id="rId4" Type="http://schemas.openxmlformats.org/officeDocument/2006/relationships/image" Target="../media/image48.jp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2.jpeg"/><Relationship Id="rId5" Type="http://schemas.openxmlformats.org/officeDocument/2006/relationships/image" Target="../media/image49.jpg"/><Relationship Id="rId4" Type="http://schemas.openxmlformats.org/officeDocument/2006/relationships/image" Target="../media/image48.jp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3.jpeg"/><Relationship Id="rId5" Type="http://schemas.openxmlformats.org/officeDocument/2006/relationships/image" Target="../media/image49.jpg"/><Relationship Id="rId4" Type="http://schemas.openxmlformats.org/officeDocument/2006/relationships/image" Target="../media/image48.jp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4.jpeg"/><Relationship Id="rId5" Type="http://schemas.openxmlformats.org/officeDocument/2006/relationships/image" Target="../media/image49.jpg"/><Relationship Id="rId4" Type="http://schemas.openxmlformats.org/officeDocument/2006/relationships/image" Target="../media/image48.jp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5.jpeg"/><Relationship Id="rId5" Type="http://schemas.openxmlformats.org/officeDocument/2006/relationships/image" Target="../media/image54.jpeg"/><Relationship Id="rId4" Type="http://schemas.openxmlformats.org/officeDocument/2006/relationships/image" Target="../media/image49.jp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.jpeg"/><Relationship Id="rId5" Type="http://schemas.openxmlformats.org/officeDocument/2006/relationships/image" Target="../media/image2.png"/><Relationship Id="rId4" Type="http://schemas.openxmlformats.org/officeDocument/2006/relationships/image" Target="../media/image6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8.jpe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8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236 Grupo"/>
          <p:cNvGrpSpPr/>
          <p:nvPr/>
        </p:nvGrpSpPr>
        <p:grpSpPr>
          <a:xfrm>
            <a:off x="1826170" y="1197315"/>
            <a:ext cx="5580056" cy="1008112"/>
            <a:chOff x="1898178" y="1151746"/>
            <a:chExt cx="5288431" cy="955426"/>
          </a:xfrm>
          <a:solidFill>
            <a:schemeClr val="bg1">
              <a:lumMod val="95000"/>
            </a:schemeClr>
          </a:solidFill>
        </p:grpSpPr>
        <p:grpSp>
          <p:nvGrpSpPr>
            <p:cNvPr id="238" name="237 Grupo"/>
            <p:cNvGrpSpPr/>
            <p:nvPr/>
          </p:nvGrpSpPr>
          <p:grpSpPr>
            <a:xfrm>
              <a:off x="1900967" y="1151746"/>
              <a:ext cx="5285642" cy="248324"/>
              <a:chOff x="1900967" y="1151746"/>
              <a:chExt cx="5285642" cy="248324"/>
            </a:xfrm>
            <a:grpFill/>
          </p:grpSpPr>
          <p:cxnSp>
            <p:nvCxnSpPr>
              <p:cNvPr id="623" name="622 Conector recto de flecha"/>
              <p:cNvCxnSpPr/>
              <p:nvPr/>
            </p:nvCxnSpPr>
            <p:spPr>
              <a:xfrm>
                <a:off x="2125051" y="1328856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4" name="623 Rectángulo"/>
              <p:cNvSpPr/>
              <p:nvPr/>
            </p:nvSpPr>
            <p:spPr>
              <a:xfrm>
                <a:off x="2048674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25" name="624 Conector recto de flecha"/>
              <p:cNvCxnSpPr/>
              <p:nvPr/>
            </p:nvCxnSpPr>
            <p:spPr>
              <a:xfrm>
                <a:off x="1900967" y="1327431"/>
                <a:ext cx="143368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6" name="625 Rectángulo"/>
              <p:cNvSpPr/>
              <p:nvPr/>
            </p:nvSpPr>
            <p:spPr>
              <a:xfrm>
                <a:off x="2264697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" name="626 Rectángulo"/>
              <p:cNvSpPr/>
              <p:nvPr/>
            </p:nvSpPr>
            <p:spPr>
              <a:xfrm>
                <a:off x="2485043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627 Rectángulo"/>
              <p:cNvSpPr/>
              <p:nvPr/>
            </p:nvSpPr>
            <p:spPr>
              <a:xfrm>
                <a:off x="2696745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628 Rectángulo"/>
              <p:cNvSpPr/>
              <p:nvPr/>
            </p:nvSpPr>
            <p:spPr>
              <a:xfrm>
                <a:off x="2913564" y="126177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629 Rectángulo"/>
              <p:cNvSpPr/>
              <p:nvPr/>
            </p:nvSpPr>
            <p:spPr>
              <a:xfrm>
                <a:off x="3125266" y="126177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31" name="630 Conector recto de flecha"/>
              <p:cNvCxnSpPr/>
              <p:nvPr/>
            </p:nvCxnSpPr>
            <p:spPr>
              <a:xfrm>
                <a:off x="3194450" y="115278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2" name="631 Conector recto de flecha"/>
              <p:cNvCxnSpPr/>
              <p:nvPr/>
            </p:nvCxnSpPr>
            <p:spPr>
              <a:xfrm>
                <a:off x="2981955" y="115278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3" name="632 Conector recto de flecha"/>
              <p:cNvCxnSpPr/>
              <p:nvPr/>
            </p:nvCxnSpPr>
            <p:spPr>
              <a:xfrm>
                <a:off x="2765578" y="115278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4" name="633 Conector recto de flecha"/>
              <p:cNvCxnSpPr/>
              <p:nvPr/>
            </p:nvCxnSpPr>
            <p:spPr>
              <a:xfrm>
                <a:off x="2553083" y="115279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" name="634 Conector recto de flecha"/>
              <p:cNvCxnSpPr/>
              <p:nvPr/>
            </p:nvCxnSpPr>
            <p:spPr>
              <a:xfrm>
                <a:off x="2327180" y="1151746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6" name="635 Conector recto de flecha"/>
              <p:cNvCxnSpPr/>
              <p:nvPr/>
            </p:nvCxnSpPr>
            <p:spPr>
              <a:xfrm>
                <a:off x="2114685" y="1151751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7" name="636 Conector recto de flecha"/>
              <p:cNvCxnSpPr/>
              <p:nvPr/>
            </p:nvCxnSpPr>
            <p:spPr>
              <a:xfrm>
                <a:off x="3408264" y="1332475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637 Rectángulo"/>
              <p:cNvSpPr/>
              <p:nvPr/>
            </p:nvSpPr>
            <p:spPr>
              <a:xfrm>
                <a:off x="3331887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9" name="638 Rectángulo"/>
              <p:cNvSpPr/>
              <p:nvPr/>
            </p:nvSpPr>
            <p:spPr>
              <a:xfrm>
                <a:off x="3547910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0" name="639 Rectángulo"/>
              <p:cNvSpPr/>
              <p:nvPr/>
            </p:nvSpPr>
            <p:spPr>
              <a:xfrm>
                <a:off x="3768256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1" name="640 Rectángulo"/>
              <p:cNvSpPr/>
              <p:nvPr/>
            </p:nvSpPr>
            <p:spPr>
              <a:xfrm>
                <a:off x="3979958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2" name="641 Rectángulo"/>
              <p:cNvSpPr/>
              <p:nvPr/>
            </p:nvSpPr>
            <p:spPr>
              <a:xfrm>
                <a:off x="4196777" y="1265395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3" name="642 Rectángulo"/>
              <p:cNvSpPr/>
              <p:nvPr/>
            </p:nvSpPr>
            <p:spPr>
              <a:xfrm>
                <a:off x="4408479" y="1265395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44" name="643 Conector recto de flecha"/>
              <p:cNvCxnSpPr/>
              <p:nvPr/>
            </p:nvCxnSpPr>
            <p:spPr>
              <a:xfrm>
                <a:off x="4477663" y="115640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5" name="644 Conector recto de flecha"/>
              <p:cNvCxnSpPr/>
              <p:nvPr/>
            </p:nvCxnSpPr>
            <p:spPr>
              <a:xfrm>
                <a:off x="4265168" y="115640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6" name="645 Conector recto de flecha"/>
              <p:cNvCxnSpPr/>
              <p:nvPr/>
            </p:nvCxnSpPr>
            <p:spPr>
              <a:xfrm>
                <a:off x="4048791" y="115640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7" name="646 Conector recto de flecha"/>
              <p:cNvCxnSpPr/>
              <p:nvPr/>
            </p:nvCxnSpPr>
            <p:spPr>
              <a:xfrm>
                <a:off x="3836296" y="115641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8" name="647 Conector recto de flecha"/>
              <p:cNvCxnSpPr/>
              <p:nvPr/>
            </p:nvCxnSpPr>
            <p:spPr>
              <a:xfrm>
                <a:off x="3610393" y="1155365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9" name="648 Conector recto de flecha"/>
              <p:cNvCxnSpPr/>
              <p:nvPr/>
            </p:nvCxnSpPr>
            <p:spPr>
              <a:xfrm>
                <a:off x="3397898" y="1155370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0" name="649 Conector recto de flecha"/>
              <p:cNvCxnSpPr/>
              <p:nvPr/>
            </p:nvCxnSpPr>
            <p:spPr>
              <a:xfrm>
                <a:off x="4683630" y="1332221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1" name="650 Rectángulo"/>
              <p:cNvSpPr/>
              <p:nvPr/>
            </p:nvSpPr>
            <p:spPr>
              <a:xfrm>
                <a:off x="4607253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2" name="651 Rectángulo"/>
              <p:cNvSpPr/>
              <p:nvPr/>
            </p:nvSpPr>
            <p:spPr>
              <a:xfrm>
                <a:off x="4823276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3" name="652 Rectángulo"/>
              <p:cNvSpPr/>
              <p:nvPr/>
            </p:nvSpPr>
            <p:spPr>
              <a:xfrm>
                <a:off x="5043622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4" name="653 Rectángulo"/>
              <p:cNvSpPr/>
              <p:nvPr/>
            </p:nvSpPr>
            <p:spPr>
              <a:xfrm>
                <a:off x="5255324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" name="654 Rectángulo"/>
              <p:cNvSpPr/>
              <p:nvPr/>
            </p:nvSpPr>
            <p:spPr>
              <a:xfrm>
                <a:off x="5472143" y="126514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" name="655 Rectángulo"/>
              <p:cNvSpPr/>
              <p:nvPr/>
            </p:nvSpPr>
            <p:spPr>
              <a:xfrm>
                <a:off x="5683845" y="126514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57" name="656 Conector recto de flecha"/>
              <p:cNvCxnSpPr/>
              <p:nvPr/>
            </p:nvCxnSpPr>
            <p:spPr>
              <a:xfrm>
                <a:off x="5753029" y="115614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8" name="657 Conector recto de flecha"/>
              <p:cNvCxnSpPr/>
              <p:nvPr/>
            </p:nvCxnSpPr>
            <p:spPr>
              <a:xfrm>
                <a:off x="5540534" y="115615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9" name="658 Conector recto de flecha"/>
              <p:cNvCxnSpPr/>
              <p:nvPr/>
            </p:nvCxnSpPr>
            <p:spPr>
              <a:xfrm>
                <a:off x="5324157" y="115615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0" name="659 Conector recto de flecha"/>
              <p:cNvCxnSpPr/>
              <p:nvPr/>
            </p:nvCxnSpPr>
            <p:spPr>
              <a:xfrm>
                <a:off x="5111662" y="115615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1" name="660 Conector recto de flecha"/>
              <p:cNvCxnSpPr/>
              <p:nvPr/>
            </p:nvCxnSpPr>
            <p:spPr>
              <a:xfrm>
                <a:off x="4885759" y="1155111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2" name="661 Conector recto de flecha"/>
              <p:cNvCxnSpPr/>
              <p:nvPr/>
            </p:nvCxnSpPr>
            <p:spPr>
              <a:xfrm>
                <a:off x="4673264" y="1155116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3" name="662 Conector recto de flecha"/>
              <p:cNvCxnSpPr/>
              <p:nvPr/>
            </p:nvCxnSpPr>
            <p:spPr>
              <a:xfrm>
                <a:off x="5966843" y="1335840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663 Rectángulo"/>
              <p:cNvSpPr/>
              <p:nvPr/>
            </p:nvSpPr>
            <p:spPr>
              <a:xfrm>
                <a:off x="5890466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5" name="664 Rectángulo"/>
              <p:cNvSpPr/>
              <p:nvPr/>
            </p:nvSpPr>
            <p:spPr>
              <a:xfrm>
                <a:off x="6106489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6" name="665 Rectángulo"/>
              <p:cNvSpPr/>
              <p:nvPr/>
            </p:nvSpPr>
            <p:spPr>
              <a:xfrm>
                <a:off x="6326835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7" name="666 Rectángulo"/>
              <p:cNvSpPr/>
              <p:nvPr/>
            </p:nvSpPr>
            <p:spPr>
              <a:xfrm>
                <a:off x="6538537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8" name="667 Rectángulo"/>
              <p:cNvSpPr/>
              <p:nvPr/>
            </p:nvSpPr>
            <p:spPr>
              <a:xfrm>
                <a:off x="6755356" y="1268760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9" name="668 Rectángulo"/>
              <p:cNvSpPr/>
              <p:nvPr/>
            </p:nvSpPr>
            <p:spPr>
              <a:xfrm>
                <a:off x="6967058" y="1268760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0" name="669 Conector recto de flecha"/>
              <p:cNvCxnSpPr/>
              <p:nvPr/>
            </p:nvCxnSpPr>
            <p:spPr>
              <a:xfrm>
                <a:off x="7036242" y="115976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1" name="670 Conector recto de flecha"/>
              <p:cNvCxnSpPr/>
              <p:nvPr/>
            </p:nvCxnSpPr>
            <p:spPr>
              <a:xfrm>
                <a:off x="6823747" y="115977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671 Conector recto de flecha"/>
              <p:cNvCxnSpPr/>
              <p:nvPr/>
            </p:nvCxnSpPr>
            <p:spPr>
              <a:xfrm>
                <a:off x="6607370" y="115977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3" name="672 Conector recto de flecha"/>
              <p:cNvCxnSpPr/>
              <p:nvPr/>
            </p:nvCxnSpPr>
            <p:spPr>
              <a:xfrm>
                <a:off x="6394875" y="115977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4" name="673 Conector recto de flecha"/>
              <p:cNvCxnSpPr/>
              <p:nvPr/>
            </p:nvCxnSpPr>
            <p:spPr>
              <a:xfrm>
                <a:off x="6168972" y="1158730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5" name="674 Conector recto de flecha"/>
              <p:cNvCxnSpPr/>
              <p:nvPr/>
            </p:nvCxnSpPr>
            <p:spPr>
              <a:xfrm>
                <a:off x="5956477" y="1158735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238 Grupo"/>
            <p:cNvGrpSpPr/>
            <p:nvPr/>
          </p:nvGrpSpPr>
          <p:grpSpPr>
            <a:xfrm>
              <a:off x="1898178" y="1386557"/>
              <a:ext cx="5285642" cy="248324"/>
              <a:chOff x="1900967" y="1151746"/>
              <a:chExt cx="5285642" cy="248324"/>
            </a:xfrm>
            <a:grpFill/>
          </p:grpSpPr>
          <p:cxnSp>
            <p:nvCxnSpPr>
              <p:cNvPr id="570" name="569 Conector recto de flecha"/>
              <p:cNvCxnSpPr/>
              <p:nvPr/>
            </p:nvCxnSpPr>
            <p:spPr>
              <a:xfrm>
                <a:off x="2125051" y="1328856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1" name="570 Rectángulo"/>
              <p:cNvSpPr/>
              <p:nvPr/>
            </p:nvSpPr>
            <p:spPr>
              <a:xfrm>
                <a:off x="2048674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72" name="571 Conector recto de flecha"/>
              <p:cNvCxnSpPr/>
              <p:nvPr/>
            </p:nvCxnSpPr>
            <p:spPr>
              <a:xfrm>
                <a:off x="1900967" y="1327431"/>
                <a:ext cx="143368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" name="572 Rectángulo"/>
              <p:cNvSpPr/>
              <p:nvPr/>
            </p:nvSpPr>
            <p:spPr>
              <a:xfrm>
                <a:off x="2264697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4" name="573 Rectángulo"/>
              <p:cNvSpPr/>
              <p:nvPr/>
            </p:nvSpPr>
            <p:spPr>
              <a:xfrm>
                <a:off x="2485043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5" name="574 Rectángulo"/>
              <p:cNvSpPr/>
              <p:nvPr/>
            </p:nvSpPr>
            <p:spPr>
              <a:xfrm>
                <a:off x="2696745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" name="575 Rectángulo"/>
              <p:cNvSpPr/>
              <p:nvPr/>
            </p:nvSpPr>
            <p:spPr>
              <a:xfrm>
                <a:off x="2913564" y="126177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7" name="576 Rectángulo"/>
              <p:cNvSpPr/>
              <p:nvPr/>
            </p:nvSpPr>
            <p:spPr>
              <a:xfrm>
                <a:off x="3125266" y="126177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78" name="577 Conector recto de flecha"/>
              <p:cNvCxnSpPr/>
              <p:nvPr/>
            </p:nvCxnSpPr>
            <p:spPr>
              <a:xfrm>
                <a:off x="3194450" y="115278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9" name="578 Conector recto de flecha"/>
              <p:cNvCxnSpPr/>
              <p:nvPr/>
            </p:nvCxnSpPr>
            <p:spPr>
              <a:xfrm>
                <a:off x="2981955" y="115278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0" name="579 Conector recto de flecha"/>
              <p:cNvCxnSpPr/>
              <p:nvPr/>
            </p:nvCxnSpPr>
            <p:spPr>
              <a:xfrm>
                <a:off x="2765578" y="115278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1" name="580 Conector recto de flecha"/>
              <p:cNvCxnSpPr/>
              <p:nvPr/>
            </p:nvCxnSpPr>
            <p:spPr>
              <a:xfrm>
                <a:off x="2553083" y="115279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2" name="581 Conector recto de flecha"/>
              <p:cNvCxnSpPr/>
              <p:nvPr/>
            </p:nvCxnSpPr>
            <p:spPr>
              <a:xfrm>
                <a:off x="2327180" y="1151746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3" name="582 Conector recto de flecha"/>
              <p:cNvCxnSpPr/>
              <p:nvPr/>
            </p:nvCxnSpPr>
            <p:spPr>
              <a:xfrm>
                <a:off x="2114685" y="1151751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4" name="583 Conector recto de flecha"/>
              <p:cNvCxnSpPr/>
              <p:nvPr/>
            </p:nvCxnSpPr>
            <p:spPr>
              <a:xfrm>
                <a:off x="3408264" y="1332475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" name="584 Rectángulo"/>
              <p:cNvSpPr/>
              <p:nvPr/>
            </p:nvSpPr>
            <p:spPr>
              <a:xfrm>
                <a:off x="3331887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" name="585 Rectángulo"/>
              <p:cNvSpPr/>
              <p:nvPr/>
            </p:nvSpPr>
            <p:spPr>
              <a:xfrm>
                <a:off x="3547910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" name="586 Rectángulo"/>
              <p:cNvSpPr/>
              <p:nvPr/>
            </p:nvSpPr>
            <p:spPr>
              <a:xfrm>
                <a:off x="3768256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" name="587 Rectángulo"/>
              <p:cNvSpPr/>
              <p:nvPr/>
            </p:nvSpPr>
            <p:spPr>
              <a:xfrm>
                <a:off x="3979958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" name="588 Rectángulo"/>
              <p:cNvSpPr/>
              <p:nvPr/>
            </p:nvSpPr>
            <p:spPr>
              <a:xfrm>
                <a:off x="4196777" y="1265395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589 Rectángulo"/>
              <p:cNvSpPr/>
              <p:nvPr/>
            </p:nvSpPr>
            <p:spPr>
              <a:xfrm>
                <a:off x="4408479" y="1265395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91" name="590 Conector recto de flecha"/>
              <p:cNvCxnSpPr/>
              <p:nvPr/>
            </p:nvCxnSpPr>
            <p:spPr>
              <a:xfrm>
                <a:off x="4477663" y="115640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2" name="591 Conector recto de flecha"/>
              <p:cNvCxnSpPr/>
              <p:nvPr/>
            </p:nvCxnSpPr>
            <p:spPr>
              <a:xfrm>
                <a:off x="4265168" y="115640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3" name="592 Conector recto de flecha"/>
              <p:cNvCxnSpPr/>
              <p:nvPr/>
            </p:nvCxnSpPr>
            <p:spPr>
              <a:xfrm>
                <a:off x="4048791" y="115640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4" name="593 Conector recto de flecha"/>
              <p:cNvCxnSpPr/>
              <p:nvPr/>
            </p:nvCxnSpPr>
            <p:spPr>
              <a:xfrm>
                <a:off x="3836296" y="115641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5" name="594 Conector recto de flecha"/>
              <p:cNvCxnSpPr/>
              <p:nvPr/>
            </p:nvCxnSpPr>
            <p:spPr>
              <a:xfrm>
                <a:off x="3610393" y="1155365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6" name="595 Conector recto de flecha"/>
              <p:cNvCxnSpPr/>
              <p:nvPr/>
            </p:nvCxnSpPr>
            <p:spPr>
              <a:xfrm>
                <a:off x="3397898" y="1155370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7" name="596 Conector recto de flecha"/>
              <p:cNvCxnSpPr/>
              <p:nvPr/>
            </p:nvCxnSpPr>
            <p:spPr>
              <a:xfrm>
                <a:off x="4683630" y="1332221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8" name="597 Rectángulo"/>
              <p:cNvSpPr/>
              <p:nvPr/>
            </p:nvSpPr>
            <p:spPr>
              <a:xfrm>
                <a:off x="4607253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598 Rectángulo"/>
              <p:cNvSpPr/>
              <p:nvPr/>
            </p:nvSpPr>
            <p:spPr>
              <a:xfrm>
                <a:off x="4823276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599 Rectángulo"/>
              <p:cNvSpPr/>
              <p:nvPr/>
            </p:nvSpPr>
            <p:spPr>
              <a:xfrm>
                <a:off x="5043622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" name="600 Rectángulo"/>
              <p:cNvSpPr/>
              <p:nvPr/>
            </p:nvSpPr>
            <p:spPr>
              <a:xfrm>
                <a:off x="5255324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" name="601 Rectángulo"/>
              <p:cNvSpPr/>
              <p:nvPr/>
            </p:nvSpPr>
            <p:spPr>
              <a:xfrm>
                <a:off x="5472143" y="126514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" name="602 Rectángulo"/>
              <p:cNvSpPr/>
              <p:nvPr/>
            </p:nvSpPr>
            <p:spPr>
              <a:xfrm>
                <a:off x="5683845" y="126514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04" name="603 Conector recto de flecha"/>
              <p:cNvCxnSpPr/>
              <p:nvPr/>
            </p:nvCxnSpPr>
            <p:spPr>
              <a:xfrm>
                <a:off x="5753029" y="115614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5" name="604 Conector recto de flecha"/>
              <p:cNvCxnSpPr/>
              <p:nvPr/>
            </p:nvCxnSpPr>
            <p:spPr>
              <a:xfrm>
                <a:off x="5540534" y="115615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6" name="605 Conector recto de flecha"/>
              <p:cNvCxnSpPr/>
              <p:nvPr/>
            </p:nvCxnSpPr>
            <p:spPr>
              <a:xfrm>
                <a:off x="5324157" y="115615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7" name="606 Conector recto de flecha"/>
              <p:cNvCxnSpPr/>
              <p:nvPr/>
            </p:nvCxnSpPr>
            <p:spPr>
              <a:xfrm>
                <a:off x="5111662" y="115615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8" name="607 Conector recto de flecha"/>
              <p:cNvCxnSpPr/>
              <p:nvPr/>
            </p:nvCxnSpPr>
            <p:spPr>
              <a:xfrm>
                <a:off x="4885759" y="1155111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9" name="608 Conector recto de flecha"/>
              <p:cNvCxnSpPr/>
              <p:nvPr/>
            </p:nvCxnSpPr>
            <p:spPr>
              <a:xfrm>
                <a:off x="4673264" y="1155116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0" name="609 Conector recto de flecha"/>
              <p:cNvCxnSpPr/>
              <p:nvPr/>
            </p:nvCxnSpPr>
            <p:spPr>
              <a:xfrm>
                <a:off x="5966843" y="1335840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1" name="610 Rectángulo"/>
              <p:cNvSpPr/>
              <p:nvPr/>
            </p:nvSpPr>
            <p:spPr>
              <a:xfrm>
                <a:off x="5890466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" name="611 Rectángulo"/>
              <p:cNvSpPr/>
              <p:nvPr/>
            </p:nvSpPr>
            <p:spPr>
              <a:xfrm>
                <a:off x="6106489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" name="612 Rectángulo"/>
              <p:cNvSpPr/>
              <p:nvPr/>
            </p:nvSpPr>
            <p:spPr>
              <a:xfrm>
                <a:off x="6326835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" name="613 Rectángulo"/>
              <p:cNvSpPr/>
              <p:nvPr/>
            </p:nvSpPr>
            <p:spPr>
              <a:xfrm>
                <a:off x="6538537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" name="614 Rectángulo"/>
              <p:cNvSpPr/>
              <p:nvPr/>
            </p:nvSpPr>
            <p:spPr>
              <a:xfrm>
                <a:off x="6755356" y="1268760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" name="615 Rectángulo"/>
              <p:cNvSpPr/>
              <p:nvPr/>
            </p:nvSpPr>
            <p:spPr>
              <a:xfrm>
                <a:off x="6967058" y="1268760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17" name="616 Conector recto de flecha"/>
              <p:cNvCxnSpPr/>
              <p:nvPr/>
            </p:nvCxnSpPr>
            <p:spPr>
              <a:xfrm>
                <a:off x="7036242" y="115976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8" name="617 Conector recto de flecha"/>
              <p:cNvCxnSpPr/>
              <p:nvPr/>
            </p:nvCxnSpPr>
            <p:spPr>
              <a:xfrm>
                <a:off x="6823747" y="115977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9" name="618 Conector recto de flecha"/>
              <p:cNvCxnSpPr/>
              <p:nvPr/>
            </p:nvCxnSpPr>
            <p:spPr>
              <a:xfrm>
                <a:off x="6607370" y="115977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0" name="619 Conector recto de flecha"/>
              <p:cNvCxnSpPr/>
              <p:nvPr/>
            </p:nvCxnSpPr>
            <p:spPr>
              <a:xfrm>
                <a:off x="6394875" y="115977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1" name="620 Conector recto de flecha"/>
              <p:cNvCxnSpPr/>
              <p:nvPr/>
            </p:nvCxnSpPr>
            <p:spPr>
              <a:xfrm>
                <a:off x="6168972" y="1158730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2" name="621 Conector recto de flecha"/>
              <p:cNvCxnSpPr/>
              <p:nvPr/>
            </p:nvCxnSpPr>
            <p:spPr>
              <a:xfrm>
                <a:off x="5956477" y="1158735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239 Grupo"/>
            <p:cNvGrpSpPr/>
            <p:nvPr/>
          </p:nvGrpSpPr>
          <p:grpSpPr>
            <a:xfrm>
              <a:off x="1900967" y="1624037"/>
              <a:ext cx="5285642" cy="248324"/>
              <a:chOff x="1900967" y="1151746"/>
              <a:chExt cx="5285642" cy="248324"/>
            </a:xfrm>
            <a:grpFill/>
          </p:grpSpPr>
          <p:cxnSp>
            <p:nvCxnSpPr>
              <p:cNvPr id="517" name="516 Conector recto de flecha"/>
              <p:cNvCxnSpPr/>
              <p:nvPr/>
            </p:nvCxnSpPr>
            <p:spPr>
              <a:xfrm>
                <a:off x="2125051" y="1328856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8" name="517 Rectángulo"/>
              <p:cNvSpPr/>
              <p:nvPr/>
            </p:nvSpPr>
            <p:spPr>
              <a:xfrm>
                <a:off x="2048674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19" name="518 Conector recto de flecha"/>
              <p:cNvCxnSpPr/>
              <p:nvPr/>
            </p:nvCxnSpPr>
            <p:spPr>
              <a:xfrm>
                <a:off x="1900967" y="1327431"/>
                <a:ext cx="143368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519 Rectángulo"/>
              <p:cNvSpPr/>
              <p:nvPr/>
            </p:nvSpPr>
            <p:spPr>
              <a:xfrm>
                <a:off x="2264697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520 Rectángulo"/>
              <p:cNvSpPr/>
              <p:nvPr/>
            </p:nvSpPr>
            <p:spPr>
              <a:xfrm>
                <a:off x="2485043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521 Rectángulo"/>
              <p:cNvSpPr/>
              <p:nvPr/>
            </p:nvSpPr>
            <p:spPr>
              <a:xfrm>
                <a:off x="2696745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522 Rectángulo"/>
              <p:cNvSpPr/>
              <p:nvPr/>
            </p:nvSpPr>
            <p:spPr>
              <a:xfrm>
                <a:off x="2913564" y="126177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523 Rectángulo"/>
              <p:cNvSpPr/>
              <p:nvPr/>
            </p:nvSpPr>
            <p:spPr>
              <a:xfrm>
                <a:off x="3125266" y="126177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25" name="524 Conector recto de flecha"/>
              <p:cNvCxnSpPr/>
              <p:nvPr/>
            </p:nvCxnSpPr>
            <p:spPr>
              <a:xfrm>
                <a:off x="3194450" y="115278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525 Conector recto de flecha"/>
              <p:cNvCxnSpPr/>
              <p:nvPr/>
            </p:nvCxnSpPr>
            <p:spPr>
              <a:xfrm>
                <a:off x="2981955" y="115278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7" name="526 Conector recto de flecha"/>
              <p:cNvCxnSpPr/>
              <p:nvPr/>
            </p:nvCxnSpPr>
            <p:spPr>
              <a:xfrm>
                <a:off x="2765578" y="115278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8" name="527 Conector recto de flecha"/>
              <p:cNvCxnSpPr/>
              <p:nvPr/>
            </p:nvCxnSpPr>
            <p:spPr>
              <a:xfrm>
                <a:off x="2553083" y="115279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9" name="528 Conector recto de flecha"/>
              <p:cNvCxnSpPr/>
              <p:nvPr/>
            </p:nvCxnSpPr>
            <p:spPr>
              <a:xfrm>
                <a:off x="2327180" y="1151746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0" name="529 Conector recto de flecha"/>
              <p:cNvCxnSpPr/>
              <p:nvPr/>
            </p:nvCxnSpPr>
            <p:spPr>
              <a:xfrm>
                <a:off x="2114685" y="1151751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1" name="530 Conector recto de flecha"/>
              <p:cNvCxnSpPr/>
              <p:nvPr/>
            </p:nvCxnSpPr>
            <p:spPr>
              <a:xfrm>
                <a:off x="3408264" y="1332475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2" name="531 Rectángulo"/>
              <p:cNvSpPr/>
              <p:nvPr/>
            </p:nvSpPr>
            <p:spPr>
              <a:xfrm>
                <a:off x="3331887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3" name="532 Rectángulo"/>
              <p:cNvSpPr/>
              <p:nvPr/>
            </p:nvSpPr>
            <p:spPr>
              <a:xfrm>
                <a:off x="3547910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533 Rectángulo"/>
              <p:cNvSpPr/>
              <p:nvPr/>
            </p:nvSpPr>
            <p:spPr>
              <a:xfrm>
                <a:off x="3768256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534 Rectángulo"/>
              <p:cNvSpPr/>
              <p:nvPr/>
            </p:nvSpPr>
            <p:spPr>
              <a:xfrm>
                <a:off x="3979958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535 Rectángulo"/>
              <p:cNvSpPr/>
              <p:nvPr/>
            </p:nvSpPr>
            <p:spPr>
              <a:xfrm>
                <a:off x="4196777" y="1265395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536 Rectángulo"/>
              <p:cNvSpPr/>
              <p:nvPr/>
            </p:nvSpPr>
            <p:spPr>
              <a:xfrm>
                <a:off x="4408479" y="1265395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38" name="537 Conector recto de flecha"/>
              <p:cNvCxnSpPr/>
              <p:nvPr/>
            </p:nvCxnSpPr>
            <p:spPr>
              <a:xfrm>
                <a:off x="4477663" y="115640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9" name="538 Conector recto de flecha"/>
              <p:cNvCxnSpPr/>
              <p:nvPr/>
            </p:nvCxnSpPr>
            <p:spPr>
              <a:xfrm>
                <a:off x="4265168" y="115640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0" name="539 Conector recto de flecha"/>
              <p:cNvCxnSpPr/>
              <p:nvPr/>
            </p:nvCxnSpPr>
            <p:spPr>
              <a:xfrm>
                <a:off x="4048791" y="115640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1" name="540 Conector recto de flecha"/>
              <p:cNvCxnSpPr/>
              <p:nvPr/>
            </p:nvCxnSpPr>
            <p:spPr>
              <a:xfrm>
                <a:off x="3836296" y="115641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2" name="541 Conector recto de flecha"/>
              <p:cNvCxnSpPr/>
              <p:nvPr/>
            </p:nvCxnSpPr>
            <p:spPr>
              <a:xfrm>
                <a:off x="3610393" y="1155365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3" name="542 Conector recto de flecha"/>
              <p:cNvCxnSpPr/>
              <p:nvPr/>
            </p:nvCxnSpPr>
            <p:spPr>
              <a:xfrm>
                <a:off x="3397898" y="1155370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4" name="543 Conector recto de flecha"/>
              <p:cNvCxnSpPr/>
              <p:nvPr/>
            </p:nvCxnSpPr>
            <p:spPr>
              <a:xfrm>
                <a:off x="4683630" y="1332221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5" name="544 Rectángulo"/>
              <p:cNvSpPr/>
              <p:nvPr/>
            </p:nvSpPr>
            <p:spPr>
              <a:xfrm>
                <a:off x="4607253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" name="545 Rectángulo"/>
              <p:cNvSpPr/>
              <p:nvPr/>
            </p:nvSpPr>
            <p:spPr>
              <a:xfrm>
                <a:off x="4823276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7" name="546 Rectángulo"/>
              <p:cNvSpPr/>
              <p:nvPr/>
            </p:nvSpPr>
            <p:spPr>
              <a:xfrm>
                <a:off x="5043622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8" name="547 Rectángulo"/>
              <p:cNvSpPr/>
              <p:nvPr/>
            </p:nvSpPr>
            <p:spPr>
              <a:xfrm>
                <a:off x="5255324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9" name="548 Rectángulo"/>
              <p:cNvSpPr/>
              <p:nvPr/>
            </p:nvSpPr>
            <p:spPr>
              <a:xfrm>
                <a:off x="5472143" y="126514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" name="549 Rectángulo"/>
              <p:cNvSpPr/>
              <p:nvPr/>
            </p:nvSpPr>
            <p:spPr>
              <a:xfrm>
                <a:off x="5683845" y="126514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51" name="550 Conector recto de flecha"/>
              <p:cNvCxnSpPr/>
              <p:nvPr/>
            </p:nvCxnSpPr>
            <p:spPr>
              <a:xfrm>
                <a:off x="5753029" y="115614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2" name="551 Conector recto de flecha"/>
              <p:cNvCxnSpPr/>
              <p:nvPr/>
            </p:nvCxnSpPr>
            <p:spPr>
              <a:xfrm>
                <a:off x="5540534" y="115615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3" name="552 Conector recto de flecha"/>
              <p:cNvCxnSpPr/>
              <p:nvPr/>
            </p:nvCxnSpPr>
            <p:spPr>
              <a:xfrm>
                <a:off x="5324157" y="115615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4" name="553 Conector recto de flecha"/>
              <p:cNvCxnSpPr/>
              <p:nvPr/>
            </p:nvCxnSpPr>
            <p:spPr>
              <a:xfrm>
                <a:off x="5111662" y="115615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5" name="554 Conector recto de flecha"/>
              <p:cNvCxnSpPr/>
              <p:nvPr/>
            </p:nvCxnSpPr>
            <p:spPr>
              <a:xfrm>
                <a:off x="4885759" y="1155111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6" name="555 Conector recto de flecha"/>
              <p:cNvCxnSpPr/>
              <p:nvPr/>
            </p:nvCxnSpPr>
            <p:spPr>
              <a:xfrm>
                <a:off x="4673264" y="1155116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7" name="556 Conector recto de flecha"/>
              <p:cNvCxnSpPr/>
              <p:nvPr/>
            </p:nvCxnSpPr>
            <p:spPr>
              <a:xfrm>
                <a:off x="5966843" y="1335840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557 Rectángulo"/>
              <p:cNvSpPr/>
              <p:nvPr/>
            </p:nvSpPr>
            <p:spPr>
              <a:xfrm>
                <a:off x="5890466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558 Rectángulo"/>
              <p:cNvSpPr/>
              <p:nvPr/>
            </p:nvSpPr>
            <p:spPr>
              <a:xfrm>
                <a:off x="6106489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559 Rectángulo"/>
              <p:cNvSpPr/>
              <p:nvPr/>
            </p:nvSpPr>
            <p:spPr>
              <a:xfrm>
                <a:off x="6326835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560 Rectángulo"/>
              <p:cNvSpPr/>
              <p:nvPr/>
            </p:nvSpPr>
            <p:spPr>
              <a:xfrm>
                <a:off x="6538537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2" name="561 Rectángulo"/>
              <p:cNvSpPr/>
              <p:nvPr/>
            </p:nvSpPr>
            <p:spPr>
              <a:xfrm>
                <a:off x="6755356" y="1268760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" name="562 Rectángulo"/>
              <p:cNvSpPr/>
              <p:nvPr/>
            </p:nvSpPr>
            <p:spPr>
              <a:xfrm>
                <a:off x="6967058" y="1268760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64" name="563 Conector recto de flecha"/>
              <p:cNvCxnSpPr/>
              <p:nvPr/>
            </p:nvCxnSpPr>
            <p:spPr>
              <a:xfrm>
                <a:off x="7036242" y="115976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564 Conector recto de flecha"/>
              <p:cNvCxnSpPr/>
              <p:nvPr/>
            </p:nvCxnSpPr>
            <p:spPr>
              <a:xfrm>
                <a:off x="6823747" y="115977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565 Conector recto de flecha"/>
              <p:cNvCxnSpPr/>
              <p:nvPr/>
            </p:nvCxnSpPr>
            <p:spPr>
              <a:xfrm>
                <a:off x="6607370" y="115977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566 Conector recto de flecha"/>
              <p:cNvCxnSpPr/>
              <p:nvPr/>
            </p:nvCxnSpPr>
            <p:spPr>
              <a:xfrm>
                <a:off x="6394875" y="115977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567 Conector recto de flecha"/>
              <p:cNvCxnSpPr/>
              <p:nvPr/>
            </p:nvCxnSpPr>
            <p:spPr>
              <a:xfrm>
                <a:off x="6168972" y="1158730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568 Conector recto de flecha"/>
              <p:cNvCxnSpPr/>
              <p:nvPr/>
            </p:nvCxnSpPr>
            <p:spPr>
              <a:xfrm>
                <a:off x="5956477" y="1158735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240 Grupo"/>
            <p:cNvGrpSpPr/>
            <p:nvPr/>
          </p:nvGrpSpPr>
          <p:grpSpPr>
            <a:xfrm>
              <a:off x="1898178" y="1858848"/>
              <a:ext cx="5285642" cy="248324"/>
              <a:chOff x="1900967" y="1151746"/>
              <a:chExt cx="5285642" cy="248324"/>
            </a:xfrm>
            <a:grpFill/>
          </p:grpSpPr>
          <p:cxnSp>
            <p:nvCxnSpPr>
              <p:cNvPr id="242" name="241 Conector recto de flecha"/>
              <p:cNvCxnSpPr/>
              <p:nvPr/>
            </p:nvCxnSpPr>
            <p:spPr>
              <a:xfrm>
                <a:off x="2125051" y="1328856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3" name="242 Rectángulo"/>
              <p:cNvSpPr/>
              <p:nvPr/>
            </p:nvSpPr>
            <p:spPr>
              <a:xfrm>
                <a:off x="2048674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44" name="243 Conector recto de flecha"/>
              <p:cNvCxnSpPr/>
              <p:nvPr/>
            </p:nvCxnSpPr>
            <p:spPr>
              <a:xfrm>
                <a:off x="1900967" y="1327431"/>
                <a:ext cx="143368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5" name="244 Rectángulo"/>
              <p:cNvSpPr/>
              <p:nvPr/>
            </p:nvSpPr>
            <p:spPr>
              <a:xfrm>
                <a:off x="2264697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245 Rectángulo"/>
              <p:cNvSpPr/>
              <p:nvPr/>
            </p:nvSpPr>
            <p:spPr>
              <a:xfrm>
                <a:off x="2485043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246 Rectángulo"/>
              <p:cNvSpPr/>
              <p:nvPr/>
            </p:nvSpPr>
            <p:spPr>
              <a:xfrm>
                <a:off x="2696745" y="1261007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247 Rectángulo"/>
              <p:cNvSpPr/>
              <p:nvPr/>
            </p:nvSpPr>
            <p:spPr>
              <a:xfrm>
                <a:off x="2913564" y="126177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248 Rectángulo"/>
              <p:cNvSpPr/>
              <p:nvPr/>
            </p:nvSpPr>
            <p:spPr>
              <a:xfrm>
                <a:off x="3125266" y="126177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50" name="249 Conector recto de flecha"/>
              <p:cNvCxnSpPr/>
              <p:nvPr/>
            </p:nvCxnSpPr>
            <p:spPr>
              <a:xfrm>
                <a:off x="3194450" y="115278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250 Conector recto de flecha"/>
              <p:cNvCxnSpPr/>
              <p:nvPr/>
            </p:nvCxnSpPr>
            <p:spPr>
              <a:xfrm>
                <a:off x="2981955" y="115278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251 Conector recto de flecha"/>
              <p:cNvCxnSpPr/>
              <p:nvPr/>
            </p:nvCxnSpPr>
            <p:spPr>
              <a:xfrm>
                <a:off x="2765578" y="115278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252 Conector recto de flecha"/>
              <p:cNvCxnSpPr/>
              <p:nvPr/>
            </p:nvCxnSpPr>
            <p:spPr>
              <a:xfrm>
                <a:off x="2553083" y="115279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253 Conector recto de flecha"/>
              <p:cNvCxnSpPr/>
              <p:nvPr/>
            </p:nvCxnSpPr>
            <p:spPr>
              <a:xfrm>
                <a:off x="2327180" y="1151746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254 Conector recto de flecha"/>
              <p:cNvCxnSpPr/>
              <p:nvPr/>
            </p:nvCxnSpPr>
            <p:spPr>
              <a:xfrm>
                <a:off x="2114685" y="1151751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6" name="255 Conector recto de flecha"/>
              <p:cNvCxnSpPr/>
              <p:nvPr/>
            </p:nvCxnSpPr>
            <p:spPr>
              <a:xfrm>
                <a:off x="3408264" y="1332475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7" name="256 Rectángulo"/>
              <p:cNvSpPr/>
              <p:nvPr/>
            </p:nvSpPr>
            <p:spPr>
              <a:xfrm>
                <a:off x="3331887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257 Rectángulo"/>
              <p:cNvSpPr/>
              <p:nvPr/>
            </p:nvSpPr>
            <p:spPr>
              <a:xfrm>
                <a:off x="3547910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258 Rectángulo"/>
              <p:cNvSpPr/>
              <p:nvPr/>
            </p:nvSpPr>
            <p:spPr>
              <a:xfrm>
                <a:off x="3768256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259 Rectángulo"/>
              <p:cNvSpPr/>
              <p:nvPr/>
            </p:nvSpPr>
            <p:spPr>
              <a:xfrm>
                <a:off x="3979958" y="1264626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260 Rectángulo"/>
              <p:cNvSpPr/>
              <p:nvPr/>
            </p:nvSpPr>
            <p:spPr>
              <a:xfrm>
                <a:off x="4196777" y="1265395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483 Rectángulo"/>
              <p:cNvSpPr/>
              <p:nvPr/>
            </p:nvSpPr>
            <p:spPr>
              <a:xfrm>
                <a:off x="4408479" y="1265395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85" name="484 Conector recto de flecha"/>
              <p:cNvCxnSpPr/>
              <p:nvPr/>
            </p:nvCxnSpPr>
            <p:spPr>
              <a:xfrm>
                <a:off x="4477663" y="115640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485 Conector recto de flecha"/>
              <p:cNvCxnSpPr/>
              <p:nvPr/>
            </p:nvCxnSpPr>
            <p:spPr>
              <a:xfrm>
                <a:off x="4265168" y="115640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486 Conector recto de flecha"/>
              <p:cNvCxnSpPr/>
              <p:nvPr/>
            </p:nvCxnSpPr>
            <p:spPr>
              <a:xfrm>
                <a:off x="4048791" y="115640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8" name="487 Conector recto de flecha"/>
              <p:cNvCxnSpPr/>
              <p:nvPr/>
            </p:nvCxnSpPr>
            <p:spPr>
              <a:xfrm>
                <a:off x="3836296" y="115641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9" name="488 Conector recto de flecha"/>
              <p:cNvCxnSpPr/>
              <p:nvPr/>
            </p:nvCxnSpPr>
            <p:spPr>
              <a:xfrm>
                <a:off x="3610393" y="1155365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489 Conector recto de flecha"/>
              <p:cNvCxnSpPr/>
              <p:nvPr/>
            </p:nvCxnSpPr>
            <p:spPr>
              <a:xfrm>
                <a:off x="3397898" y="1155370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490 Conector recto de flecha"/>
              <p:cNvCxnSpPr/>
              <p:nvPr/>
            </p:nvCxnSpPr>
            <p:spPr>
              <a:xfrm>
                <a:off x="4683630" y="1332221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2" name="491 Rectángulo"/>
              <p:cNvSpPr/>
              <p:nvPr/>
            </p:nvSpPr>
            <p:spPr>
              <a:xfrm>
                <a:off x="4607253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" name="492 Rectángulo"/>
              <p:cNvSpPr/>
              <p:nvPr/>
            </p:nvSpPr>
            <p:spPr>
              <a:xfrm>
                <a:off x="4823276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4" name="493 Rectángulo"/>
              <p:cNvSpPr/>
              <p:nvPr/>
            </p:nvSpPr>
            <p:spPr>
              <a:xfrm>
                <a:off x="5043622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" name="494 Rectángulo"/>
              <p:cNvSpPr/>
              <p:nvPr/>
            </p:nvSpPr>
            <p:spPr>
              <a:xfrm>
                <a:off x="5255324" y="1264372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" name="495 Rectángulo"/>
              <p:cNvSpPr/>
              <p:nvPr/>
            </p:nvSpPr>
            <p:spPr>
              <a:xfrm>
                <a:off x="5472143" y="126514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" name="496 Rectángulo"/>
              <p:cNvSpPr/>
              <p:nvPr/>
            </p:nvSpPr>
            <p:spPr>
              <a:xfrm>
                <a:off x="5683845" y="126514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98" name="497 Conector recto de flecha"/>
              <p:cNvCxnSpPr/>
              <p:nvPr/>
            </p:nvCxnSpPr>
            <p:spPr>
              <a:xfrm>
                <a:off x="5753029" y="115614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9" name="498 Conector recto de flecha"/>
              <p:cNvCxnSpPr/>
              <p:nvPr/>
            </p:nvCxnSpPr>
            <p:spPr>
              <a:xfrm>
                <a:off x="5540534" y="115615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0" name="499 Conector recto de flecha"/>
              <p:cNvCxnSpPr/>
              <p:nvPr/>
            </p:nvCxnSpPr>
            <p:spPr>
              <a:xfrm>
                <a:off x="5324157" y="1156153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1" name="500 Conector recto de flecha"/>
              <p:cNvCxnSpPr/>
              <p:nvPr/>
            </p:nvCxnSpPr>
            <p:spPr>
              <a:xfrm>
                <a:off x="5111662" y="1156158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2" name="501 Conector recto de flecha"/>
              <p:cNvCxnSpPr/>
              <p:nvPr/>
            </p:nvCxnSpPr>
            <p:spPr>
              <a:xfrm>
                <a:off x="4885759" y="1155111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3" name="502 Conector recto de flecha"/>
              <p:cNvCxnSpPr/>
              <p:nvPr/>
            </p:nvCxnSpPr>
            <p:spPr>
              <a:xfrm>
                <a:off x="4673264" y="1155116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503 Conector recto de flecha"/>
              <p:cNvCxnSpPr/>
              <p:nvPr/>
            </p:nvCxnSpPr>
            <p:spPr>
              <a:xfrm>
                <a:off x="5966843" y="1335840"/>
                <a:ext cx="1219766" cy="1425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5" name="504 Rectángulo"/>
              <p:cNvSpPr/>
              <p:nvPr/>
            </p:nvSpPr>
            <p:spPr>
              <a:xfrm>
                <a:off x="5890466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" name="505 Rectángulo"/>
              <p:cNvSpPr/>
              <p:nvPr/>
            </p:nvSpPr>
            <p:spPr>
              <a:xfrm>
                <a:off x="6106489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" name="506 Rectángulo"/>
              <p:cNvSpPr/>
              <p:nvPr/>
            </p:nvSpPr>
            <p:spPr>
              <a:xfrm>
                <a:off x="6326835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" name="507 Rectángulo"/>
              <p:cNvSpPr/>
              <p:nvPr/>
            </p:nvSpPr>
            <p:spPr>
              <a:xfrm>
                <a:off x="6538537" y="1267991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" name="508 Rectángulo"/>
              <p:cNvSpPr/>
              <p:nvPr/>
            </p:nvSpPr>
            <p:spPr>
              <a:xfrm>
                <a:off x="6755356" y="1268760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" name="509 Rectángulo"/>
              <p:cNvSpPr/>
              <p:nvPr/>
            </p:nvSpPr>
            <p:spPr>
              <a:xfrm>
                <a:off x="6967058" y="1268760"/>
                <a:ext cx="131310" cy="131310"/>
              </a:xfrm>
              <a:prstGeom prst="rect">
                <a:avLst/>
              </a:prstGeom>
              <a:grpFill/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11" name="510 Conector recto de flecha"/>
              <p:cNvCxnSpPr/>
              <p:nvPr/>
            </p:nvCxnSpPr>
            <p:spPr>
              <a:xfrm>
                <a:off x="7036242" y="115976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2" name="511 Conector recto de flecha"/>
              <p:cNvCxnSpPr/>
              <p:nvPr/>
            </p:nvCxnSpPr>
            <p:spPr>
              <a:xfrm>
                <a:off x="6823747" y="115977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3" name="512 Conector recto de flecha"/>
              <p:cNvCxnSpPr/>
              <p:nvPr/>
            </p:nvCxnSpPr>
            <p:spPr>
              <a:xfrm>
                <a:off x="6607370" y="1159772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4" name="513 Conector recto de flecha"/>
              <p:cNvCxnSpPr/>
              <p:nvPr/>
            </p:nvCxnSpPr>
            <p:spPr>
              <a:xfrm>
                <a:off x="6394875" y="1159777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5" name="514 Conector recto de flecha"/>
              <p:cNvCxnSpPr/>
              <p:nvPr/>
            </p:nvCxnSpPr>
            <p:spPr>
              <a:xfrm>
                <a:off x="6168972" y="1158730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6" name="515 Conector recto de flecha"/>
              <p:cNvCxnSpPr/>
              <p:nvPr/>
            </p:nvCxnSpPr>
            <p:spPr>
              <a:xfrm>
                <a:off x="5956477" y="1158735"/>
                <a:ext cx="1" cy="107970"/>
              </a:xfrm>
              <a:prstGeom prst="straightConnector1">
                <a:avLst/>
              </a:prstGeom>
              <a:grpFill/>
              <a:ln w="12700" cmpd="sng">
                <a:solidFill>
                  <a:schemeClr val="bg1">
                    <a:lumMod val="8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76" name="1 Título"/>
          <p:cNvSpPr>
            <a:spLocks noGrp="1"/>
          </p:cNvSpPr>
          <p:nvPr>
            <p:ph type="ctrTitle"/>
          </p:nvPr>
        </p:nvSpPr>
        <p:spPr>
          <a:xfrm>
            <a:off x="1485179" y="1320523"/>
            <a:ext cx="6245228" cy="938535"/>
          </a:xfrm>
        </p:spPr>
        <p:txBody>
          <a:bodyPr>
            <a:noAutofit/>
          </a:bodyPr>
          <a:lstStyle/>
          <a:p>
            <a:r>
              <a:rPr lang="en-US" sz="2400" b="1" dirty="0" smtClean="0"/>
              <a:t>BITPLANE IMAGE CODING WITH </a:t>
            </a:r>
            <a:br>
              <a:rPr lang="en-US" sz="2400" b="1" dirty="0" smtClean="0"/>
            </a:br>
            <a:r>
              <a:rPr lang="en-US" sz="2400" b="1" dirty="0" smtClean="0"/>
              <a:t>PARALLEL COEFFICIENT PROCESSING</a:t>
            </a:r>
            <a:endParaRPr lang="ca-ES" b="1" dirty="0"/>
          </a:p>
        </p:txBody>
      </p:sp>
      <p:sp>
        <p:nvSpPr>
          <p:cNvPr id="677" name="2 Subtítulo"/>
          <p:cNvSpPr txBox="1">
            <a:spLocks/>
          </p:cNvSpPr>
          <p:nvPr/>
        </p:nvSpPr>
        <p:spPr>
          <a:xfrm>
            <a:off x="1829113" y="2708920"/>
            <a:ext cx="5623208" cy="7920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ca-E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vi-V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 pitchFamily="34" charset="0"/>
              </a:rPr>
              <a:t>Francesc </a:t>
            </a:r>
            <a:r>
              <a:rPr lang="vi-VN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 pitchFamily="34" charset="0"/>
              </a:rPr>
              <a:t>Aul</a:t>
            </a:r>
            <a:r>
              <a:rPr lang="es-E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 pitchFamily="34" charset="0"/>
              </a:rPr>
              <a:t>í</a:t>
            </a:r>
            <a:r>
              <a:rPr lang="vi-VN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 pitchFamily="34" charset="0"/>
              </a:rPr>
              <a:t>-Llin</a:t>
            </a:r>
            <a:r>
              <a:rPr lang="es-E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 pitchFamily="34" charset="0"/>
              </a:rPr>
              <a:t>à</a:t>
            </a:r>
            <a:r>
              <a:rPr lang="vi-VN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 pitchFamily="34" charset="0"/>
              </a:rPr>
              <a:t>s</a:t>
            </a:r>
            <a:endParaRPr lang="ca-ES" sz="1600" dirty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</a:endParaRPr>
          </a:p>
        </p:txBody>
      </p:sp>
      <p:pic>
        <p:nvPicPr>
          <p:cNvPr id="678" name="Picture 72" descr="UAB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9476" y="5630399"/>
            <a:ext cx="2952750" cy="1146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9" name="2 Subtítulo"/>
          <p:cNvSpPr>
            <a:spLocks noGrp="1"/>
          </p:cNvSpPr>
          <p:nvPr>
            <p:ph type="subTitle" idx="1"/>
          </p:nvPr>
        </p:nvSpPr>
        <p:spPr>
          <a:xfrm>
            <a:off x="1763688" y="3789040"/>
            <a:ext cx="5904656" cy="864096"/>
          </a:xfrm>
        </p:spPr>
        <p:txBody>
          <a:bodyPr>
            <a:normAutofit/>
          </a:bodyPr>
          <a:lstStyle/>
          <a:p>
            <a:pPr defTabSz="449263" hangingPunct="0">
              <a:lnSpc>
                <a:spcPct val="93000"/>
              </a:lnSpc>
              <a:buClr>
                <a:srgbClr val="000000"/>
              </a:buClr>
              <a:buSzPct val="4500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</a:pPr>
            <a:r>
              <a:rPr lang="en-US" sz="1600" i="1" dirty="0" smtClean="0">
                <a:solidFill>
                  <a:schemeClr val="tx1">
                    <a:lumMod val="85000"/>
                    <a:lumOff val="15000"/>
                  </a:schemeClr>
                </a:solidFill>
                <a:cs typeface="Lucida Sans Unicode" pitchFamily="34" charset="0"/>
              </a:rPr>
              <a:t>Department </a:t>
            </a:r>
            <a:r>
              <a:rPr lang="en-US" sz="1600" i="1" dirty="0" smtClean="0">
                <a:solidFill>
                  <a:schemeClr val="tx1">
                    <a:lumMod val="85000"/>
                    <a:lumOff val="15000"/>
                  </a:schemeClr>
                </a:solidFill>
                <a:cs typeface="Lucida Sans Unicode" pitchFamily="34" charset="0"/>
              </a:rPr>
              <a:t>of Information and Communications Engineering, </a:t>
            </a:r>
            <a:endParaRPr lang="en-US" sz="1600" i="1" dirty="0" smtClean="0">
              <a:solidFill>
                <a:schemeClr val="tx1">
                  <a:lumMod val="85000"/>
                  <a:lumOff val="15000"/>
                </a:schemeClr>
              </a:solidFill>
              <a:cs typeface="Lucida Sans Unicode" pitchFamily="34" charset="0"/>
            </a:endParaRPr>
          </a:p>
          <a:p>
            <a:pPr defTabSz="449263" hangingPunct="0">
              <a:lnSpc>
                <a:spcPct val="93000"/>
              </a:lnSpc>
              <a:buClr>
                <a:srgbClr val="000000"/>
              </a:buClr>
              <a:buSzPct val="4500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</a:pPr>
            <a:r>
              <a:rPr lang="en-US" sz="1600" i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cs typeface="Lucida Sans Unicode" pitchFamily="34" charset="0"/>
              </a:rPr>
              <a:t>Universitat</a:t>
            </a:r>
            <a:r>
              <a:rPr lang="en-US" sz="1600" i="1" dirty="0" smtClean="0">
                <a:solidFill>
                  <a:schemeClr val="tx1">
                    <a:lumMod val="85000"/>
                    <a:lumOff val="15000"/>
                  </a:schemeClr>
                </a:solidFill>
                <a:cs typeface="Lucida Sans Unicode" pitchFamily="34" charset="0"/>
              </a:rPr>
              <a:t> </a:t>
            </a:r>
            <a:r>
              <a:rPr lang="en-US" sz="1600" i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cs typeface="Lucida Sans Unicode" pitchFamily="34" charset="0"/>
              </a:rPr>
              <a:t>Autònoma</a:t>
            </a:r>
            <a:r>
              <a:rPr lang="en-US" sz="1600" i="1" dirty="0" smtClean="0">
                <a:solidFill>
                  <a:schemeClr val="tx1">
                    <a:lumMod val="85000"/>
                    <a:lumOff val="15000"/>
                  </a:schemeClr>
                </a:solidFill>
                <a:cs typeface="Lucida Sans Unicode" pitchFamily="34" charset="0"/>
              </a:rPr>
              <a:t> de Barcelona, </a:t>
            </a:r>
            <a:r>
              <a:rPr lang="en-US" sz="1600" i="1" dirty="0" smtClean="0">
                <a:solidFill>
                  <a:schemeClr val="tx1">
                    <a:lumMod val="85000"/>
                    <a:lumOff val="15000"/>
                  </a:schemeClr>
                </a:solidFill>
                <a:cs typeface="Lucida Sans Unicode" pitchFamily="34" charset="0"/>
              </a:rPr>
              <a:t>Spain</a:t>
            </a:r>
            <a:endParaRPr lang="en-US" sz="1200" i="1" dirty="0" smtClean="0">
              <a:solidFill>
                <a:schemeClr val="tx1">
                  <a:lumMod val="85000"/>
                  <a:lumOff val="15000"/>
                </a:schemeClr>
              </a:solidFill>
              <a:cs typeface="Lucida Sans Unicode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745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Rectangle 11"/>
          <p:cNvSpPr>
            <a:spLocks noChangeArrowheads="1"/>
          </p:cNvSpPr>
          <p:nvPr/>
        </p:nvSpPr>
        <p:spPr bwMode="auto">
          <a:xfrm>
            <a:off x="1947570" y="6021288"/>
            <a:ext cx="562679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GPUs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mainly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use SIMD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computing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(vectorial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instructions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18666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INTRODUCTION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4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114300" y="466725"/>
            <a:ext cx="94128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2+2 = 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5" name="4 Rectángulo"/>
          <p:cNvSpPr/>
          <p:nvPr/>
        </p:nvSpPr>
        <p:spPr>
          <a:xfrm>
            <a:off x="1160569" y="1484784"/>
            <a:ext cx="7200800" cy="29700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 smtClean="0"/>
              <a:t>S. </a:t>
            </a:r>
            <a:r>
              <a:rPr lang="en-US" sz="1100" dirty="0" err="1" smtClean="0"/>
              <a:t>Datla</a:t>
            </a:r>
            <a:r>
              <a:rPr lang="en-US" sz="1100" dirty="0" smtClean="0"/>
              <a:t> and N. S. </a:t>
            </a:r>
            <a:r>
              <a:rPr lang="en-US" sz="1100" dirty="0" err="1" smtClean="0"/>
              <a:t>Gidijala</a:t>
            </a:r>
            <a:r>
              <a:rPr lang="en-US" sz="1100" dirty="0" smtClean="0"/>
              <a:t>, “Parallelizing motion JPEG 2000 with CUDA,” in Proc. IEEE International Conference on Computer and Electrical Engineering, Dec. 2009, pp. 630–634.</a:t>
            </a:r>
          </a:p>
          <a:p>
            <a:endParaRPr lang="en-US" sz="400" dirty="0" smtClean="0"/>
          </a:p>
          <a:p>
            <a:r>
              <a:rPr lang="en-US" sz="1100" dirty="0" smtClean="0"/>
              <a:t>J. </a:t>
            </a:r>
            <a:r>
              <a:rPr lang="en-US" sz="1100" dirty="0" err="1" smtClean="0"/>
              <a:t>Matela</a:t>
            </a:r>
            <a:r>
              <a:rPr lang="en-US" sz="1100" dirty="0" smtClean="0"/>
              <a:t>, V. </a:t>
            </a:r>
            <a:r>
              <a:rPr lang="en-US" sz="1100" dirty="0" err="1" smtClean="0"/>
              <a:t>Rusnak</a:t>
            </a:r>
            <a:r>
              <a:rPr lang="en-US" sz="1100" dirty="0" smtClean="0"/>
              <a:t>, and P. </a:t>
            </a:r>
            <a:r>
              <a:rPr lang="en-US" sz="1100" dirty="0" err="1" smtClean="0"/>
              <a:t>Holub</a:t>
            </a:r>
            <a:r>
              <a:rPr lang="en-US" sz="1100" dirty="0" smtClean="0"/>
              <a:t>, “Efficient JPEG2000 EBCOT context modeling for massively parallel architectures,” in Proc. IEEE Data Compression Conference, Mar. 2011, pp. 423–432.</a:t>
            </a:r>
          </a:p>
          <a:p>
            <a:endParaRPr lang="en-US" sz="800" dirty="0" smtClean="0"/>
          </a:p>
          <a:p>
            <a:r>
              <a:rPr lang="en-US" sz="1100" dirty="0" smtClean="0"/>
              <a:t>M. </a:t>
            </a:r>
            <a:r>
              <a:rPr lang="en-US" sz="1100" dirty="0" err="1" smtClean="0"/>
              <a:t>Ciznicki</a:t>
            </a:r>
            <a:r>
              <a:rPr lang="en-US" sz="1100" dirty="0" smtClean="0"/>
              <a:t>, K. </a:t>
            </a:r>
            <a:r>
              <a:rPr lang="en-US" sz="1100" dirty="0" err="1" smtClean="0"/>
              <a:t>Kurowski</a:t>
            </a:r>
            <a:r>
              <a:rPr lang="en-US" sz="1100" dirty="0" smtClean="0"/>
              <a:t>, and A. Plaza, “Graphics processing unit implementation of JPEG2000 for hyperspectral image compression,” SPIE Journal of Applied Remote Sensing, vol. 6, pp. 1–14, Jan. 2012.</a:t>
            </a:r>
          </a:p>
          <a:p>
            <a:endParaRPr lang="en-US" sz="800" dirty="0" smtClean="0"/>
          </a:p>
          <a:p>
            <a:r>
              <a:rPr lang="en-US" sz="1100" dirty="0" smtClean="0"/>
              <a:t>B. </a:t>
            </a:r>
            <a:r>
              <a:rPr lang="en-US" sz="1100" dirty="0" err="1" smtClean="0"/>
              <a:t>Pieters</a:t>
            </a:r>
            <a:r>
              <a:rPr lang="en-US" sz="1100" dirty="0" smtClean="0"/>
              <a:t>, J. D. Cock, C. </a:t>
            </a:r>
            <a:r>
              <a:rPr lang="en-US" sz="1100" dirty="0" err="1" smtClean="0"/>
              <a:t>Hollemeersch</a:t>
            </a:r>
            <a:r>
              <a:rPr lang="en-US" sz="1100" dirty="0" smtClean="0"/>
              <a:t>, J. </a:t>
            </a:r>
            <a:r>
              <a:rPr lang="en-US" sz="1100" dirty="0" err="1" smtClean="0"/>
              <a:t>Wielandt</a:t>
            </a:r>
            <a:r>
              <a:rPr lang="en-US" sz="1100" dirty="0" smtClean="0"/>
              <a:t>, P. Lambert, and R. V. de </a:t>
            </a:r>
            <a:r>
              <a:rPr lang="en-US" sz="1100" dirty="0" err="1" smtClean="0"/>
              <a:t>Walle</a:t>
            </a:r>
            <a:r>
              <a:rPr lang="en-US" sz="1100" dirty="0" smtClean="0"/>
              <a:t>, “Ultra high definition video decoding with motion JPEG XR using the GPU,” in Proc. IEEE International Conference on Image Processing, Sep. 2011, pp. 377–380.</a:t>
            </a:r>
          </a:p>
          <a:p>
            <a:endParaRPr lang="en-US" sz="800" dirty="0" smtClean="0"/>
          </a:p>
          <a:p>
            <a:r>
              <a:rPr lang="en-US" sz="1100" dirty="0" smtClean="0"/>
              <a:t>N.-M. Cheung, O. C. Au, M.-C. Kung, P. H. Wong, and C. H. Liu, “Highly parallel rate-distortion optimized intra-mode decision on multicore graphics processors,” IEEE Trans. Circuits Syst. Video Technol., vol. 19, no. 11, pp. 1692–1703, Nov. 2009.</a:t>
            </a:r>
          </a:p>
          <a:p>
            <a:endParaRPr lang="en-US" sz="800" dirty="0" smtClean="0"/>
          </a:p>
          <a:p>
            <a:r>
              <a:rPr lang="en-US" sz="1100" dirty="0" smtClean="0"/>
              <a:t>N.-M. Cheung, X. Fan, O. C. Au, and M.-C. Kung, “Video coding on multicore graphics processors,” IEEE Signal Process. Mag., vol. 27, no. 2, pp. 79–89, Mar. 2010.</a:t>
            </a:r>
          </a:p>
          <a:p>
            <a:endParaRPr lang="en-US" sz="800" dirty="0" smtClean="0"/>
          </a:p>
          <a:p>
            <a:r>
              <a:rPr lang="en-US" sz="1100" dirty="0" smtClean="0"/>
              <a:t>…</a:t>
            </a:r>
            <a:endParaRPr lang="en-US" sz="1100" dirty="0"/>
          </a:p>
        </p:txBody>
      </p:sp>
      <p:pic>
        <p:nvPicPr>
          <p:cNvPr id="7" name="6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931" y="1576771"/>
            <a:ext cx="238954" cy="232048"/>
          </a:xfrm>
          <a:prstGeom prst="rect">
            <a:avLst/>
          </a:prstGeom>
        </p:spPr>
      </p:pic>
      <p:pic>
        <p:nvPicPr>
          <p:cNvPr id="51" name="50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1600" y="1972816"/>
            <a:ext cx="238954" cy="232048"/>
          </a:xfrm>
          <a:prstGeom prst="rect">
            <a:avLst/>
          </a:prstGeom>
        </p:spPr>
      </p:pic>
      <p:pic>
        <p:nvPicPr>
          <p:cNvPr id="52" name="51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82801" y="2421097"/>
            <a:ext cx="238954" cy="232048"/>
          </a:xfrm>
          <a:prstGeom prst="rect">
            <a:avLst/>
          </a:prstGeom>
        </p:spPr>
      </p:pic>
      <p:pic>
        <p:nvPicPr>
          <p:cNvPr id="53" name="52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7011" y="2881865"/>
            <a:ext cx="238954" cy="232048"/>
          </a:xfrm>
          <a:prstGeom prst="rect">
            <a:avLst/>
          </a:prstGeom>
        </p:spPr>
      </p:pic>
      <p:pic>
        <p:nvPicPr>
          <p:cNvPr id="54" name="53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1600" y="3356992"/>
            <a:ext cx="238954" cy="232048"/>
          </a:xfrm>
          <a:prstGeom prst="rect">
            <a:avLst/>
          </a:prstGeom>
        </p:spPr>
      </p:pic>
      <p:pic>
        <p:nvPicPr>
          <p:cNvPr id="55" name="54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1600" y="3783629"/>
            <a:ext cx="238954" cy="232048"/>
          </a:xfrm>
          <a:prstGeom prst="rect">
            <a:avLst/>
          </a:prstGeom>
        </p:spPr>
      </p:pic>
      <p:pic>
        <p:nvPicPr>
          <p:cNvPr id="56" name="55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1979" y="4205064"/>
            <a:ext cx="238954" cy="232048"/>
          </a:xfrm>
          <a:prstGeom prst="rect">
            <a:avLst/>
          </a:prstGeom>
        </p:spPr>
      </p:pic>
      <p:sp>
        <p:nvSpPr>
          <p:cNvPr id="57" name="Rectangle 11"/>
          <p:cNvSpPr>
            <a:spLocks noChangeArrowheads="1"/>
          </p:cNvSpPr>
          <p:nvPr/>
        </p:nvSpPr>
        <p:spPr bwMode="auto">
          <a:xfrm>
            <a:off x="335026" y="1052736"/>
            <a:ext cx="698922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Current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approach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implement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already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developed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systems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GPUs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Rectangle 11"/>
          <p:cNvSpPr>
            <a:spLocks noChangeArrowheads="1"/>
          </p:cNvSpPr>
          <p:nvPr/>
        </p:nvSpPr>
        <p:spPr bwMode="auto">
          <a:xfrm>
            <a:off x="861267" y="493097"/>
            <a:ext cx="808086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image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coding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systems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may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benefit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from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the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computational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power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of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GPUs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59" name="Rectangle 11"/>
          <p:cNvSpPr>
            <a:spLocks noChangeArrowheads="1"/>
          </p:cNvSpPr>
          <p:nvPr/>
        </p:nvSpPr>
        <p:spPr bwMode="auto">
          <a:xfrm>
            <a:off x="487426" y="4581128"/>
            <a:ext cx="547874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Issue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current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systems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are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inherently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sequential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7 Elipse"/>
          <p:cNvSpPr/>
          <p:nvPr/>
        </p:nvSpPr>
        <p:spPr>
          <a:xfrm>
            <a:off x="2801112" y="5373216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59 Elipse"/>
          <p:cNvSpPr/>
          <p:nvPr/>
        </p:nvSpPr>
        <p:spPr>
          <a:xfrm>
            <a:off x="3201467" y="5372076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0" name="99 Grupo"/>
          <p:cNvGrpSpPr/>
          <p:nvPr/>
        </p:nvGrpSpPr>
        <p:grpSpPr>
          <a:xfrm rot="5400000">
            <a:off x="2603477" y="5219928"/>
            <a:ext cx="434374" cy="118864"/>
            <a:chOff x="2497368" y="5440289"/>
            <a:chExt cx="434374" cy="118864"/>
          </a:xfrm>
        </p:grpSpPr>
        <p:grpSp>
          <p:nvGrpSpPr>
            <p:cNvPr id="101" name="100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05" name="104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105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106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2" name="101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8" name="157 Conector recto de flecha"/>
          <p:cNvCxnSpPr/>
          <p:nvPr/>
        </p:nvCxnSpPr>
        <p:spPr>
          <a:xfrm>
            <a:off x="2873608" y="5519887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161 Conector recto de flecha"/>
          <p:cNvCxnSpPr/>
          <p:nvPr/>
        </p:nvCxnSpPr>
        <p:spPr>
          <a:xfrm>
            <a:off x="3279418" y="5517499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Rectangle 11"/>
          <p:cNvSpPr>
            <a:spLocks noChangeArrowheads="1"/>
          </p:cNvSpPr>
          <p:nvPr/>
        </p:nvSpPr>
        <p:spPr bwMode="auto">
          <a:xfrm>
            <a:off x="2715725" y="5589240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1</a:t>
            </a:r>
          </a:p>
        </p:txBody>
      </p:sp>
      <p:sp>
        <p:nvSpPr>
          <p:cNvPr id="164" name="Rectangle 11"/>
          <p:cNvSpPr>
            <a:spLocks noChangeArrowheads="1"/>
          </p:cNvSpPr>
          <p:nvPr/>
        </p:nvSpPr>
        <p:spPr bwMode="auto">
          <a:xfrm>
            <a:off x="3148516" y="5582097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</a:t>
            </a:r>
            <a:endParaRPr lang="es-ES" baseline="-25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3" name="182 Elipse"/>
          <p:cNvSpPr/>
          <p:nvPr/>
        </p:nvSpPr>
        <p:spPr>
          <a:xfrm>
            <a:off x="3601822" y="5372076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97" name="196 Conector recto de flecha"/>
          <p:cNvCxnSpPr/>
          <p:nvPr/>
        </p:nvCxnSpPr>
        <p:spPr>
          <a:xfrm>
            <a:off x="3679773" y="5517499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Rectangle 11"/>
          <p:cNvSpPr>
            <a:spLocks noChangeArrowheads="1"/>
          </p:cNvSpPr>
          <p:nvPr/>
        </p:nvSpPr>
        <p:spPr bwMode="auto">
          <a:xfrm>
            <a:off x="3548871" y="5582097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3</a:t>
            </a:r>
          </a:p>
        </p:txBody>
      </p:sp>
      <p:sp>
        <p:nvSpPr>
          <p:cNvPr id="201" name="200 Elipse"/>
          <p:cNvSpPr/>
          <p:nvPr/>
        </p:nvSpPr>
        <p:spPr>
          <a:xfrm>
            <a:off x="4002177" y="5372076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9" name="208 Conector recto de flecha"/>
          <p:cNvCxnSpPr/>
          <p:nvPr/>
        </p:nvCxnSpPr>
        <p:spPr>
          <a:xfrm>
            <a:off x="4080128" y="5517499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Rectangle 11"/>
          <p:cNvSpPr>
            <a:spLocks noChangeArrowheads="1"/>
          </p:cNvSpPr>
          <p:nvPr/>
        </p:nvSpPr>
        <p:spPr bwMode="auto">
          <a:xfrm>
            <a:off x="3949226" y="5582097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</a:t>
            </a:r>
            <a:endParaRPr lang="es-ES" baseline="-25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2" name="211 Elipse"/>
          <p:cNvSpPr/>
          <p:nvPr/>
        </p:nvSpPr>
        <p:spPr>
          <a:xfrm>
            <a:off x="4402532" y="5372076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25" name="224 Conector recto de flecha"/>
          <p:cNvCxnSpPr/>
          <p:nvPr/>
        </p:nvCxnSpPr>
        <p:spPr>
          <a:xfrm>
            <a:off x="4480483" y="5517499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Rectangle 11"/>
          <p:cNvSpPr>
            <a:spLocks noChangeArrowheads="1"/>
          </p:cNvSpPr>
          <p:nvPr/>
        </p:nvSpPr>
        <p:spPr bwMode="auto">
          <a:xfrm>
            <a:off x="4349581" y="5582097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5</a:t>
            </a:r>
          </a:p>
        </p:txBody>
      </p:sp>
      <p:sp>
        <p:nvSpPr>
          <p:cNvPr id="228" name="227 Elipse"/>
          <p:cNvSpPr/>
          <p:nvPr/>
        </p:nvSpPr>
        <p:spPr>
          <a:xfrm>
            <a:off x="4802372" y="5370502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36" name="235 Conector recto de flecha"/>
          <p:cNvCxnSpPr/>
          <p:nvPr/>
        </p:nvCxnSpPr>
        <p:spPr>
          <a:xfrm>
            <a:off x="4880323" y="5515925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Rectangle 11"/>
          <p:cNvSpPr>
            <a:spLocks noChangeArrowheads="1"/>
          </p:cNvSpPr>
          <p:nvPr/>
        </p:nvSpPr>
        <p:spPr bwMode="auto">
          <a:xfrm>
            <a:off x="4749421" y="5580523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6</a:t>
            </a:r>
          </a:p>
        </p:txBody>
      </p:sp>
      <p:sp>
        <p:nvSpPr>
          <p:cNvPr id="239" name="238 Elipse"/>
          <p:cNvSpPr/>
          <p:nvPr/>
        </p:nvSpPr>
        <p:spPr>
          <a:xfrm>
            <a:off x="5202727" y="5370502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46" name="245 Conector recto de flecha"/>
          <p:cNvCxnSpPr/>
          <p:nvPr/>
        </p:nvCxnSpPr>
        <p:spPr>
          <a:xfrm>
            <a:off x="5280678" y="5515925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Rectangle 11"/>
          <p:cNvSpPr>
            <a:spLocks noChangeArrowheads="1"/>
          </p:cNvSpPr>
          <p:nvPr/>
        </p:nvSpPr>
        <p:spPr bwMode="auto">
          <a:xfrm>
            <a:off x="5149776" y="5580523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7</a:t>
            </a:r>
            <a:endParaRPr lang="es-ES" baseline="-25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8" name="247 Elipse"/>
          <p:cNvSpPr/>
          <p:nvPr/>
        </p:nvSpPr>
        <p:spPr>
          <a:xfrm>
            <a:off x="5603082" y="5370502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5" name="254 Conector recto de flecha"/>
          <p:cNvCxnSpPr/>
          <p:nvPr/>
        </p:nvCxnSpPr>
        <p:spPr>
          <a:xfrm>
            <a:off x="5681033" y="5515925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Rectangle 11"/>
          <p:cNvSpPr>
            <a:spLocks noChangeArrowheads="1"/>
          </p:cNvSpPr>
          <p:nvPr/>
        </p:nvSpPr>
        <p:spPr bwMode="auto">
          <a:xfrm>
            <a:off x="5550131" y="5580523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8</a:t>
            </a:r>
          </a:p>
        </p:txBody>
      </p:sp>
      <p:sp>
        <p:nvSpPr>
          <p:cNvPr id="257" name="256 Elipse"/>
          <p:cNvSpPr/>
          <p:nvPr/>
        </p:nvSpPr>
        <p:spPr>
          <a:xfrm>
            <a:off x="6003437" y="5370502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0" name="269 Conector recto de flecha"/>
          <p:cNvCxnSpPr/>
          <p:nvPr/>
        </p:nvCxnSpPr>
        <p:spPr>
          <a:xfrm>
            <a:off x="6081388" y="5515925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Rectangle 11"/>
          <p:cNvSpPr>
            <a:spLocks noChangeArrowheads="1"/>
          </p:cNvSpPr>
          <p:nvPr/>
        </p:nvSpPr>
        <p:spPr bwMode="auto">
          <a:xfrm>
            <a:off x="5940152" y="5589240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9</a:t>
            </a:r>
          </a:p>
        </p:txBody>
      </p:sp>
      <p:grpSp>
        <p:nvGrpSpPr>
          <p:cNvPr id="108" name="107 Grupo"/>
          <p:cNvGrpSpPr/>
          <p:nvPr/>
        </p:nvGrpSpPr>
        <p:grpSpPr>
          <a:xfrm rot="5400000">
            <a:off x="3002799" y="5215377"/>
            <a:ext cx="434374" cy="118864"/>
            <a:chOff x="2497368" y="5440289"/>
            <a:chExt cx="434374" cy="118864"/>
          </a:xfrm>
        </p:grpSpPr>
        <p:grpSp>
          <p:nvGrpSpPr>
            <p:cNvPr id="109" name="108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11" name="110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111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112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109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113 Grupo"/>
          <p:cNvGrpSpPr/>
          <p:nvPr/>
        </p:nvGrpSpPr>
        <p:grpSpPr>
          <a:xfrm rot="5400000">
            <a:off x="3401529" y="5223675"/>
            <a:ext cx="434374" cy="118864"/>
            <a:chOff x="2497368" y="5440289"/>
            <a:chExt cx="434374" cy="118864"/>
          </a:xfrm>
        </p:grpSpPr>
        <p:grpSp>
          <p:nvGrpSpPr>
            <p:cNvPr id="115" name="114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17" name="116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117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118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6" name="115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119 Grupo"/>
          <p:cNvGrpSpPr/>
          <p:nvPr/>
        </p:nvGrpSpPr>
        <p:grpSpPr>
          <a:xfrm rot="5400000">
            <a:off x="3800851" y="5219124"/>
            <a:ext cx="434374" cy="118864"/>
            <a:chOff x="2497368" y="5440289"/>
            <a:chExt cx="434374" cy="118864"/>
          </a:xfrm>
        </p:grpSpPr>
        <p:grpSp>
          <p:nvGrpSpPr>
            <p:cNvPr id="121" name="120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23" name="122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123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124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2" name="121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" name="125 Grupo"/>
          <p:cNvGrpSpPr/>
          <p:nvPr/>
        </p:nvGrpSpPr>
        <p:grpSpPr>
          <a:xfrm rot="5400000">
            <a:off x="4197742" y="5216798"/>
            <a:ext cx="434374" cy="118864"/>
            <a:chOff x="2497368" y="5440289"/>
            <a:chExt cx="434374" cy="118864"/>
          </a:xfrm>
        </p:grpSpPr>
        <p:grpSp>
          <p:nvGrpSpPr>
            <p:cNvPr id="127" name="126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29" name="128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129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130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8" name="127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" name="131 Grupo"/>
          <p:cNvGrpSpPr/>
          <p:nvPr/>
        </p:nvGrpSpPr>
        <p:grpSpPr>
          <a:xfrm rot="5400000">
            <a:off x="4597064" y="5212247"/>
            <a:ext cx="434374" cy="118864"/>
            <a:chOff x="2497368" y="5440289"/>
            <a:chExt cx="434374" cy="118864"/>
          </a:xfrm>
        </p:grpSpPr>
        <p:grpSp>
          <p:nvGrpSpPr>
            <p:cNvPr id="133" name="132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35" name="134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135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136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4" name="133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" name="137 Grupo"/>
          <p:cNvGrpSpPr/>
          <p:nvPr/>
        </p:nvGrpSpPr>
        <p:grpSpPr>
          <a:xfrm rot="5400000">
            <a:off x="4995794" y="5211019"/>
            <a:ext cx="434374" cy="118864"/>
            <a:chOff x="2497368" y="5440289"/>
            <a:chExt cx="434374" cy="118864"/>
          </a:xfrm>
        </p:grpSpPr>
        <p:grpSp>
          <p:nvGrpSpPr>
            <p:cNvPr id="139" name="138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41" name="140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141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142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0" name="139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" name="143 Grupo"/>
          <p:cNvGrpSpPr/>
          <p:nvPr/>
        </p:nvGrpSpPr>
        <p:grpSpPr>
          <a:xfrm rot="5400000">
            <a:off x="5395116" y="5206468"/>
            <a:ext cx="434374" cy="118864"/>
            <a:chOff x="2497368" y="5440289"/>
            <a:chExt cx="434374" cy="118864"/>
          </a:xfrm>
        </p:grpSpPr>
        <p:grpSp>
          <p:nvGrpSpPr>
            <p:cNvPr id="145" name="144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47" name="146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147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148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6" name="145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" name="149 Grupo"/>
          <p:cNvGrpSpPr/>
          <p:nvPr/>
        </p:nvGrpSpPr>
        <p:grpSpPr>
          <a:xfrm rot="5400000">
            <a:off x="5802786" y="5216798"/>
            <a:ext cx="434374" cy="118864"/>
            <a:chOff x="2497368" y="5440289"/>
            <a:chExt cx="434374" cy="118864"/>
          </a:xfrm>
        </p:grpSpPr>
        <p:grpSp>
          <p:nvGrpSpPr>
            <p:cNvPr id="151" name="150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53" name="152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153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154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2" name="151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8" name="97 Rectángulo"/>
          <p:cNvSpPr/>
          <p:nvPr/>
        </p:nvSpPr>
        <p:spPr>
          <a:xfrm>
            <a:off x="314617" y="980728"/>
            <a:ext cx="8712967" cy="5534698"/>
          </a:xfrm>
          <a:prstGeom prst="rect">
            <a:avLst/>
          </a:prstGeom>
          <a:solidFill>
            <a:srgbClr val="FFFFFF">
              <a:alpha val="76863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Rectángulo"/>
          <p:cNvSpPr/>
          <p:nvPr/>
        </p:nvSpPr>
        <p:spPr>
          <a:xfrm>
            <a:off x="1891485" y="2595830"/>
            <a:ext cx="5259555" cy="1892509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RESEARCH PURPOSE:</a:t>
            </a:r>
          </a:p>
          <a:p>
            <a:pPr algn="ctr"/>
            <a:r>
              <a:rPr lang="en-US" sz="2000" b="1" i="1" dirty="0" smtClean="0">
                <a:solidFill>
                  <a:srgbClr val="C00000"/>
                </a:solidFill>
              </a:rPr>
              <a:t>DEVELOP AN IMAGE CODING SYSTEM </a:t>
            </a:r>
          </a:p>
          <a:p>
            <a:pPr algn="ctr"/>
            <a:r>
              <a:rPr lang="en-US" sz="2000" b="1" i="1" dirty="0" smtClean="0">
                <a:solidFill>
                  <a:srgbClr val="C00000"/>
                </a:solidFill>
              </a:rPr>
              <a:t>TAILORED TO SIMD COMPUTING</a:t>
            </a:r>
            <a:endParaRPr lang="en-US" sz="2000" b="1" i="1" dirty="0">
              <a:solidFill>
                <a:srgbClr val="C00000"/>
              </a:solidFill>
            </a:endParaRPr>
          </a:p>
        </p:txBody>
      </p:sp>
      <p:sp>
        <p:nvSpPr>
          <p:cNvPr id="103" name="102 Pentágono"/>
          <p:cNvSpPr/>
          <p:nvPr/>
        </p:nvSpPr>
        <p:spPr>
          <a:xfrm>
            <a:off x="325" y="6613525"/>
            <a:ext cx="1331315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930828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237353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n-U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TABLE OF CONTENTS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4" name="13 Rectángulo"/>
          <p:cNvSpPr/>
          <p:nvPr/>
        </p:nvSpPr>
        <p:spPr>
          <a:xfrm>
            <a:off x="0" y="6525344"/>
            <a:ext cx="9144000" cy="3326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14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952" y="1773705"/>
            <a:ext cx="1635024" cy="1226267"/>
          </a:xfrm>
          <a:prstGeom prst="rect">
            <a:avLst/>
          </a:prstGeom>
        </p:spPr>
      </p:pic>
      <p:pic>
        <p:nvPicPr>
          <p:cNvPr id="16" name="15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7337" y="4610811"/>
            <a:ext cx="1043703" cy="728417"/>
          </a:xfrm>
          <a:prstGeom prst="rect">
            <a:avLst/>
          </a:prstGeom>
        </p:spPr>
      </p:pic>
      <p:pic>
        <p:nvPicPr>
          <p:cNvPr id="17" name="16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3607" y="4360734"/>
            <a:ext cx="1268833" cy="885539"/>
          </a:xfrm>
          <a:prstGeom prst="rect">
            <a:avLst/>
          </a:prstGeom>
        </p:spPr>
      </p:pic>
      <p:grpSp>
        <p:nvGrpSpPr>
          <p:cNvPr id="18" name="17 Grupo"/>
          <p:cNvGrpSpPr/>
          <p:nvPr/>
        </p:nvGrpSpPr>
        <p:grpSpPr>
          <a:xfrm rot="630674">
            <a:off x="5342345" y="3147160"/>
            <a:ext cx="796088" cy="789817"/>
            <a:chOff x="2771799" y="1153100"/>
            <a:chExt cx="3600401" cy="3572044"/>
          </a:xfrm>
        </p:grpSpPr>
        <p:sp>
          <p:nvSpPr>
            <p:cNvPr id="19" name="18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rgbClr val="E8F8EE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19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20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21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22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2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24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25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26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27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28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29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30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31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32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33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34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35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36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37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38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39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40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41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42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43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44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45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46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47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48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49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50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51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52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53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54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55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56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57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58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59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60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61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62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63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64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65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66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67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68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69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70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71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72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73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74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75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76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77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78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81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82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83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84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85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86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87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88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89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90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91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93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94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97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98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100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101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102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103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104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105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106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107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108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109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110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111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112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113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114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117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118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119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120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121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122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123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124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125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126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127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128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129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132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133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134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135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136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137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138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139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140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141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142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143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144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145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148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149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150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153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154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155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156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157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158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159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160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161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162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163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164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165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166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171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172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173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174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175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176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177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178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179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180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181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182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185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186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187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188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189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190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191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192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193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196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197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198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199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200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201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202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203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" name="204 Grupo"/>
            <p:cNvGrpSpPr/>
            <p:nvPr/>
          </p:nvGrpSpPr>
          <p:grpSpPr>
            <a:xfrm>
              <a:off x="3312638" y="1268760"/>
              <a:ext cx="2915546" cy="3131570"/>
              <a:chOff x="3312638" y="1268760"/>
              <a:chExt cx="2915546" cy="3131570"/>
            </a:xfrm>
            <a:solidFill>
              <a:schemeClr val="bg1">
                <a:lumMod val="95000"/>
              </a:schemeClr>
            </a:solidFill>
          </p:grpSpPr>
          <p:sp>
            <p:nvSpPr>
              <p:cNvPr id="300" name="299 Elipse"/>
              <p:cNvSpPr/>
              <p:nvPr/>
            </p:nvSpPr>
            <p:spPr>
              <a:xfrm>
                <a:off x="6120950" y="126876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300 Elipse"/>
              <p:cNvSpPr/>
              <p:nvPr/>
            </p:nvSpPr>
            <p:spPr>
              <a:xfrm>
                <a:off x="3312638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301 Elipse"/>
              <p:cNvSpPr/>
              <p:nvPr/>
            </p:nvSpPr>
            <p:spPr>
              <a:xfrm>
                <a:off x="3528662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302 Elipse"/>
              <p:cNvSpPr/>
              <p:nvPr/>
            </p:nvSpPr>
            <p:spPr>
              <a:xfrm>
                <a:off x="6120950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303 Elipse"/>
              <p:cNvSpPr/>
              <p:nvPr/>
            </p:nvSpPr>
            <p:spPr>
              <a:xfrm>
                <a:off x="3312638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304 Elipse"/>
              <p:cNvSpPr/>
              <p:nvPr/>
            </p:nvSpPr>
            <p:spPr>
              <a:xfrm>
                <a:off x="3528662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305 Elipse"/>
              <p:cNvSpPr/>
              <p:nvPr/>
            </p:nvSpPr>
            <p:spPr>
              <a:xfrm>
                <a:off x="4176734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306 Elipse"/>
              <p:cNvSpPr/>
              <p:nvPr/>
            </p:nvSpPr>
            <p:spPr>
              <a:xfrm>
                <a:off x="4176734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307 Elipse"/>
              <p:cNvSpPr/>
              <p:nvPr/>
            </p:nvSpPr>
            <p:spPr>
              <a:xfrm>
                <a:off x="4392758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308 Elipse"/>
              <p:cNvSpPr/>
              <p:nvPr/>
            </p:nvSpPr>
            <p:spPr>
              <a:xfrm>
                <a:off x="3960710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309 Elipse"/>
              <p:cNvSpPr/>
              <p:nvPr/>
            </p:nvSpPr>
            <p:spPr>
              <a:xfrm>
                <a:off x="4176734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310 Elipse"/>
              <p:cNvSpPr/>
              <p:nvPr/>
            </p:nvSpPr>
            <p:spPr>
              <a:xfrm>
                <a:off x="396071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311 Elipse"/>
              <p:cNvSpPr/>
              <p:nvPr/>
            </p:nvSpPr>
            <p:spPr>
              <a:xfrm>
                <a:off x="417673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312 Elipse"/>
              <p:cNvSpPr/>
              <p:nvPr/>
            </p:nvSpPr>
            <p:spPr>
              <a:xfrm>
                <a:off x="504083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313 Elipse"/>
              <p:cNvSpPr/>
              <p:nvPr/>
            </p:nvSpPr>
            <p:spPr>
              <a:xfrm>
                <a:off x="525685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314 Elipse"/>
              <p:cNvSpPr/>
              <p:nvPr/>
            </p:nvSpPr>
            <p:spPr>
              <a:xfrm>
                <a:off x="5040830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315 Elipse"/>
              <p:cNvSpPr/>
              <p:nvPr/>
            </p:nvSpPr>
            <p:spPr>
              <a:xfrm>
                <a:off x="5256854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316 Elipse"/>
              <p:cNvSpPr/>
              <p:nvPr/>
            </p:nvSpPr>
            <p:spPr>
              <a:xfrm>
                <a:off x="5472878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317 Elipse"/>
              <p:cNvSpPr/>
              <p:nvPr/>
            </p:nvSpPr>
            <p:spPr>
              <a:xfrm>
                <a:off x="5688902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318 Elipse"/>
              <p:cNvSpPr/>
              <p:nvPr/>
            </p:nvSpPr>
            <p:spPr>
              <a:xfrm>
                <a:off x="5040830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319 Elipse"/>
              <p:cNvSpPr/>
              <p:nvPr/>
            </p:nvSpPr>
            <p:spPr>
              <a:xfrm>
                <a:off x="5256854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320 Elipse"/>
              <p:cNvSpPr/>
              <p:nvPr/>
            </p:nvSpPr>
            <p:spPr>
              <a:xfrm>
                <a:off x="3960710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321 Elipse"/>
              <p:cNvSpPr/>
              <p:nvPr/>
            </p:nvSpPr>
            <p:spPr>
              <a:xfrm>
                <a:off x="4176734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322 Elipse"/>
              <p:cNvSpPr/>
              <p:nvPr/>
            </p:nvSpPr>
            <p:spPr>
              <a:xfrm>
                <a:off x="3960710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323 Elipse"/>
              <p:cNvSpPr/>
              <p:nvPr/>
            </p:nvSpPr>
            <p:spPr>
              <a:xfrm>
                <a:off x="4176734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324 Elipse"/>
              <p:cNvSpPr/>
              <p:nvPr/>
            </p:nvSpPr>
            <p:spPr>
              <a:xfrm>
                <a:off x="3744686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325 Elipse"/>
              <p:cNvSpPr/>
              <p:nvPr/>
            </p:nvSpPr>
            <p:spPr>
              <a:xfrm>
                <a:off x="3960710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326 Elipse"/>
              <p:cNvSpPr/>
              <p:nvPr/>
            </p:nvSpPr>
            <p:spPr>
              <a:xfrm>
                <a:off x="374468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327 Elipse"/>
              <p:cNvSpPr/>
              <p:nvPr/>
            </p:nvSpPr>
            <p:spPr>
              <a:xfrm>
                <a:off x="3960710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328 Elipse"/>
              <p:cNvSpPr/>
              <p:nvPr/>
            </p:nvSpPr>
            <p:spPr>
              <a:xfrm>
                <a:off x="5472878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329 Elipse"/>
              <p:cNvSpPr/>
              <p:nvPr/>
            </p:nvSpPr>
            <p:spPr>
              <a:xfrm>
                <a:off x="5688902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330 Elipse"/>
              <p:cNvSpPr/>
              <p:nvPr/>
            </p:nvSpPr>
            <p:spPr>
              <a:xfrm>
                <a:off x="590492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331 Elipse"/>
              <p:cNvSpPr/>
              <p:nvPr/>
            </p:nvSpPr>
            <p:spPr>
              <a:xfrm>
                <a:off x="352866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332 Elipse"/>
              <p:cNvSpPr/>
              <p:nvPr/>
            </p:nvSpPr>
            <p:spPr>
              <a:xfrm>
                <a:off x="374468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333 Elipse"/>
              <p:cNvSpPr/>
              <p:nvPr/>
            </p:nvSpPr>
            <p:spPr>
              <a:xfrm>
                <a:off x="3960710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334 Elipse"/>
              <p:cNvSpPr/>
              <p:nvPr/>
            </p:nvSpPr>
            <p:spPr>
              <a:xfrm>
                <a:off x="5472878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335 Elipse"/>
              <p:cNvSpPr/>
              <p:nvPr/>
            </p:nvSpPr>
            <p:spPr>
              <a:xfrm>
                <a:off x="568890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336 Elipse"/>
              <p:cNvSpPr/>
              <p:nvPr/>
            </p:nvSpPr>
            <p:spPr>
              <a:xfrm>
                <a:off x="590492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337 Elipse"/>
              <p:cNvSpPr/>
              <p:nvPr/>
            </p:nvSpPr>
            <p:spPr>
              <a:xfrm>
                <a:off x="3312638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338 Elipse"/>
              <p:cNvSpPr/>
              <p:nvPr/>
            </p:nvSpPr>
            <p:spPr>
              <a:xfrm>
                <a:off x="352866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339 Elipse"/>
              <p:cNvSpPr/>
              <p:nvPr/>
            </p:nvSpPr>
            <p:spPr>
              <a:xfrm>
                <a:off x="568890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340 Elipse"/>
              <p:cNvSpPr/>
              <p:nvPr/>
            </p:nvSpPr>
            <p:spPr>
              <a:xfrm>
                <a:off x="3312638" y="429309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6" name="205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206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207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208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209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212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213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214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215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216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217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218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219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220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221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222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223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224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227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228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229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230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231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232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233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5" name="234 Grupo"/>
            <p:cNvGrpSpPr/>
            <p:nvPr/>
          </p:nvGrpSpPr>
          <p:grpSpPr>
            <a:xfrm>
              <a:off x="3261838" y="1153100"/>
              <a:ext cx="2582224" cy="3572044"/>
              <a:chOff x="3261838" y="1062261"/>
              <a:chExt cx="2582224" cy="3750765"/>
            </a:xfrm>
          </p:grpSpPr>
          <p:sp>
            <p:nvSpPr>
              <p:cNvPr id="293" name="Line 30"/>
              <p:cNvSpPr>
                <a:spLocks noChangeShapeType="1"/>
              </p:cNvSpPr>
              <p:nvPr/>
            </p:nvSpPr>
            <p:spPr bwMode="auto">
              <a:xfrm flipH="1">
                <a:off x="3261838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4" name="Line 30"/>
              <p:cNvSpPr>
                <a:spLocks noChangeShapeType="1"/>
              </p:cNvSpPr>
              <p:nvPr/>
            </p:nvSpPr>
            <p:spPr bwMode="auto">
              <a:xfrm flipH="1">
                <a:off x="3695204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5" name="Line 30"/>
              <p:cNvSpPr>
                <a:spLocks noChangeShapeType="1"/>
              </p:cNvSpPr>
              <p:nvPr/>
            </p:nvSpPr>
            <p:spPr bwMode="auto">
              <a:xfrm flipH="1">
                <a:off x="4117727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6" name="Line 30"/>
              <p:cNvSpPr>
                <a:spLocks noChangeShapeType="1"/>
              </p:cNvSpPr>
              <p:nvPr/>
            </p:nvSpPr>
            <p:spPr bwMode="auto">
              <a:xfrm flipH="1">
                <a:off x="4551093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7" name="Line 30"/>
              <p:cNvSpPr>
                <a:spLocks noChangeShapeType="1"/>
              </p:cNvSpPr>
              <p:nvPr/>
            </p:nvSpPr>
            <p:spPr bwMode="auto">
              <a:xfrm flipH="1">
                <a:off x="4988173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8" name="Line 30"/>
              <p:cNvSpPr>
                <a:spLocks noChangeShapeType="1"/>
              </p:cNvSpPr>
              <p:nvPr/>
            </p:nvSpPr>
            <p:spPr bwMode="auto">
              <a:xfrm flipH="1">
                <a:off x="5421539" y="106861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9" name="Line 30"/>
              <p:cNvSpPr>
                <a:spLocks noChangeShapeType="1"/>
              </p:cNvSpPr>
              <p:nvPr/>
            </p:nvSpPr>
            <p:spPr bwMode="auto">
              <a:xfrm flipH="1">
                <a:off x="5844062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236" name="235 Grupo"/>
            <p:cNvGrpSpPr/>
            <p:nvPr/>
          </p:nvGrpSpPr>
          <p:grpSpPr>
            <a:xfrm>
              <a:off x="2878733" y="1916832"/>
              <a:ext cx="3133427" cy="107234"/>
              <a:chOff x="2878733" y="1268760"/>
              <a:chExt cx="3133427" cy="107234"/>
            </a:xfrm>
          </p:grpSpPr>
          <p:sp>
            <p:nvSpPr>
              <p:cNvPr id="285" name="284 Elipse"/>
              <p:cNvSpPr/>
              <p:nvPr/>
            </p:nvSpPr>
            <p:spPr>
              <a:xfrm>
                <a:off x="2878733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285 Elipse"/>
              <p:cNvSpPr/>
              <p:nvPr/>
            </p:nvSpPr>
            <p:spPr>
              <a:xfrm>
                <a:off x="3312638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286 Elipse"/>
              <p:cNvSpPr/>
              <p:nvPr/>
            </p:nvSpPr>
            <p:spPr>
              <a:xfrm>
                <a:off x="3744686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287 Elipse"/>
              <p:cNvSpPr/>
              <p:nvPr/>
            </p:nvSpPr>
            <p:spPr>
              <a:xfrm>
                <a:off x="4176734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288 Elipse"/>
              <p:cNvSpPr/>
              <p:nvPr/>
            </p:nvSpPr>
            <p:spPr>
              <a:xfrm>
                <a:off x="4608782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289 Elipse"/>
              <p:cNvSpPr/>
              <p:nvPr/>
            </p:nvSpPr>
            <p:spPr>
              <a:xfrm>
                <a:off x="5040830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290 Elipse"/>
              <p:cNvSpPr/>
              <p:nvPr/>
            </p:nvSpPr>
            <p:spPr>
              <a:xfrm>
                <a:off x="5472878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291 Elipse"/>
              <p:cNvSpPr/>
              <p:nvPr/>
            </p:nvSpPr>
            <p:spPr>
              <a:xfrm>
                <a:off x="5904926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7" name="Line 30"/>
            <p:cNvSpPr>
              <a:spLocks noChangeShapeType="1"/>
            </p:cNvSpPr>
            <p:nvPr/>
          </p:nvSpPr>
          <p:spPr bwMode="auto">
            <a:xfrm flipV="1">
              <a:off x="2987824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38" name="Line 30"/>
            <p:cNvSpPr>
              <a:spLocks noChangeShapeType="1"/>
            </p:cNvSpPr>
            <p:nvPr/>
          </p:nvSpPr>
          <p:spPr bwMode="auto">
            <a:xfrm flipV="1">
              <a:off x="3422253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39" name="Line 30"/>
            <p:cNvSpPr>
              <a:spLocks noChangeShapeType="1"/>
            </p:cNvSpPr>
            <p:nvPr/>
          </p:nvSpPr>
          <p:spPr bwMode="auto">
            <a:xfrm flipV="1">
              <a:off x="3856193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0" name="Line 30"/>
            <p:cNvSpPr>
              <a:spLocks noChangeShapeType="1"/>
            </p:cNvSpPr>
            <p:nvPr/>
          </p:nvSpPr>
          <p:spPr bwMode="auto">
            <a:xfrm flipV="1">
              <a:off x="4285860" y="1322522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1" name="Line 30"/>
            <p:cNvSpPr>
              <a:spLocks noChangeShapeType="1"/>
            </p:cNvSpPr>
            <p:nvPr/>
          </p:nvSpPr>
          <p:spPr bwMode="auto">
            <a:xfrm flipV="1">
              <a:off x="4718397" y="1320116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2" name="Line 30"/>
            <p:cNvSpPr>
              <a:spLocks noChangeShapeType="1"/>
            </p:cNvSpPr>
            <p:nvPr/>
          </p:nvSpPr>
          <p:spPr bwMode="auto">
            <a:xfrm flipV="1">
              <a:off x="5150445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3" name="Line 30"/>
            <p:cNvSpPr>
              <a:spLocks noChangeShapeType="1"/>
            </p:cNvSpPr>
            <p:nvPr/>
          </p:nvSpPr>
          <p:spPr bwMode="auto">
            <a:xfrm flipV="1">
              <a:off x="5584385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4" name="Line 30"/>
            <p:cNvSpPr>
              <a:spLocks noChangeShapeType="1"/>
            </p:cNvSpPr>
            <p:nvPr/>
          </p:nvSpPr>
          <p:spPr bwMode="auto">
            <a:xfrm flipV="1">
              <a:off x="6014052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5" name="Line 30"/>
            <p:cNvSpPr>
              <a:spLocks noChangeShapeType="1"/>
            </p:cNvSpPr>
            <p:nvPr/>
          </p:nvSpPr>
          <p:spPr bwMode="auto">
            <a:xfrm flipV="1">
              <a:off x="2987246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6" name="Line 30"/>
            <p:cNvSpPr>
              <a:spLocks noChangeShapeType="1"/>
            </p:cNvSpPr>
            <p:nvPr/>
          </p:nvSpPr>
          <p:spPr bwMode="auto">
            <a:xfrm flipV="1">
              <a:off x="3421675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7" name="Line 30"/>
            <p:cNvSpPr>
              <a:spLocks noChangeShapeType="1"/>
            </p:cNvSpPr>
            <p:nvPr/>
          </p:nvSpPr>
          <p:spPr bwMode="auto">
            <a:xfrm flipV="1">
              <a:off x="3855615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8" name="Line 30"/>
            <p:cNvSpPr>
              <a:spLocks noChangeShapeType="1"/>
            </p:cNvSpPr>
            <p:nvPr/>
          </p:nvSpPr>
          <p:spPr bwMode="auto">
            <a:xfrm flipV="1">
              <a:off x="4285282" y="154012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9" name="Line 30"/>
            <p:cNvSpPr>
              <a:spLocks noChangeShapeType="1"/>
            </p:cNvSpPr>
            <p:nvPr/>
          </p:nvSpPr>
          <p:spPr bwMode="auto">
            <a:xfrm flipV="1">
              <a:off x="4717819" y="1537719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0" name="Line 30"/>
            <p:cNvSpPr>
              <a:spLocks noChangeShapeType="1"/>
            </p:cNvSpPr>
            <p:nvPr/>
          </p:nvSpPr>
          <p:spPr bwMode="auto">
            <a:xfrm flipV="1">
              <a:off x="5149867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1" name="Line 30"/>
            <p:cNvSpPr>
              <a:spLocks noChangeShapeType="1"/>
            </p:cNvSpPr>
            <p:nvPr/>
          </p:nvSpPr>
          <p:spPr bwMode="auto">
            <a:xfrm flipV="1">
              <a:off x="5583807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2" name="Line 30"/>
            <p:cNvSpPr>
              <a:spLocks noChangeShapeType="1"/>
            </p:cNvSpPr>
            <p:nvPr/>
          </p:nvSpPr>
          <p:spPr bwMode="auto">
            <a:xfrm flipV="1">
              <a:off x="6013474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3" name="Line 30"/>
            <p:cNvSpPr>
              <a:spLocks noChangeShapeType="1"/>
            </p:cNvSpPr>
            <p:nvPr/>
          </p:nvSpPr>
          <p:spPr bwMode="auto">
            <a:xfrm flipV="1">
              <a:off x="2987824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4" name="Line 30"/>
            <p:cNvSpPr>
              <a:spLocks noChangeShapeType="1"/>
            </p:cNvSpPr>
            <p:nvPr/>
          </p:nvSpPr>
          <p:spPr bwMode="auto">
            <a:xfrm flipV="1">
              <a:off x="3422253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5" name="Line 30"/>
            <p:cNvSpPr>
              <a:spLocks noChangeShapeType="1"/>
            </p:cNvSpPr>
            <p:nvPr/>
          </p:nvSpPr>
          <p:spPr bwMode="auto">
            <a:xfrm flipV="1">
              <a:off x="3856193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6" name="Line 30"/>
            <p:cNvSpPr>
              <a:spLocks noChangeShapeType="1"/>
            </p:cNvSpPr>
            <p:nvPr/>
          </p:nvSpPr>
          <p:spPr bwMode="auto">
            <a:xfrm flipV="1">
              <a:off x="4285860" y="1751387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7" name="Line 30"/>
            <p:cNvSpPr>
              <a:spLocks noChangeShapeType="1"/>
            </p:cNvSpPr>
            <p:nvPr/>
          </p:nvSpPr>
          <p:spPr bwMode="auto">
            <a:xfrm flipV="1">
              <a:off x="4718397" y="174898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8" name="Line 30"/>
            <p:cNvSpPr>
              <a:spLocks noChangeShapeType="1"/>
            </p:cNvSpPr>
            <p:nvPr/>
          </p:nvSpPr>
          <p:spPr bwMode="auto">
            <a:xfrm flipV="1">
              <a:off x="5150445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9" name="Line 30"/>
            <p:cNvSpPr>
              <a:spLocks noChangeShapeType="1"/>
            </p:cNvSpPr>
            <p:nvPr/>
          </p:nvSpPr>
          <p:spPr bwMode="auto">
            <a:xfrm flipV="1">
              <a:off x="5584385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0" name="Line 30"/>
            <p:cNvSpPr>
              <a:spLocks noChangeShapeType="1"/>
            </p:cNvSpPr>
            <p:nvPr/>
          </p:nvSpPr>
          <p:spPr bwMode="auto">
            <a:xfrm flipV="1">
              <a:off x="6014052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1" name="Line 30"/>
            <p:cNvSpPr>
              <a:spLocks noChangeShapeType="1"/>
            </p:cNvSpPr>
            <p:nvPr/>
          </p:nvSpPr>
          <p:spPr bwMode="auto">
            <a:xfrm flipH="1">
              <a:off x="2971800" y="136445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2" name="Line 30"/>
            <p:cNvSpPr>
              <a:spLocks noChangeShapeType="1"/>
            </p:cNvSpPr>
            <p:nvPr/>
          </p:nvSpPr>
          <p:spPr bwMode="auto">
            <a:xfrm flipH="1">
              <a:off x="3403769" y="1364578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3" name="Line 30"/>
            <p:cNvSpPr>
              <a:spLocks noChangeShapeType="1"/>
            </p:cNvSpPr>
            <p:nvPr/>
          </p:nvSpPr>
          <p:spPr bwMode="auto">
            <a:xfrm flipH="1">
              <a:off x="3835896" y="1367981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4" name="Line 30"/>
            <p:cNvSpPr>
              <a:spLocks noChangeShapeType="1"/>
            </p:cNvSpPr>
            <p:nvPr/>
          </p:nvSpPr>
          <p:spPr bwMode="auto">
            <a:xfrm flipH="1">
              <a:off x="4270246" y="136334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5" name="Line 30"/>
            <p:cNvSpPr>
              <a:spLocks noChangeShapeType="1"/>
            </p:cNvSpPr>
            <p:nvPr/>
          </p:nvSpPr>
          <p:spPr bwMode="auto">
            <a:xfrm flipH="1">
              <a:off x="4699992" y="1363314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6" name="Line 30"/>
            <p:cNvSpPr>
              <a:spLocks noChangeShapeType="1"/>
            </p:cNvSpPr>
            <p:nvPr/>
          </p:nvSpPr>
          <p:spPr bwMode="auto">
            <a:xfrm flipH="1">
              <a:off x="5131961" y="1363435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7" name="Line 30"/>
            <p:cNvSpPr>
              <a:spLocks noChangeShapeType="1"/>
            </p:cNvSpPr>
            <p:nvPr/>
          </p:nvSpPr>
          <p:spPr bwMode="auto">
            <a:xfrm flipH="1">
              <a:off x="5564088" y="1366838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8" name="Line 30"/>
            <p:cNvSpPr>
              <a:spLocks noChangeShapeType="1"/>
            </p:cNvSpPr>
            <p:nvPr/>
          </p:nvSpPr>
          <p:spPr bwMode="auto">
            <a:xfrm flipH="1">
              <a:off x="5998438" y="136219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9" name="Line 30"/>
            <p:cNvSpPr>
              <a:spLocks noChangeShapeType="1"/>
            </p:cNvSpPr>
            <p:nvPr/>
          </p:nvSpPr>
          <p:spPr bwMode="auto">
            <a:xfrm flipH="1">
              <a:off x="2973538" y="1580602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0" name="Line 30"/>
            <p:cNvSpPr>
              <a:spLocks noChangeShapeType="1"/>
            </p:cNvSpPr>
            <p:nvPr/>
          </p:nvSpPr>
          <p:spPr bwMode="auto">
            <a:xfrm flipH="1">
              <a:off x="3405507" y="158072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1" name="Line 30"/>
            <p:cNvSpPr>
              <a:spLocks noChangeShapeType="1"/>
            </p:cNvSpPr>
            <p:nvPr/>
          </p:nvSpPr>
          <p:spPr bwMode="auto">
            <a:xfrm flipH="1">
              <a:off x="3837634" y="158412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2" name="Line 30"/>
            <p:cNvSpPr>
              <a:spLocks noChangeShapeType="1"/>
            </p:cNvSpPr>
            <p:nvPr/>
          </p:nvSpPr>
          <p:spPr bwMode="auto">
            <a:xfrm flipH="1">
              <a:off x="4271984" y="1579485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3" name="Line 30"/>
            <p:cNvSpPr>
              <a:spLocks noChangeShapeType="1"/>
            </p:cNvSpPr>
            <p:nvPr/>
          </p:nvSpPr>
          <p:spPr bwMode="auto">
            <a:xfrm flipH="1">
              <a:off x="4701730" y="1579459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4" name="Line 30"/>
            <p:cNvSpPr>
              <a:spLocks noChangeShapeType="1"/>
            </p:cNvSpPr>
            <p:nvPr/>
          </p:nvSpPr>
          <p:spPr bwMode="auto">
            <a:xfrm flipH="1">
              <a:off x="5133699" y="157958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5" name="Line 30"/>
            <p:cNvSpPr>
              <a:spLocks noChangeShapeType="1"/>
            </p:cNvSpPr>
            <p:nvPr/>
          </p:nvSpPr>
          <p:spPr bwMode="auto">
            <a:xfrm flipH="1">
              <a:off x="5565826" y="158298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6" name="Line 30"/>
            <p:cNvSpPr>
              <a:spLocks noChangeShapeType="1"/>
            </p:cNvSpPr>
            <p:nvPr/>
          </p:nvSpPr>
          <p:spPr bwMode="auto">
            <a:xfrm flipH="1">
              <a:off x="6000176" y="1578342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7" name="Line 30"/>
            <p:cNvSpPr>
              <a:spLocks noChangeShapeType="1"/>
            </p:cNvSpPr>
            <p:nvPr/>
          </p:nvSpPr>
          <p:spPr bwMode="auto">
            <a:xfrm flipH="1">
              <a:off x="2978300" y="179662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8" name="Line 30"/>
            <p:cNvSpPr>
              <a:spLocks noChangeShapeType="1"/>
            </p:cNvSpPr>
            <p:nvPr/>
          </p:nvSpPr>
          <p:spPr bwMode="auto">
            <a:xfrm flipH="1">
              <a:off x="3410269" y="179674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9" name="Line 30"/>
            <p:cNvSpPr>
              <a:spLocks noChangeShapeType="1"/>
            </p:cNvSpPr>
            <p:nvPr/>
          </p:nvSpPr>
          <p:spPr bwMode="auto">
            <a:xfrm flipH="1">
              <a:off x="3842396" y="180015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0" name="Line 30"/>
            <p:cNvSpPr>
              <a:spLocks noChangeShapeType="1"/>
            </p:cNvSpPr>
            <p:nvPr/>
          </p:nvSpPr>
          <p:spPr bwMode="auto">
            <a:xfrm flipH="1">
              <a:off x="4276746" y="1795509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1" name="Line 30"/>
            <p:cNvSpPr>
              <a:spLocks noChangeShapeType="1"/>
            </p:cNvSpPr>
            <p:nvPr/>
          </p:nvSpPr>
          <p:spPr bwMode="auto">
            <a:xfrm flipH="1">
              <a:off x="4706492" y="179548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2" name="Line 30"/>
            <p:cNvSpPr>
              <a:spLocks noChangeShapeType="1"/>
            </p:cNvSpPr>
            <p:nvPr/>
          </p:nvSpPr>
          <p:spPr bwMode="auto">
            <a:xfrm flipH="1">
              <a:off x="5138461" y="1795604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3" name="Line 30"/>
            <p:cNvSpPr>
              <a:spLocks noChangeShapeType="1"/>
            </p:cNvSpPr>
            <p:nvPr/>
          </p:nvSpPr>
          <p:spPr bwMode="auto">
            <a:xfrm flipH="1">
              <a:off x="5570588" y="179900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4" name="Line 30"/>
            <p:cNvSpPr>
              <a:spLocks noChangeShapeType="1"/>
            </p:cNvSpPr>
            <p:nvPr/>
          </p:nvSpPr>
          <p:spPr bwMode="auto">
            <a:xfrm flipH="1">
              <a:off x="6004938" y="179436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pic>
        <p:nvPicPr>
          <p:cNvPr id="342" name="341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123728" y="1055756"/>
            <a:ext cx="1023237" cy="695404"/>
          </a:xfrm>
          <a:prstGeom prst="rect">
            <a:avLst/>
          </a:prstGeom>
        </p:spPr>
      </p:pic>
      <p:pic>
        <p:nvPicPr>
          <p:cNvPr id="343" name="342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2102" y="892421"/>
            <a:ext cx="495477" cy="495477"/>
          </a:xfrm>
          <a:prstGeom prst="rect">
            <a:avLst/>
          </a:prstGeom>
        </p:spPr>
      </p:pic>
      <p:sp>
        <p:nvSpPr>
          <p:cNvPr id="344" name="343 Rectángulo"/>
          <p:cNvSpPr/>
          <p:nvPr/>
        </p:nvSpPr>
        <p:spPr>
          <a:xfrm>
            <a:off x="7308304" y="6130171"/>
            <a:ext cx="1694738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Redevise mechanisms to allow SIMD computing</a:t>
            </a: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stripes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coded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parallel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simplification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without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sacrifice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performance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use of a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stationary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via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LUTs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coders</a:t>
            </a:r>
            <a:r>
              <a:rPr lang="es-ES" sz="3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and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sorting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technique</a:t>
            </a:r>
            <a:endParaRPr lang="en-U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5" name="Rectangle 11"/>
          <p:cNvSpPr>
            <a:spLocks noChangeArrowheads="1"/>
          </p:cNvSpPr>
          <p:nvPr/>
        </p:nvSpPr>
        <p:spPr bwMode="auto">
          <a:xfrm>
            <a:off x="7202841" y="6025578"/>
            <a:ext cx="65434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sz="500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Proposed</a:t>
            </a:r>
            <a:r>
              <a:rPr lang="es-ES" sz="500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500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method</a:t>
            </a:r>
            <a:endParaRPr lang="es-ES" sz="5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6" name="345 Rectángulo"/>
          <p:cNvSpPr/>
          <p:nvPr/>
        </p:nvSpPr>
        <p:spPr>
          <a:xfrm>
            <a:off x="2091624" y="892421"/>
            <a:ext cx="1495956" cy="808387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346 Rectángulo"/>
          <p:cNvSpPr/>
          <p:nvPr/>
        </p:nvSpPr>
        <p:spPr>
          <a:xfrm>
            <a:off x="4181380" y="1890236"/>
            <a:ext cx="1495956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347 Rectángulo"/>
          <p:cNvSpPr/>
          <p:nvPr/>
        </p:nvSpPr>
        <p:spPr>
          <a:xfrm>
            <a:off x="5021388" y="2996952"/>
            <a:ext cx="1495956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348 Rectángulo"/>
          <p:cNvSpPr/>
          <p:nvPr/>
        </p:nvSpPr>
        <p:spPr>
          <a:xfrm>
            <a:off x="6376380" y="4293096"/>
            <a:ext cx="2228068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349 Rectángulo"/>
          <p:cNvSpPr/>
          <p:nvPr/>
        </p:nvSpPr>
        <p:spPr>
          <a:xfrm>
            <a:off x="7015189" y="6025578"/>
            <a:ext cx="1661267" cy="499766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11"/>
          <p:cNvSpPr>
            <a:spLocks noChangeArrowheads="1"/>
          </p:cNvSpPr>
          <p:nvPr/>
        </p:nvSpPr>
        <p:spPr bwMode="auto">
          <a:xfrm>
            <a:off x="136840" y="839732"/>
            <a:ext cx="220291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INTRODUCTION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2" name="Rectangle 11"/>
          <p:cNvSpPr>
            <a:spLocks noChangeArrowheads="1"/>
          </p:cNvSpPr>
          <p:nvPr/>
        </p:nvSpPr>
        <p:spPr bwMode="auto">
          <a:xfrm>
            <a:off x="1358352" y="1890235"/>
            <a:ext cx="321774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TRADITIONAL SCHEMES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3" name="Rectangle 11"/>
          <p:cNvSpPr>
            <a:spLocks noChangeArrowheads="1"/>
          </p:cNvSpPr>
          <p:nvPr/>
        </p:nvSpPr>
        <p:spPr bwMode="auto">
          <a:xfrm>
            <a:off x="2576393" y="3043484"/>
            <a:ext cx="282660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PROPOSED METHOD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4" name="Rectangle 11"/>
          <p:cNvSpPr>
            <a:spLocks noChangeArrowheads="1"/>
          </p:cNvSpPr>
          <p:nvPr/>
        </p:nvSpPr>
        <p:spPr bwMode="auto">
          <a:xfrm>
            <a:off x="3812151" y="4187101"/>
            <a:ext cx="32801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</a:rPr>
              <a:t>EXPERIMENTAL RESULTS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</a:endParaRPr>
          </a:p>
        </p:txBody>
      </p:sp>
      <p:sp>
        <p:nvSpPr>
          <p:cNvPr id="355" name="Rectangle 11"/>
          <p:cNvSpPr>
            <a:spLocks noChangeArrowheads="1"/>
          </p:cNvSpPr>
          <p:nvPr/>
        </p:nvSpPr>
        <p:spPr bwMode="auto">
          <a:xfrm>
            <a:off x="6001995" y="5562643"/>
            <a:ext cx="202638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CONCLUSIONS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13" name="12 Rectángulo"/>
          <p:cNvSpPr/>
          <p:nvPr/>
        </p:nvSpPr>
        <p:spPr>
          <a:xfrm>
            <a:off x="145157" y="764704"/>
            <a:ext cx="3534920" cy="936104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" name="11 Rectángulo"/>
          <p:cNvSpPr/>
          <p:nvPr/>
        </p:nvSpPr>
        <p:spPr>
          <a:xfrm>
            <a:off x="1442202" y="2970356"/>
            <a:ext cx="7560840" cy="348298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837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5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grpSp>
        <p:nvGrpSpPr>
          <p:cNvPr id="104" name="Group 3"/>
          <p:cNvGrpSpPr>
            <a:grpSpLocks/>
          </p:cNvGrpSpPr>
          <p:nvPr/>
        </p:nvGrpSpPr>
        <p:grpSpPr bwMode="auto">
          <a:xfrm>
            <a:off x="1783933" y="1766679"/>
            <a:ext cx="4032250" cy="4033837"/>
            <a:chOff x="1270" y="1383"/>
            <a:chExt cx="2540" cy="2541"/>
          </a:xfrm>
        </p:grpSpPr>
        <p:pic>
          <p:nvPicPr>
            <p:cNvPr id="156" name="Picture 4" descr="n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0" y="1383"/>
              <a:ext cx="2540" cy="25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7" name="Rectangle 5"/>
            <p:cNvSpPr>
              <a:spLocks noChangeArrowheads="1"/>
            </p:cNvSpPr>
            <p:nvPr/>
          </p:nvSpPr>
          <p:spPr bwMode="auto">
            <a:xfrm>
              <a:off x="1270" y="1383"/>
              <a:ext cx="2540" cy="2541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159" name="AutoShape 6"/>
          <p:cNvSpPr>
            <a:spLocks noChangeArrowheads="1"/>
          </p:cNvSpPr>
          <p:nvPr/>
        </p:nvSpPr>
        <p:spPr bwMode="auto">
          <a:xfrm>
            <a:off x="694863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8 Pentágono"/>
          <p:cNvSpPr/>
          <p:nvPr/>
        </p:nvSpPr>
        <p:spPr>
          <a:xfrm>
            <a:off x="325" y="6613525"/>
            <a:ext cx="1547339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10270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5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grpSp>
        <p:nvGrpSpPr>
          <p:cNvPr id="5" name="Group 3"/>
          <p:cNvGrpSpPr>
            <a:grpSpLocks/>
          </p:cNvGrpSpPr>
          <p:nvPr/>
        </p:nvGrpSpPr>
        <p:grpSpPr bwMode="auto">
          <a:xfrm>
            <a:off x="1787044" y="1766679"/>
            <a:ext cx="4032250" cy="4033837"/>
            <a:chOff x="1270" y="1383"/>
            <a:chExt cx="2540" cy="2541"/>
          </a:xfrm>
        </p:grpSpPr>
        <p:pic>
          <p:nvPicPr>
            <p:cNvPr id="7" name="Picture 4" descr="n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0" y="1383"/>
              <a:ext cx="2540" cy="25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Rectangle 5"/>
            <p:cNvSpPr>
              <a:spLocks noChangeArrowheads="1"/>
            </p:cNvSpPr>
            <p:nvPr/>
          </p:nvSpPr>
          <p:spPr bwMode="auto">
            <a:xfrm>
              <a:off x="1270" y="1383"/>
              <a:ext cx="2540" cy="2541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9" name="AutoShape 6"/>
          <p:cNvSpPr>
            <a:spLocks noChangeArrowheads="1"/>
          </p:cNvSpPr>
          <p:nvPr/>
        </p:nvSpPr>
        <p:spPr bwMode="auto">
          <a:xfrm>
            <a:off x="694863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Group 5"/>
          <p:cNvGrpSpPr>
            <a:grpSpLocks/>
          </p:cNvGrpSpPr>
          <p:nvPr/>
        </p:nvGrpSpPr>
        <p:grpSpPr bwMode="auto">
          <a:xfrm>
            <a:off x="1786846" y="1766679"/>
            <a:ext cx="4033838" cy="4033837"/>
            <a:chOff x="1088" y="1383"/>
            <a:chExt cx="2541" cy="2541"/>
          </a:xfrm>
        </p:grpSpPr>
        <p:pic>
          <p:nvPicPr>
            <p:cNvPr id="11" name="Picture 6" descr="n2a_RGB-CT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8" y="1383"/>
              <a:ext cx="2541" cy="25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" name="Rectangle 7"/>
            <p:cNvSpPr>
              <a:spLocks noChangeArrowheads="1"/>
            </p:cNvSpPr>
            <p:nvPr/>
          </p:nvSpPr>
          <p:spPr bwMode="auto">
            <a:xfrm>
              <a:off x="1089" y="1383"/>
              <a:ext cx="2540" cy="2541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15" name="Group 8"/>
          <p:cNvGrpSpPr>
            <a:grpSpLocks/>
          </p:cNvGrpSpPr>
          <p:nvPr/>
        </p:nvGrpSpPr>
        <p:grpSpPr bwMode="auto">
          <a:xfrm>
            <a:off x="6948934" y="1269653"/>
            <a:ext cx="2087562" cy="720725"/>
            <a:chOff x="4899" y="1383"/>
            <a:chExt cx="1315" cy="454"/>
          </a:xfrm>
        </p:grpSpPr>
        <p:sp>
          <p:nvSpPr>
            <p:cNvPr id="16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MULTI-COMPONENT</a:t>
              </a:r>
            </a:p>
            <a:p>
              <a:pPr algn="ctr"/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8" name="17 Pentágono"/>
          <p:cNvSpPr/>
          <p:nvPr/>
        </p:nvSpPr>
        <p:spPr>
          <a:xfrm>
            <a:off x="325" y="6613525"/>
            <a:ext cx="1619347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  <p:sp>
        <p:nvSpPr>
          <p:cNvPr id="19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19240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5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auto">
          <a:xfrm>
            <a:off x="694796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</a:t>
            </a: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5"/>
          <p:cNvGrpSpPr>
            <a:grpSpLocks/>
          </p:cNvGrpSpPr>
          <p:nvPr/>
        </p:nvGrpSpPr>
        <p:grpSpPr bwMode="auto">
          <a:xfrm>
            <a:off x="1786352" y="1766679"/>
            <a:ext cx="4033838" cy="4033837"/>
            <a:chOff x="1088" y="1383"/>
            <a:chExt cx="2541" cy="2541"/>
          </a:xfrm>
        </p:grpSpPr>
        <p:pic>
          <p:nvPicPr>
            <p:cNvPr id="8" name="Picture 6" descr="n2a_RGB-CT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8" y="1383"/>
              <a:ext cx="2541" cy="25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Rectangle 7"/>
            <p:cNvSpPr>
              <a:spLocks noChangeArrowheads="1"/>
            </p:cNvSpPr>
            <p:nvPr/>
          </p:nvSpPr>
          <p:spPr bwMode="auto">
            <a:xfrm>
              <a:off x="1089" y="1383"/>
              <a:ext cx="2540" cy="2541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10" name="Group 8"/>
          <p:cNvGrpSpPr>
            <a:grpSpLocks/>
          </p:cNvGrpSpPr>
          <p:nvPr/>
        </p:nvGrpSpPr>
        <p:grpSpPr bwMode="auto">
          <a:xfrm>
            <a:off x="6948264" y="1269653"/>
            <a:ext cx="2087562" cy="720725"/>
            <a:chOff x="4899" y="1383"/>
            <a:chExt cx="1315" cy="454"/>
          </a:xfrm>
        </p:grpSpPr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MULTI-COMPONENT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</a:p>
          </p:txBody>
        </p:sp>
      </p:grpSp>
      <p:grpSp>
        <p:nvGrpSpPr>
          <p:cNvPr id="15" name="Group 15"/>
          <p:cNvGrpSpPr>
            <a:grpSpLocks/>
          </p:cNvGrpSpPr>
          <p:nvPr/>
        </p:nvGrpSpPr>
        <p:grpSpPr bwMode="auto">
          <a:xfrm>
            <a:off x="1708207" y="1694671"/>
            <a:ext cx="4176712" cy="4176713"/>
            <a:chOff x="1043" y="1338"/>
            <a:chExt cx="2631" cy="2631"/>
          </a:xfrm>
        </p:grpSpPr>
        <p:sp>
          <p:nvSpPr>
            <p:cNvPr id="16" name="Rectangle 16"/>
            <p:cNvSpPr>
              <a:spLocks noChangeArrowheads="1"/>
            </p:cNvSpPr>
            <p:nvPr/>
          </p:nvSpPr>
          <p:spPr bwMode="auto">
            <a:xfrm>
              <a:off x="1043" y="1338"/>
              <a:ext cx="2631" cy="26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grpSp>
          <p:nvGrpSpPr>
            <p:cNvPr id="17" name="Group 17"/>
            <p:cNvGrpSpPr>
              <a:grpSpLocks/>
            </p:cNvGrpSpPr>
            <p:nvPr/>
          </p:nvGrpSpPr>
          <p:grpSpPr bwMode="auto">
            <a:xfrm>
              <a:off x="1088" y="1383"/>
              <a:ext cx="2541" cy="2541"/>
              <a:chOff x="1088" y="1383"/>
              <a:chExt cx="2541" cy="2541"/>
            </a:xfrm>
          </p:grpSpPr>
          <p:pic>
            <p:nvPicPr>
              <p:cNvPr id="18" name="Picture 18" descr="HH"/>
              <p:cNvPicPr>
                <a:picLocks noChangeAspect="1" noChangeArrowheads="1"/>
              </p:cNvPicPr>
              <p:nvPr/>
            </p:nvPicPr>
            <p:blipFill>
              <a:blip r:embed="rId3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49" y="2744"/>
                <a:ext cx="1180" cy="118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9" name="Picture 19" descr="HL"/>
              <p:cNvPicPr>
                <a:picLocks noChangeAspect="1" noChangeArrowheads="1"/>
              </p:cNvPicPr>
              <p:nvPr/>
            </p:nvPicPr>
            <p:blipFill>
              <a:blip r:embed="rId4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49" y="1383"/>
                <a:ext cx="1180" cy="118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0" name="Picture 20" descr="LH"/>
              <p:cNvPicPr>
                <a:picLocks noChangeAspect="1" noChangeArrowheads="1"/>
              </p:cNvPicPr>
              <p:nvPr/>
            </p:nvPicPr>
            <p:blipFill>
              <a:blip r:embed="rId5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89" y="2744"/>
                <a:ext cx="1179" cy="118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1" name="Picture 21" descr="HL"/>
              <p:cNvPicPr>
                <a:picLocks noChangeAspect="1" noChangeArrowheads="1"/>
              </p:cNvPicPr>
              <p:nvPr/>
            </p:nvPicPr>
            <p:blipFill>
              <a:blip r:embed="rId4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9" y="1383"/>
                <a:ext cx="544" cy="5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2" name="Picture 22" descr="HH"/>
              <p:cNvPicPr>
                <a:picLocks noChangeAspect="1" noChangeArrowheads="1"/>
              </p:cNvPicPr>
              <p:nvPr/>
            </p:nvPicPr>
            <p:blipFill>
              <a:blip r:embed="rId3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9" y="2064"/>
                <a:ext cx="544" cy="5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3" name="Picture 23" descr="LH"/>
              <p:cNvPicPr>
                <a:picLocks noChangeAspect="1" noChangeArrowheads="1"/>
              </p:cNvPicPr>
              <p:nvPr/>
            </p:nvPicPr>
            <p:blipFill>
              <a:blip r:embed="rId5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89" y="2064"/>
                <a:ext cx="544" cy="5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4" name="Picture 24" descr="n2a_RGB-LL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88" y="1383"/>
                <a:ext cx="544" cy="5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grpSp>
        <p:nvGrpSpPr>
          <p:cNvPr id="25" name="Group 8"/>
          <p:cNvGrpSpPr>
            <a:grpSpLocks/>
          </p:cNvGrpSpPr>
          <p:nvPr/>
        </p:nvGrpSpPr>
        <p:grpSpPr bwMode="auto">
          <a:xfrm>
            <a:off x="6948934" y="1989733"/>
            <a:ext cx="2087562" cy="1439863"/>
            <a:chOff x="4899" y="1837"/>
            <a:chExt cx="1315" cy="907"/>
          </a:xfrm>
        </p:grpSpPr>
        <p:grpSp>
          <p:nvGrpSpPr>
            <p:cNvPr id="26" name="Group 9"/>
            <p:cNvGrpSpPr>
              <a:grpSpLocks/>
            </p:cNvGrpSpPr>
            <p:nvPr/>
          </p:nvGrpSpPr>
          <p:grpSpPr bwMode="auto">
            <a:xfrm>
              <a:off x="4899" y="1837"/>
              <a:ext cx="1315" cy="454"/>
              <a:chOff x="4899" y="1837"/>
              <a:chExt cx="1315" cy="454"/>
            </a:xfrm>
          </p:grpSpPr>
          <p:sp>
            <p:nvSpPr>
              <p:cNvPr id="30" name="Line 10"/>
              <p:cNvSpPr>
                <a:spLocks noChangeShapeType="1"/>
              </p:cNvSpPr>
              <p:nvPr/>
            </p:nvSpPr>
            <p:spPr bwMode="auto">
              <a:xfrm>
                <a:off x="5534" y="1837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" name="Rectangle 11"/>
              <p:cNvSpPr>
                <a:spLocks noChangeArrowheads="1"/>
              </p:cNvSpPr>
              <p:nvPr/>
            </p:nvSpPr>
            <p:spPr bwMode="auto">
              <a:xfrm>
                <a:off x="4899" y="1973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WAVELET</a:t>
                </a:r>
              </a:p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TRANSFORM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7" name="Group 12"/>
            <p:cNvGrpSpPr>
              <a:grpSpLocks/>
            </p:cNvGrpSpPr>
            <p:nvPr/>
          </p:nvGrpSpPr>
          <p:grpSpPr bwMode="auto">
            <a:xfrm>
              <a:off x="4899" y="2290"/>
              <a:ext cx="1315" cy="454"/>
              <a:chOff x="4899" y="2290"/>
              <a:chExt cx="1315" cy="454"/>
            </a:xfrm>
          </p:grpSpPr>
          <p:sp>
            <p:nvSpPr>
              <p:cNvPr id="28" name="Line 13"/>
              <p:cNvSpPr>
                <a:spLocks noChangeShapeType="1"/>
              </p:cNvSpPr>
              <p:nvPr/>
            </p:nvSpPr>
            <p:spPr bwMode="auto">
              <a:xfrm>
                <a:off x="5534" y="2290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" name="Rectangle 14"/>
              <p:cNvSpPr>
                <a:spLocks noChangeArrowheads="1"/>
              </p:cNvSpPr>
              <p:nvPr/>
            </p:nvSpPr>
            <p:spPr bwMode="auto">
              <a:xfrm>
                <a:off x="4899" y="2426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QUANTIZATION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2" name="31 Pentágono"/>
          <p:cNvSpPr/>
          <p:nvPr/>
        </p:nvSpPr>
        <p:spPr>
          <a:xfrm>
            <a:off x="325" y="6613525"/>
            <a:ext cx="1707882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  <p:sp>
        <p:nvSpPr>
          <p:cNvPr id="33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19240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6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grpSp>
        <p:nvGrpSpPr>
          <p:cNvPr id="50" name="Group 15"/>
          <p:cNvGrpSpPr>
            <a:grpSpLocks/>
          </p:cNvGrpSpPr>
          <p:nvPr/>
        </p:nvGrpSpPr>
        <p:grpSpPr bwMode="auto">
          <a:xfrm>
            <a:off x="1708207" y="1694671"/>
            <a:ext cx="4176712" cy="4176713"/>
            <a:chOff x="1043" y="1338"/>
            <a:chExt cx="2631" cy="2631"/>
          </a:xfrm>
        </p:grpSpPr>
        <p:sp>
          <p:nvSpPr>
            <p:cNvPr id="51" name="Rectangle 16"/>
            <p:cNvSpPr>
              <a:spLocks noChangeArrowheads="1"/>
            </p:cNvSpPr>
            <p:nvPr/>
          </p:nvSpPr>
          <p:spPr bwMode="auto">
            <a:xfrm>
              <a:off x="1043" y="1338"/>
              <a:ext cx="2631" cy="26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grpSp>
          <p:nvGrpSpPr>
            <p:cNvPr id="52" name="Group 17"/>
            <p:cNvGrpSpPr>
              <a:grpSpLocks/>
            </p:cNvGrpSpPr>
            <p:nvPr/>
          </p:nvGrpSpPr>
          <p:grpSpPr bwMode="auto">
            <a:xfrm>
              <a:off x="1088" y="1383"/>
              <a:ext cx="2541" cy="2541"/>
              <a:chOff x="1088" y="1383"/>
              <a:chExt cx="2541" cy="2541"/>
            </a:xfrm>
          </p:grpSpPr>
          <p:pic>
            <p:nvPicPr>
              <p:cNvPr id="53" name="Picture 18" descr="HH"/>
              <p:cNvPicPr>
                <a:picLocks noChangeAspect="1" noChangeArrowheads="1"/>
              </p:cNvPicPr>
              <p:nvPr/>
            </p:nvPicPr>
            <p:blipFill>
              <a:blip r:embed="rId2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49" y="2744"/>
                <a:ext cx="1180" cy="118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4" name="Picture 19" descr="HL"/>
              <p:cNvPicPr>
                <a:picLocks noChangeAspect="1" noChangeArrowheads="1"/>
              </p:cNvPicPr>
              <p:nvPr/>
            </p:nvPicPr>
            <p:blipFill>
              <a:blip r:embed="rId3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49" y="1383"/>
                <a:ext cx="1180" cy="118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5" name="Picture 20" descr="LH"/>
              <p:cNvPicPr>
                <a:picLocks noChangeAspect="1" noChangeArrowheads="1"/>
              </p:cNvPicPr>
              <p:nvPr/>
            </p:nvPicPr>
            <p:blipFill>
              <a:blip r:embed="rId4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89" y="2744"/>
                <a:ext cx="1179" cy="118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6" name="Picture 21" descr="HL"/>
              <p:cNvPicPr>
                <a:picLocks noChangeAspect="1" noChangeArrowheads="1"/>
              </p:cNvPicPr>
              <p:nvPr/>
            </p:nvPicPr>
            <p:blipFill>
              <a:blip r:embed="rId3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9" y="1383"/>
                <a:ext cx="544" cy="5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7" name="Picture 22" descr="HH"/>
              <p:cNvPicPr>
                <a:picLocks noChangeAspect="1" noChangeArrowheads="1"/>
              </p:cNvPicPr>
              <p:nvPr/>
            </p:nvPicPr>
            <p:blipFill>
              <a:blip r:embed="rId2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9" y="2064"/>
                <a:ext cx="544" cy="5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8" name="Picture 23" descr="LH"/>
              <p:cNvPicPr>
                <a:picLocks noChangeAspect="1" noChangeArrowheads="1"/>
              </p:cNvPicPr>
              <p:nvPr/>
            </p:nvPicPr>
            <p:blipFill>
              <a:blip r:embed="rId4" cstate="print">
                <a:lum bright="36000" contrast="4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89" y="2064"/>
                <a:ext cx="544" cy="5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24" descr="n2a_RGB-LL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88" y="1383"/>
                <a:ext cx="544" cy="5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60" name="Picture 12" descr="TOP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44" y="836712"/>
            <a:ext cx="76200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" name="AutoShape 6"/>
          <p:cNvSpPr>
            <a:spLocks noChangeArrowheads="1"/>
          </p:cNvSpPr>
          <p:nvPr/>
        </p:nvSpPr>
        <p:spPr bwMode="auto">
          <a:xfrm>
            <a:off x="694796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2" name="Group 8"/>
          <p:cNvGrpSpPr>
            <a:grpSpLocks/>
          </p:cNvGrpSpPr>
          <p:nvPr/>
        </p:nvGrpSpPr>
        <p:grpSpPr bwMode="auto">
          <a:xfrm>
            <a:off x="6948264" y="1269653"/>
            <a:ext cx="2087562" cy="720725"/>
            <a:chOff x="4899" y="1383"/>
            <a:chExt cx="1315" cy="454"/>
          </a:xfrm>
        </p:grpSpPr>
        <p:sp>
          <p:nvSpPr>
            <p:cNvPr id="63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MULTI-COMPONENT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</a:p>
          </p:txBody>
        </p:sp>
      </p:grpSp>
      <p:grpSp>
        <p:nvGrpSpPr>
          <p:cNvPr id="65" name="Group 8"/>
          <p:cNvGrpSpPr>
            <a:grpSpLocks/>
          </p:cNvGrpSpPr>
          <p:nvPr/>
        </p:nvGrpSpPr>
        <p:grpSpPr bwMode="auto">
          <a:xfrm>
            <a:off x="6948934" y="1989733"/>
            <a:ext cx="2087562" cy="1439863"/>
            <a:chOff x="4899" y="1837"/>
            <a:chExt cx="1315" cy="907"/>
          </a:xfrm>
        </p:grpSpPr>
        <p:grpSp>
          <p:nvGrpSpPr>
            <p:cNvPr id="66" name="Group 9"/>
            <p:cNvGrpSpPr>
              <a:grpSpLocks/>
            </p:cNvGrpSpPr>
            <p:nvPr/>
          </p:nvGrpSpPr>
          <p:grpSpPr bwMode="auto">
            <a:xfrm>
              <a:off x="4899" y="1837"/>
              <a:ext cx="1315" cy="454"/>
              <a:chOff x="4899" y="1837"/>
              <a:chExt cx="1315" cy="454"/>
            </a:xfrm>
          </p:grpSpPr>
          <p:sp>
            <p:nvSpPr>
              <p:cNvPr id="70" name="Line 10"/>
              <p:cNvSpPr>
                <a:spLocks noChangeShapeType="1"/>
              </p:cNvSpPr>
              <p:nvPr/>
            </p:nvSpPr>
            <p:spPr bwMode="auto">
              <a:xfrm>
                <a:off x="5534" y="1837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71" name="Rectangle 11"/>
              <p:cNvSpPr>
                <a:spLocks noChangeArrowheads="1"/>
              </p:cNvSpPr>
              <p:nvPr/>
            </p:nvSpPr>
            <p:spPr bwMode="auto">
              <a:xfrm>
                <a:off x="4899" y="1973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WAVELET</a:t>
                </a:r>
              </a:p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TRANSFORM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67" name="Group 12"/>
            <p:cNvGrpSpPr>
              <a:grpSpLocks/>
            </p:cNvGrpSpPr>
            <p:nvPr/>
          </p:nvGrpSpPr>
          <p:grpSpPr bwMode="auto">
            <a:xfrm>
              <a:off x="4899" y="2290"/>
              <a:ext cx="1315" cy="454"/>
              <a:chOff x="4899" y="2290"/>
              <a:chExt cx="1315" cy="454"/>
            </a:xfrm>
          </p:grpSpPr>
          <p:sp>
            <p:nvSpPr>
              <p:cNvPr id="68" name="Line 13"/>
              <p:cNvSpPr>
                <a:spLocks noChangeShapeType="1"/>
              </p:cNvSpPr>
              <p:nvPr/>
            </p:nvSpPr>
            <p:spPr bwMode="auto">
              <a:xfrm>
                <a:off x="5534" y="2290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69" name="Rectangle 14"/>
              <p:cNvSpPr>
                <a:spLocks noChangeArrowheads="1"/>
              </p:cNvSpPr>
              <p:nvPr/>
            </p:nvSpPr>
            <p:spPr bwMode="auto">
              <a:xfrm>
                <a:off x="4899" y="2426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QUANTIZATION</a:t>
                </a:r>
              </a:p>
            </p:txBody>
          </p:sp>
        </p:grpSp>
      </p:grp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7" name="26 Pentágono"/>
          <p:cNvSpPr/>
          <p:nvPr/>
        </p:nvSpPr>
        <p:spPr>
          <a:xfrm>
            <a:off x="324" y="6613525"/>
            <a:ext cx="1779319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019240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6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pic>
        <p:nvPicPr>
          <p:cNvPr id="5" name="POVchange.avi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6982" y="831301"/>
            <a:ext cx="7620000" cy="5715000"/>
          </a:xfrm>
          <a:prstGeom prst="rect">
            <a:avLst/>
          </a:prstGeom>
        </p:spPr>
      </p:pic>
      <p:sp>
        <p:nvSpPr>
          <p:cNvPr id="7" name="AutoShape 6"/>
          <p:cNvSpPr>
            <a:spLocks noChangeArrowheads="1"/>
          </p:cNvSpPr>
          <p:nvPr/>
        </p:nvSpPr>
        <p:spPr bwMode="auto">
          <a:xfrm>
            <a:off x="694796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" name="Group 8"/>
          <p:cNvGrpSpPr>
            <a:grpSpLocks/>
          </p:cNvGrpSpPr>
          <p:nvPr/>
        </p:nvGrpSpPr>
        <p:grpSpPr bwMode="auto">
          <a:xfrm>
            <a:off x="6948264" y="1269653"/>
            <a:ext cx="2087562" cy="720725"/>
            <a:chOff x="4899" y="1383"/>
            <a:chExt cx="1315" cy="454"/>
          </a:xfrm>
        </p:grpSpPr>
        <p:sp>
          <p:nvSpPr>
            <p:cNvPr id="9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MULTI-COMPONENT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</a:p>
          </p:txBody>
        </p:sp>
      </p:grpSp>
      <p:grpSp>
        <p:nvGrpSpPr>
          <p:cNvPr id="11" name="Group 8"/>
          <p:cNvGrpSpPr>
            <a:grpSpLocks/>
          </p:cNvGrpSpPr>
          <p:nvPr/>
        </p:nvGrpSpPr>
        <p:grpSpPr bwMode="auto">
          <a:xfrm>
            <a:off x="6948934" y="1989733"/>
            <a:ext cx="2087562" cy="1439863"/>
            <a:chOff x="4899" y="1837"/>
            <a:chExt cx="1315" cy="907"/>
          </a:xfrm>
        </p:grpSpPr>
        <p:grpSp>
          <p:nvGrpSpPr>
            <p:cNvPr id="14" name="Group 9"/>
            <p:cNvGrpSpPr>
              <a:grpSpLocks/>
            </p:cNvGrpSpPr>
            <p:nvPr/>
          </p:nvGrpSpPr>
          <p:grpSpPr bwMode="auto">
            <a:xfrm>
              <a:off x="4899" y="1837"/>
              <a:ext cx="1315" cy="454"/>
              <a:chOff x="4899" y="1837"/>
              <a:chExt cx="1315" cy="454"/>
            </a:xfrm>
          </p:grpSpPr>
          <p:sp>
            <p:nvSpPr>
              <p:cNvPr id="18" name="Line 10"/>
              <p:cNvSpPr>
                <a:spLocks noChangeShapeType="1"/>
              </p:cNvSpPr>
              <p:nvPr/>
            </p:nvSpPr>
            <p:spPr bwMode="auto">
              <a:xfrm>
                <a:off x="5534" y="1837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Rectangle 11"/>
              <p:cNvSpPr>
                <a:spLocks noChangeArrowheads="1"/>
              </p:cNvSpPr>
              <p:nvPr/>
            </p:nvSpPr>
            <p:spPr bwMode="auto">
              <a:xfrm>
                <a:off x="4899" y="1973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WAVELET</a:t>
                </a:r>
              </a:p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TRANSFORM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5" name="Group 12"/>
            <p:cNvGrpSpPr>
              <a:grpSpLocks/>
            </p:cNvGrpSpPr>
            <p:nvPr/>
          </p:nvGrpSpPr>
          <p:grpSpPr bwMode="auto">
            <a:xfrm>
              <a:off x="4899" y="2290"/>
              <a:ext cx="1315" cy="454"/>
              <a:chOff x="4899" y="2290"/>
              <a:chExt cx="1315" cy="454"/>
            </a:xfrm>
          </p:grpSpPr>
          <p:sp>
            <p:nvSpPr>
              <p:cNvPr id="16" name="Line 13"/>
              <p:cNvSpPr>
                <a:spLocks noChangeShapeType="1"/>
              </p:cNvSpPr>
              <p:nvPr/>
            </p:nvSpPr>
            <p:spPr bwMode="auto">
              <a:xfrm>
                <a:off x="5534" y="2290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ectangle 14"/>
              <p:cNvSpPr>
                <a:spLocks noChangeArrowheads="1"/>
              </p:cNvSpPr>
              <p:nvPr/>
            </p:nvSpPr>
            <p:spPr bwMode="auto">
              <a:xfrm>
                <a:off x="4899" y="2426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QUANTIZATION</a:t>
                </a:r>
              </a:p>
            </p:txBody>
          </p:sp>
        </p:grpSp>
      </p:grpSp>
      <p:sp>
        <p:nvSpPr>
          <p:cNvPr id="20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1" name="20 Pentágono"/>
          <p:cNvSpPr/>
          <p:nvPr/>
        </p:nvSpPr>
        <p:spPr>
          <a:xfrm>
            <a:off x="324" y="6613525"/>
            <a:ext cx="1835372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019240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/>
    </mc:Choice>
    <mc:Fallback xmlns="">
      <p:transition spd="slow"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70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6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pic>
        <p:nvPicPr>
          <p:cNvPr id="5" name="Picture 13" descr="POVchange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44" y="830440"/>
            <a:ext cx="76200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AutoShape 6"/>
          <p:cNvSpPr>
            <a:spLocks noChangeArrowheads="1"/>
          </p:cNvSpPr>
          <p:nvPr/>
        </p:nvSpPr>
        <p:spPr bwMode="auto">
          <a:xfrm>
            <a:off x="694796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" name="Group 8"/>
          <p:cNvGrpSpPr>
            <a:grpSpLocks/>
          </p:cNvGrpSpPr>
          <p:nvPr/>
        </p:nvGrpSpPr>
        <p:grpSpPr bwMode="auto">
          <a:xfrm>
            <a:off x="6948264" y="1269653"/>
            <a:ext cx="2087562" cy="720725"/>
            <a:chOff x="4899" y="1383"/>
            <a:chExt cx="1315" cy="454"/>
          </a:xfrm>
        </p:grpSpPr>
        <p:sp>
          <p:nvSpPr>
            <p:cNvPr id="9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MULTI-COMPONENT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</a:p>
          </p:txBody>
        </p:sp>
      </p:grpSp>
      <p:grpSp>
        <p:nvGrpSpPr>
          <p:cNvPr id="11" name="Group 8"/>
          <p:cNvGrpSpPr>
            <a:grpSpLocks/>
          </p:cNvGrpSpPr>
          <p:nvPr/>
        </p:nvGrpSpPr>
        <p:grpSpPr bwMode="auto">
          <a:xfrm>
            <a:off x="6948934" y="1989733"/>
            <a:ext cx="2087562" cy="1439863"/>
            <a:chOff x="4899" y="1837"/>
            <a:chExt cx="1315" cy="907"/>
          </a:xfrm>
        </p:grpSpPr>
        <p:grpSp>
          <p:nvGrpSpPr>
            <p:cNvPr id="14" name="Group 9"/>
            <p:cNvGrpSpPr>
              <a:grpSpLocks/>
            </p:cNvGrpSpPr>
            <p:nvPr/>
          </p:nvGrpSpPr>
          <p:grpSpPr bwMode="auto">
            <a:xfrm>
              <a:off x="4899" y="1837"/>
              <a:ext cx="1315" cy="454"/>
              <a:chOff x="4899" y="1837"/>
              <a:chExt cx="1315" cy="454"/>
            </a:xfrm>
          </p:grpSpPr>
          <p:sp>
            <p:nvSpPr>
              <p:cNvPr id="18" name="Line 10"/>
              <p:cNvSpPr>
                <a:spLocks noChangeShapeType="1"/>
              </p:cNvSpPr>
              <p:nvPr/>
            </p:nvSpPr>
            <p:spPr bwMode="auto">
              <a:xfrm>
                <a:off x="5534" y="1837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Rectangle 11"/>
              <p:cNvSpPr>
                <a:spLocks noChangeArrowheads="1"/>
              </p:cNvSpPr>
              <p:nvPr/>
            </p:nvSpPr>
            <p:spPr bwMode="auto">
              <a:xfrm>
                <a:off x="4899" y="1973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WAVELET</a:t>
                </a:r>
              </a:p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TRANSFORM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5" name="Group 12"/>
            <p:cNvGrpSpPr>
              <a:grpSpLocks/>
            </p:cNvGrpSpPr>
            <p:nvPr/>
          </p:nvGrpSpPr>
          <p:grpSpPr bwMode="auto">
            <a:xfrm>
              <a:off x="4899" y="2290"/>
              <a:ext cx="1315" cy="454"/>
              <a:chOff x="4899" y="2290"/>
              <a:chExt cx="1315" cy="454"/>
            </a:xfrm>
          </p:grpSpPr>
          <p:sp>
            <p:nvSpPr>
              <p:cNvPr id="16" name="Line 13"/>
              <p:cNvSpPr>
                <a:spLocks noChangeShapeType="1"/>
              </p:cNvSpPr>
              <p:nvPr/>
            </p:nvSpPr>
            <p:spPr bwMode="auto">
              <a:xfrm>
                <a:off x="5534" y="2290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ectangle 14"/>
              <p:cNvSpPr>
                <a:spLocks noChangeArrowheads="1"/>
              </p:cNvSpPr>
              <p:nvPr/>
            </p:nvSpPr>
            <p:spPr bwMode="auto">
              <a:xfrm>
                <a:off x="4899" y="2426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QUANTIZATION</a:t>
                </a:r>
              </a:p>
            </p:txBody>
          </p:sp>
        </p:grpSp>
      </p:grp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20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1" name="20 Pentágono"/>
          <p:cNvSpPr/>
          <p:nvPr/>
        </p:nvSpPr>
        <p:spPr>
          <a:xfrm>
            <a:off x="324" y="6613525"/>
            <a:ext cx="1907380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019240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6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pic>
        <p:nvPicPr>
          <p:cNvPr id="5" name="PCRD.avi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8344" y="829849"/>
            <a:ext cx="7620000" cy="5715000"/>
          </a:xfrm>
          <a:prstGeom prst="rect">
            <a:avLst/>
          </a:prstGeom>
        </p:spPr>
      </p:pic>
      <p:sp>
        <p:nvSpPr>
          <p:cNvPr id="7" name="AutoShape 6"/>
          <p:cNvSpPr>
            <a:spLocks noChangeArrowheads="1"/>
          </p:cNvSpPr>
          <p:nvPr/>
        </p:nvSpPr>
        <p:spPr bwMode="auto">
          <a:xfrm>
            <a:off x="694796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" name="Group 8"/>
          <p:cNvGrpSpPr>
            <a:grpSpLocks/>
          </p:cNvGrpSpPr>
          <p:nvPr/>
        </p:nvGrpSpPr>
        <p:grpSpPr bwMode="auto">
          <a:xfrm>
            <a:off x="6948264" y="1269653"/>
            <a:ext cx="2087562" cy="720725"/>
            <a:chOff x="4899" y="1383"/>
            <a:chExt cx="1315" cy="454"/>
          </a:xfrm>
        </p:grpSpPr>
        <p:sp>
          <p:nvSpPr>
            <p:cNvPr id="9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MULTI-COMPONENT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</a:p>
          </p:txBody>
        </p:sp>
      </p:grpSp>
      <p:grpSp>
        <p:nvGrpSpPr>
          <p:cNvPr id="11" name="Group 8"/>
          <p:cNvGrpSpPr>
            <a:grpSpLocks/>
          </p:cNvGrpSpPr>
          <p:nvPr/>
        </p:nvGrpSpPr>
        <p:grpSpPr bwMode="auto">
          <a:xfrm>
            <a:off x="6948934" y="1989733"/>
            <a:ext cx="2087562" cy="1439863"/>
            <a:chOff x="4899" y="1837"/>
            <a:chExt cx="1315" cy="907"/>
          </a:xfrm>
        </p:grpSpPr>
        <p:grpSp>
          <p:nvGrpSpPr>
            <p:cNvPr id="14" name="Group 9"/>
            <p:cNvGrpSpPr>
              <a:grpSpLocks/>
            </p:cNvGrpSpPr>
            <p:nvPr/>
          </p:nvGrpSpPr>
          <p:grpSpPr bwMode="auto">
            <a:xfrm>
              <a:off x="4899" y="1837"/>
              <a:ext cx="1315" cy="454"/>
              <a:chOff x="4899" y="1837"/>
              <a:chExt cx="1315" cy="454"/>
            </a:xfrm>
          </p:grpSpPr>
          <p:sp>
            <p:nvSpPr>
              <p:cNvPr id="18" name="Line 10"/>
              <p:cNvSpPr>
                <a:spLocks noChangeShapeType="1"/>
              </p:cNvSpPr>
              <p:nvPr/>
            </p:nvSpPr>
            <p:spPr bwMode="auto">
              <a:xfrm>
                <a:off x="5534" y="1837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Rectangle 11"/>
              <p:cNvSpPr>
                <a:spLocks noChangeArrowheads="1"/>
              </p:cNvSpPr>
              <p:nvPr/>
            </p:nvSpPr>
            <p:spPr bwMode="auto">
              <a:xfrm>
                <a:off x="4899" y="1973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WAVELET</a:t>
                </a:r>
              </a:p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TRANSFORM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5" name="Group 12"/>
            <p:cNvGrpSpPr>
              <a:grpSpLocks/>
            </p:cNvGrpSpPr>
            <p:nvPr/>
          </p:nvGrpSpPr>
          <p:grpSpPr bwMode="auto">
            <a:xfrm>
              <a:off x="4899" y="2290"/>
              <a:ext cx="1315" cy="454"/>
              <a:chOff x="4899" y="2290"/>
              <a:chExt cx="1315" cy="454"/>
            </a:xfrm>
          </p:grpSpPr>
          <p:sp>
            <p:nvSpPr>
              <p:cNvPr id="16" name="Line 13"/>
              <p:cNvSpPr>
                <a:spLocks noChangeShapeType="1"/>
              </p:cNvSpPr>
              <p:nvPr/>
            </p:nvSpPr>
            <p:spPr bwMode="auto">
              <a:xfrm>
                <a:off x="5534" y="2290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ectangle 14"/>
              <p:cNvSpPr>
                <a:spLocks noChangeArrowheads="1"/>
              </p:cNvSpPr>
              <p:nvPr/>
            </p:nvSpPr>
            <p:spPr bwMode="auto">
              <a:xfrm>
                <a:off x="4899" y="2426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QUANTIZATION</a:t>
                </a:r>
              </a:p>
            </p:txBody>
          </p:sp>
        </p:grpSp>
      </p:grpSp>
      <p:grpSp>
        <p:nvGrpSpPr>
          <p:cNvPr id="20" name="Group 8"/>
          <p:cNvGrpSpPr>
            <a:grpSpLocks/>
          </p:cNvGrpSpPr>
          <p:nvPr/>
        </p:nvGrpSpPr>
        <p:grpSpPr bwMode="auto">
          <a:xfrm>
            <a:off x="6948264" y="3429893"/>
            <a:ext cx="2087562" cy="720725"/>
            <a:chOff x="4899" y="1383"/>
            <a:chExt cx="1315" cy="454"/>
          </a:xfrm>
        </p:grpSpPr>
        <p:sp>
          <p:nvSpPr>
            <p:cNvPr id="21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TIER-1</a:t>
              </a:r>
            </a:p>
            <a:p>
              <a:pPr algn="ctr"/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23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4" name="23 Pentágono"/>
          <p:cNvSpPr/>
          <p:nvPr/>
        </p:nvSpPr>
        <p:spPr>
          <a:xfrm>
            <a:off x="324" y="6613525"/>
            <a:ext cx="1979388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019240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1000"/>
    </mc:Choice>
    <mc:Fallback xmlns="">
      <p:transition spd="slow" advClick="0" advTm="11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953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4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15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6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pic>
        <p:nvPicPr>
          <p:cNvPr id="5" name="Picture 16" descr="PCR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44" y="830575"/>
            <a:ext cx="76200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AutoShape 6"/>
          <p:cNvSpPr>
            <a:spLocks noChangeArrowheads="1"/>
          </p:cNvSpPr>
          <p:nvPr/>
        </p:nvSpPr>
        <p:spPr bwMode="auto">
          <a:xfrm>
            <a:off x="694796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" name="Group 8"/>
          <p:cNvGrpSpPr>
            <a:grpSpLocks/>
          </p:cNvGrpSpPr>
          <p:nvPr/>
        </p:nvGrpSpPr>
        <p:grpSpPr bwMode="auto">
          <a:xfrm>
            <a:off x="6948264" y="1269653"/>
            <a:ext cx="2087562" cy="720725"/>
            <a:chOff x="4899" y="1383"/>
            <a:chExt cx="1315" cy="454"/>
          </a:xfrm>
        </p:grpSpPr>
        <p:sp>
          <p:nvSpPr>
            <p:cNvPr id="9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MULTI-COMPONENT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</a:p>
          </p:txBody>
        </p:sp>
      </p:grpSp>
      <p:grpSp>
        <p:nvGrpSpPr>
          <p:cNvPr id="11" name="Group 8"/>
          <p:cNvGrpSpPr>
            <a:grpSpLocks/>
          </p:cNvGrpSpPr>
          <p:nvPr/>
        </p:nvGrpSpPr>
        <p:grpSpPr bwMode="auto">
          <a:xfrm>
            <a:off x="6948934" y="1989733"/>
            <a:ext cx="2087562" cy="1439863"/>
            <a:chOff x="4899" y="1837"/>
            <a:chExt cx="1315" cy="907"/>
          </a:xfrm>
        </p:grpSpPr>
        <p:grpSp>
          <p:nvGrpSpPr>
            <p:cNvPr id="14" name="Group 9"/>
            <p:cNvGrpSpPr>
              <a:grpSpLocks/>
            </p:cNvGrpSpPr>
            <p:nvPr/>
          </p:nvGrpSpPr>
          <p:grpSpPr bwMode="auto">
            <a:xfrm>
              <a:off x="4899" y="1837"/>
              <a:ext cx="1315" cy="454"/>
              <a:chOff x="4899" y="1837"/>
              <a:chExt cx="1315" cy="454"/>
            </a:xfrm>
          </p:grpSpPr>
          <p:sp>
            <p:nvSpPr>
              <p:cNvPr id="18" name="Line 10"/>
              <p:cNvSpPr>
                <a:spLocks noChangeShapeType="1"/>
              </p:cNvSpPr>
              <p:nvPr/>
            </p:nvSpPr>
            <p:spPr bwMode="auto">
              <a:xfrm>
                <a:off x="5534" y="1837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Rectangle 11"/>
              <p:cNvSpPr>
                <a:spLocks noChangeArrowheads="1"/>
              </p:cNvSpPr>
              <p:nvPr/>
            </p:nvSpPr>
            <p:spPr bwMode="auto">
              <a:xfrm>
                <a:off x="4899" y="1973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WAVELET</a:t>
                </a:r>
              </a:p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TRANSFORM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5" name="Group 12"/>
            <p:cNvGrpSpPr>
              <a:grpSpLocks/>
            </p:cNvGrpSpPr>
            <p:nvPr/>
          </p:nvGrpSpPr>
          <p:grpSpPr bwMode="auto">
            <a:xfrm>
              <a:off x="4899" y="2290"/>
              <a:ext cx="1315" cy="454"/>
              <a:chOff x="4899" y="2290"/>
              <a:chExt cx="1315" cy="454"/>
            </a:xfrm>
          </p:grpSpPr>
          <p:sp>
            <p:nvSpPr>
              <p:cNvPr id="16" name="Line 13"/>
              <p:cNvSpPr>
                <a:spLocks noChangeShapeType="1"/>
              </p:cNvSpPr>
              <p:nvPr/>
            </p:nvSpPr>
            <p:spPr bwMode="auto">
              <a:xfrm>
                <a:off x="5534" y="2290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ectangle 14"/>
              <p:cNvSpPr>
                <a:spLocks noChangeArrowheads="1"/>
              </p:cNvSpPr>
              <p:nvPr/>
            </p:nvSpPr>
            <p:spPr bwMode="auto">
              <a:xfrm>
                <a:off x="4899" y="2426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QUANTIZATION</a:t>
                </a:r>
              </a:p>
            </p:txBody>
          </p:sp>
        </p:grpSp>
      </p:grpSp>
      <p:grpSp>
        <p:nvGrpSpPr>
          <p:cNvPr id="20" name="Group 8"/>
          <p:cNvGrpSpPr>
            <a:grpSpLocks/>
          </p:cNvGrpSpPr>
          <p:nvPr/>
        </p:nvGrpSpPr>
        <p:grpSpPr bwMode="auto">
          <a:xfrm>
            <a:off x="6948264" y="3429893"/>
            <a:ext cx="2087562" cy="720725"/>
            <a:chOff x="4899" y="1383"/>
            <a:chExt cx="1315" cy="454"/>
          </a:xfrm>
        </p:grpSpPr>
        <p:sp>
          <p:nvSpPr>
            <p:cNvPr id="21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TIER-1</a:t>
              </a:r>
            </a:p>
            <a:p>
              <a:pPr algn="ctr"/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23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4" name="23 Pentágono"/>
          <p:cNvSpPr/>
          <p:nvPr/>
        </p:nvSpPr>
        <p:spPr>
          <a:xfrm>
            <a:off x="324" y="6613525"/>
            <a:ext cx="2051396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843213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237353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n-U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TABLE OF CONTENTS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4" name="13 Rectángulo"/>
          <p:cNvSpPr/>
          <p:nvPr/>
        </p:nvSpPr>
        <p:spPr>
          <a:xfrm>
            <a:off x="0" y="6525344"/>
            <a:ext cx="9144000" cy="3326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0" name="349 Grupo"/>
          <p:cNvGrpSpPr/>
          <p:nvPr/>
        </p:nvGrpSpPr>
        <p:grpSpPr>
          <a:xfrm>
            <a:off x="136840" y="839732"/>
            <a:ext cx="3450740" cy="911428"/>
            <a:chOff x="136840" y="839732"/>
            <a:chExt cx="3450740" cy="911428"/>
          </a:xfrm>
        </p:grpSpPr>
        <p:pic>
          <p:nvPicPr>
            <p:cNvPr id="13" name="12 Imagen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2123728" y="1055756"/>
              <a:ext cx="1023237" cy="695404"/>
            </a:xfrm>
            <a:prstGeom prst="rect">
              <a:avLst/>
            </a:prstGeom>
          </p:spPr>
        </p:pic>
        <p:pic>
          <p:nvPicPr>
            <p:cNvPr id="15" name="14 Imagen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92102" y="892421"/>
              <a:ext cx="495477" cy="495477"/>
            </a:xfrm>
            <a:prstGeom prst="rect">
              <a:avLst/>
            </a:prstGeom>
          </p:spPr>
        </p:pic>
        <p:sp>
          <p:nvSpPr>
            <p:cNvPr id="344" name="343 Rectángulo"/>
            <p:cNvSpPr/>
            <p:nvPr/>
          </p:nvSpPr>
          <p:spPr>
            <a:xfrm>
              <a:off x="2091624" y="892421"/>
              <a:ext cx="1495956" cy="808387"/>
            </a:xfrm>
            <a:prstGeom prst="rect">
              <a:avLst/>
            </a:prstGeom>
            <a:solidFill>
              <a:srgbClr val="FFFFFF">
                <a:alpha val="2509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11"/>
            <p:cNvSpPr>
              <a:spLocks noChangeArrowheads="1"/>
            </p:cNvSpPr>
            <p:nvPr/>
          </p:nvSpPr>
          <p:spPr bwMode="auto">
            <a:xfrm>
              <a:off x="136840" y="839732"/>
              <a:ext cx="2202912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effectLst>
                    <a:glow rad="101600">
                      <a:schemeClr val="bg1">
                        <a:lumMod val="65000"/>
                        <a:alpha val="60000"/>
                      </a:schemeClr>
                    </a:glow>
                  </a:effectLst>
                  <a:latin typeface="+mn-lt"/>
                </a:rPr>
                <a:t>INTRODUCTION</a:t>
              </a:r>
              <a:endParaRPr 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endParaRPr>
            </a:p>
          </p:txBody>
        </p:sp>
      </p:grpSp>
      <p:grpSp>
        <p:nvGrpSpPr>
          <p:cNvPr id="349" name="348 Grupo"/>
          <p:cNvGrpSpPr/>
          <p:nvPr/>
        </p:nvGrpSpPr>
        <p:grpSpPr>
          <a:xfrm>
            <a:off x="1358352" y="1773705"/>
            <a:ext cx="4416624" cy="1226267"/>
            <a:chOff x="1358352" y="1773705"/>
            <a:chExt cx="4416624" cy="1226267"/>
          </a:xfrm>
        </p:grpSpPr>
        <p:pic>
          <p:nvPicPr>
            <p:cNvPr id="341" name="340 Imagen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9952" y="1773705"/>
              <a:ext cx="1635024" cy="1226267"/>
            </a:xfrm>
            <a:prstGeom prst="rect">
              <a:avLst/>
            </a:prstGeom>
          </p:spPr>
        </p:pic>
        <p:sp>
          <p:nvSpPr>
            <p:cNvPr id="345" name="344 Rectángulo"/>
            <p:cNvSpPr/>
            <p:nvPr/>
          </p:nvSpPr>
          <p:spPr>
            <a:xfrm>
              <a:off x="4181380" y="1890236"/>
              <a:ext cx="1495956" cy="1080120"/>
            </a:xfrm>
            <a:prstGeom prst="rect">
              <a:avLst/>
            </a:prstGeom>
            <a:solidFill>
              <a:srgbClr val="FFFFFF">
                <a:alpha val="2509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11"/>
            <p:cNvSpPr>
              <a:spLocks noChangeArrowheads="1"/>
            </p:cNvSpPr>
            <p:nvPr/>
          </p:nvSpPr>
          <p:spPr bwMode="auto">
            <a:xfrm>
              <a:off x="1358352" y="1890235"/>
              <a:ext cx="321774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effectLst>
                    <a:glow rad="101600">
                      <a:schemeClr val="bg1">
                        <a:lumMod val="65000"/>
                        <a:alpha val="60000"/>
                      </a:schemeClr>
                    </a:glow>
                  </a:effectLst>
                  <a:latin typeface="+mn-lt"/>
                </a:rPr>
                <a:t>TRADITIONAL SCHEMES</a:t>
              </a:r>
              <a:endParaRPr 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endParaRPr>
            </a:p>
          </p:txBody>
        </p:sp>
      </p:grpSp>
      <p:grpSp>
        <p:nvGrpSpPr>
          <p:cNvPr id="5" name="4 Grupo"/>
          <p:cNvGrpSpPr/>
          <p:nvPr/>
        </p:nvGrpSpPr>
        <p:grpSpPr>
          <a:xfrm>
            <a:off x="2576393" y="2996952"/>
            <a:ext cx="3940951" cy="1080120"/>
            <a:chOff x="2576393" y="2996952"/>
            <a:chExt cx="3940951" cy="1080120"/>
          </a:xfrm>
        </p:grpSpPr>
        <p:grpSp>
          <p:nvGrpSpPr>
            <p:cNvPr id="2" name="1 Grupo"/>
            <p:cNvGrpSpPr/>
            <p:nvPr/>
          </p:nvGrpSpPr>
          <p:grpSpPr>
            <a:xfrm rot="630674">
              <a:off x="5342345" y="3147160"/>
              <a:ext cx="796088" cy="789817"/>
              <a:chOff x="2771799" y="1153100"/>
              <a:chExt cx="3600401" cy="3572044"/>
            </a:xfrm>
          </p:grpSpPr>
          <p:sp>
            <p:nvSpPr>
              <p:cNvPr id="16" name="15 Rectángulo"/>
              <p:cNvSpPr/>
              <p:nvPr/>
            </p:nvSpPr>
            <p:spPr>
              <a:xfrm>
                <a:off x="2771799" y="1153100"/>
                <a:ext cx="3600401" cy="3572044"/>
              </a:xfrm>
              <a:prstGeom prst="rect">
                <a:avLst/>
              </a:prstGeom>
              <a:solidFill>
                <a:srgbClr val="E8F8EE"/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16 Elipse"/>
              <p:cNvSpPr/>
              <p:nvPr/>
            </p:nvSpPr>
            <p:spPr>
              <a:xfrm>
                <a:off x="2880590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17 Elipse"/>
              <p:cNvSpPr/>
              <p:nvPr/>
            </p:nvSpPr>
            <p:spPr>
              <a:xfrm>
                <a:off x="3096614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18 Elipse"/>
              <p:cNvSpPr/>
              <p:nvPr/>
            </p:nvSpPr>
            <p:spPr>
              <a:xfrm>
                <a:off x="3312638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19 Elipse"/>
              <p:cNvSpPr/>
              <p:nvPr/>
            </p:nvSpPr>
            <p:spPr>
              <a:xfrm>
                <a:off x="3528662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20 Elipse"/>
              <p:cNvSpPr/>
              <p:nvPr/>
            </p:nvSpPr>
            <p:spPr>
              <a:xfrm>
                <a:off x="3744686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21 Elipse"/>
              <p:cNvSpPr/>
              <p:nvPr/>
            </p:nvSpPr>
            <p:spPr>
              <a:xfrm>
                <a:off x="3960710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22 Elipse"/>
              <p:cNvSpPr/>
              <p:nvPr/>
            </p:nvSpPr>
            <p:spPr>
              <a:xfrm>
                <a:off x="4176734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23 Elipse"/>
              <p:cNvSpPr/>
              <p:nvPr/>
            </p:nvSpPr>
            <p:spPr>
              <a:xfrm>
                <a:off x="4392758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24 Elipse"/>
              <p:cNvSpPr/>
              <p:nvPr/>
            </p:nvSpPr>
            <p:spPr>
              <a:xfrm>
                <a:off x="4608782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25 Elipse"/>
              <p:cNvSpPr/>
              <p:nvPr/>
            </p:nvSpPr>
            <p:spPr>
              <a:xfrm>
                <a:off x="4824806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26 Elipse"/>
              <p:cNvSpPr/>
              <p:nvPr/>
            </p:nvSpPr>
            <p:spPr>
              <a:xfrm>
                <a:off x="5040830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27 Elipse"/>
              <p:cNvSpPr/>
              <p:nvPr/>
            </p:nvSpPr>
            <p:spPr>
              <a:xfrm>
                <a:off x="5256854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28 Elipse"/>
              <p:cNvSpPr/>
              <p:nvPr/>
            </p:nvSpPr>
            <p:spPr>
              <a:xfrm>
                <a:off x="5472878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29 Elipse"/>
              <p:cNvSpPr/>
              <p:nvPr/>
            </p:nvSpPr>
            <p:spPr>
              <a:xfrm>
                <a:off x="5688902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30 Elipse"/>
              <p:cNvSpPr/>
              <p:nvPr/>
            </p:nvSpPr>
            <p:spPr>
              <a:xfrm>
                <a:off x="5904926" y="126876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31 Elipse"/>
              <p:cNvSpPr/>
              <p:nvPr/>
            </p:nvSpPr>
            <p:spPr>
              <a:xfrm>
                <a:off x="2880590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32 Elipse"/>
              <p:cNvSpPr/>
              <p:nvPr/>
            </p:nvSpPr>
            <p:spPr>
              <a:xfrm>
                <a:off x="3096614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33 Elipse"/>
              <p:cNvSpPr/>
              <p:nvPr/>
            </p:nvSpPr>
            <p:spPr>
              <a:xfrm>
                <a:off x="3744686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34 Elipse"/>
              <p:cNvSpPr/>
              <p:nvPr/>
            </p:nvSpPr>
            <p:spPr>
              <a:xfrm>
                <a:off x="3960710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35 Elipse"/>
              <p:cNvSpPr/>
              <p:nvPr/>
            </p:nvSpPr>
            <p:spPr>
              <a:xfrm>
                <a:off x="4176734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36 Elipse"/>
              <p:cNvSpPr/>
              <p:nvPr/>
            </p:nvSpPr>
            <p:spPr>
              <a:xfrm>
                <a:off x="4392758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37 Elipse"/>
              <p:cNvSpPr/>
              <p:nvPr/>
            </p:nvSpPr>
            <p:spPr>
              <a:xfrm>
                <a:off x="4608782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38 Elipse"/>
              <p:cNvSpPr/>
              <p:nvPr/>
            </p:nvSpPr>
            <p:spPr>
              <a:xfrm>
                <a:off x="4824806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39 Elipse"/>
              <p:cNvSpPr/>
              <p:nvPr/>
            </p:nvSpPr>
            <p:spPr>
              <a:xfrm>
                <a:off x="5040830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40 Elipse"/>
              <p:cNvSpPr/>
              <p:nvPr/>
            </p:nvSpPr>
            <p:spPr>
              <a:xfrm>
                <a:off x="5256854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41 Elipse"/>
              <p:cNvSpPr/>
              <p:nvPr/>
            </p:nvSpPr>
            <p:spPr>
              <a:xfrm>
                <a:off x="5472878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42 Elipse"/>
              <p:cNvSpPr/>
              <p:nvPr/>
            </p:nvSpPr>
            <p:spPr>
              <a:xfrm>
                <a:off x="5688902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43 Elipse"/>
              <p:cNvSpPr/>
              <p:nvPr/>
            </p:nvSpPr>
            <p:spPr>
              <a:xfrm>
                <a:off x="5904926" y="148478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44 Elipse"/>
              <p:cNvSpPr/>
              <p:nvPr/>
            </p:nvSpPr>
            <p:spPr>
              <a:xfrm>
                <a:off x="2880590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45 Elipse"/>
              <p:cNvSpPr/>
              <p:nvPr/>
            </p:nvSpPr>
            <p:spPr>
              <a:xfrm>
                <a:off x="3096614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46 Elipse"/>
              <p:cNvSpPr/>
              <p:nvPr/>
            </p:nvSpPr>
            <p:spPr>
              <a:xfrm>
                <a:off x="3744686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47 Elipse"/>
              <p:cNvSpPr/>
              <p:nvPr/>
            </p:nvSpPr>
            <p:spPr>
              <a:xfrm>
                <a:off x="3960710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48 Elipse"/>
              <p:cNvSpPr/>
              <p:nvPr/>
            </p:nvSpPr>
            <p:spPr>
              <a:xfrm>
                <a:off x="4392758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49 Elipse"/>
              <p:cNvSpPr/>
              <p:nvPr/>
            </p:nvSpPr>
            <p:spPr>
              <a:xfrm>
                <a:off x="4608782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50 Elipse"/>
              <p:cNvSpPr/>
              <p:nvPr/>
            </p:nvSpPr>
            <p:spPr>
              <a:xfrm>
                <a:off x="4824806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51 Elipse"/>
              <p:cNvSpPr/>
              <p:nvPr/>
            </p:nvSpPr>
            <p:spPr>
              <a:xfrm>
                <a:off x="5040830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52 Elipse"/>
              <p:cNvSpPr/>
              <p:nvPr/>
            </p:nvSpPr>
            <p:spPr>
              <a:xfrm>
                <a:off x="5256854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53 Elipse"/>
              <p:cNvSpPr/>
              <p:nvPr/>
            </p:nvSpPr>
            <p:spPr>
              <a:xfrm>
                <a:off x="5472878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54 Elipse"/>
              <p:cNvSpPr/>
              <p:nvPr/>
            </p:nvSpPr>
            <p:spPr>
              <a:xfrm>
                <a:off x="5688902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55 Elipse"/>
              <p:cNvSpPr/>
              <p:nvPr/>
            </p:nvSpPr>
            <p:spPr>
              <a:xfrm>
                <a:off x="5904926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56 Elipse"/>
              <p:cNvSpPr/>
              <p:nvPr/>
            </p:nvSpPr>
            <p:spPr>
              <a:xfrm>
                <a:off x="6120950" y="170080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57 Elipse"/>
              <p:cNvSpPr/>
              <p:nvPr/>
            </p:nvSpPr>
            <p:spPr>
              <a:xfrm>
                <a:off x="2880590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58 Elipse"/>
              <p:cNvSpPr/>
              <p:nvPr/>
            </p:nvSpPr>
            <p:spPr>
              <a:xfrm>
                <a:off x="3096614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59 Elipse"/>
              <p:cNvSpPr/>
              <p:nvPr/>
            </p:nvSpPr>
            <p:spPr>
              <a:xfrm>
                <a:off x="3312638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60 Elipse"/>
              <p:cNvSpPr/>
              <p:nvPr/>
            </p:nvSpPr>
            <p:spPr>
              <a:xfrm>
                <a:off x="3528662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61 Elipse"/>
              <p:cNvSpPr/>
              <p:nvPr/>
            </p:nvSpPr>
            <p:spPr>
              <a:xfrm>
                <a:off x="3744686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62 Elipse"/>
              <p:cNvSpPr/>
              <p:nvPr/>
            </p:nvSpPr>
            <p:spPr>
              <a:xfrm>
                <a:off x="3960710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63 Elipse"/>
              <p:cNvSpPr/>
              <p:nvPr/>
            </p:nvSpPr>
            <p:spPr>
              <a:xfrm>
                <a:off x="4608782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64 Elipse"/>
              <p:cNvSpPr/>
              <p:nvPr/>
            </p:nvSpPr>
            <p:spPr>
              <a:xfrm>
                <a:off x="4824806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65 Elipse"/>
              <p:cNvSpPr/>
              <p:nvPr/>
            </p:nvSpPr>
            <p:spPr>
              <a:xfrm>
                <a:off x="5040830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66 Elipse"/>
              <p:cNvSpPr/>
              <p:nvPr/>
            </p:nvSpPr>
            <p:spPr>
              <a:xfrm>
                <a:off x="5256854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67 Elipse"/>
              <p:cNvSpPr/>
              <p:nvPr/>
            </p:nvSpPr>
            <p:spPr>
              <a:xfrm>
                <a:off x="5472878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68 Elipse"/>
              <p:cNvSpPr/>
              <p:nvPr/>
            </p:nvSpPr>
            <p:spPr>
              <a:xfrm>
                <a:off x="5688902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69 Elipse"/>
              <p:cNvSpPr/>
              <p:nvPr/>
            </p:nvSpPr>
            <p:spPr>
              <a:xfrm>
                <a:off x="5904926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70 Elipse"/>
              <p:cNvSpPr/>
              <p:nvPr/>
            </p:nvSpPr>
            <p:spPr>
              <a:xfrm>
                <a:off x="6120950" y="191683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71 Elipse"/>
              <p:cNvSpPr/>
              <p:nvPr/>
            </p:nvSpPr>
            <p:spPr>
              <a:xfrm>
                <a:off x="2880590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72 Elipse"/>
              <p:cNvSpPr/>
              <p:nvPr/>
            </p:nvSpPr>
            <p:spPr>
              <a:xfrm>
                <a:off x="3096614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73 Elipse"/>
              <p:cNvSpPr/>
              <p:nvPr/>
            </p:nvSpPr>
            <p:spPr>
              <a:xfrm>
                <a:off x="3312638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74 Elipse"/>
              <p:cNvSpPr/>
              <p:nvPr/>
            </p:nvSpPr>
            <p:spPr>
              <a:xfrm>
                <a:off x="3528662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75 Elipse"/>
              <p:cNvSpPr/>
              <p:nvPr/>
            </p:nvSpPr>
            <p:spPr>
              <a:xfrm>
                <a:off x="3744686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76 Elipse"/>
              <p:cNvSpPr/>
              <p:nvPr/>
            </p:nvSpPr>
            <p:spPr>
              <a:xfrm>
                <a:off x="4392758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77 Elipse"/>
              <p:cNvSpPr/>
              <p:nvPr/>
            </p:nvSpPr>
            <p:spPr>
              <a:xfrm>
                <a:off x="4608782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78 Elipse"/>
              <p:cNvSpPr/>
              <p:nvPr/>
            </p:nvSpPr>
            <p:spPr>
              <a:xfrm>
                <a:off x="4824806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79 Elipse"/>
              <p:cNvSpPr/>
              <p:nvPr/>
            </p:nvSpPr>
            <p:spPr>
              <a:xfrm>
                <a:off x="5040830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80 Elipse"/>
              <p:cNvSpPr/>
              <p:nvPr/>
            </p:nvSpPr>
            <p:spPr>
              <a:xfrm>
                <a:off x="5256854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81 Elipse"/>
              <p:cNvSpPr/>
              <p:nvPr/>
            </p:nvSpPr>
            <p:spPr>
              <a:xfrm>
                <a:off x="5472878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82 Elipse"/>
              <p:cNvSpPr/>
              <p:nvPr/>
            </p:nvSpPr>
            <p:spPr>
              <a:xfrm>
                <a:off x="5688902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83 Elipse"/>
              <p:cNvSpPr/>
              <p:nvPr/>
            </p:nvSpPr>
            <p:spPr>
              <a:xfrm>
                <a:off x="5904926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84 Elipse"/>
              <p:cNvSpPr/>
              <p:nvPr/>
            </p:nvSpPr>
            <p:spPr>
              <a:xfrm>
                <a:off x="6120950" y="213285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85 Elipse"/>
              <p:cNvSpPr/>
              <p:nvPr/>
            </p:nvSpPr>
            <p:spPr>
              <a:xfrm>
                <a:off x="2880590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86 Elipse"/>
              <p:cNvSpPr/>
              <p:nvPr/>
            </p:nvSpPr>
            <p:spPr>
              <a:xfrm>
                <a:off x="3096614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87 Elipse"/>
              <p:cNvSpPr/>
              <p:nvPr/>
            </p:nvSpPr>
            <p:spPr>
              <a:xfrm>
                <a:off x="3312638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88 Elipse"/>
              <p:cNvSpPr/>
              <p:nvPr/>
            </p:nvSpPr>
            <p:spPr>
              <a:xfrm>
                <a:off x="3528662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89 Elipse"/>
              <p:cNvSpPr/>
              <p:nvPr/>
            </p:nvSpPr>
            <p:spPr>
              <a:xfrm>
                <a:off x="3744686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90 Elipse"/>
              <p:cNvSpPr/>
              <p:nvPr/>
            </p:nvSpPr>
            <p:spPr>
              <a:xfrm>
                <a:off x="4392758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91 Elipse"/>
              <p:cNvSpPr/>
              <p:nvPr/>
            </p:nvSpPr>
            <p:spPr>
              <a:xfrm>
                <a:off x="4608782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92 Elipse"/>
              <p:cNvSpPr/>
              <p:nvPr/>
            </p:nvSpPr>
            <p:spPr>
              <a:xfrm>
                <a:off x="4824806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93 Elipse"/>
              <p:cNvSpPr/>
              <p:nvPr/>
            </p:nvSpPr>
            <p:spPr>
              <a:xfrm>
                <a:off x="5472878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94 Elipse"/>
              <p:cNvSpPr/>
              <p:nvPr/>
            </p:nvSpPr>
            <p:spPr>
              <a:xfrm>
                <a:off x="5688902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95 Elipse"/>
              <p:cNvSpPr/>
              <p:nvPr/>
            </p:nvSpPr>
            <p:spPr>
              <a:xfrm>
                <a:off x="5904926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96 Elipse"/>
              <p:cNvSpPr/>
              <p:nvPr/>
            </p:nvSpPr>
            <p:spPr>
              <a:xfrm>
                <a:off x="6120950" y="234888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97 Elipse"/>
              <p:cNvSpPr/>
              <p:nvPr/>
            </p:nvSpPr>
            <p:spPr>
              <a:xfrm>
                <a:off x="2880590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98 Elipse"/>
              <p:cNvSpPr/>
              <p:nvPr/>
            </p:nvSpPr>
            <p:spPr>
              <a:xfrm>
                <a:off x="3096614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99 Elipse"/>
              <p:cNvSpPr/>
              <p:nvPr/>
            </p:nvSpPr>
            <p:spPr>
              <a:xfrm>
                <a:off x="3312638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100 Elipse"/>
              <p:cNvSpPr/>
              <p:nvPr/>
            </p:nvSpPr>
            <p:spPr>
              <a:xfrm>
                <a:off x="3528662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101 Elipse"/>
              <p:cNvSpPr/>
              <p:nvPr/>
            </p:nvSpPr>
            <p:spPr>
              <a:xfrm>
                <a:off x="3744686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102 Elipse"/>
              <p:cNvSpPr/>
              <p:nvPr/>
            </p:nvSpPr>
            <p:spPr>
              <a:xfrm>
                <a:off x="3960710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103 Elipse"/>
              <p:cNvSpPr/>
              <p:nvPr/>
            </p:nvSpPr>
            <p:spPr>
              <a:xfrm>
                <a:off x="4176734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104 Elipse"/>
              <p:cNvSpPr/>
              <p:nvPr/>
            </p:nvSpPr>
            <p:spPr>
              <a:xfrm>
                <a:off x="4392758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105 Elipse"/>
              <p:cNvSpPr/>
              <p:nvPr/>
            </p:nvSpPr>
            <p:spPr>
              <a:xfrm>
                <a:off x="4608782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106 Elipse"/>
              <p:cNvSpPr/>
              <p:nvPr/>
            </p:nvSpPr>
            <p:spPr>
              <a:xfrm>
                <a:off x="4824806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107 Elipse"/>
              <p:cNvSpPr/>
              <p:nvPr/>
            </p:nvSpPr>
            <p:spPr>
              <a:xfrm>
                <a:off x="5904926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108 Elipse"/>
              <p:cNvSpPr/>
              <p:nvPr/>
            </p:nvSpPr>
            <p:spPr>
              <a:xfrm>
                <a:off x="6120950" y="256490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109 Elipse"/>
              <p:cNvSpPr/>
              <p:nvPr/>
            </p:nvSpPr>
            <p:spPr>
              <a:xfrm>
                <a:off x="2880590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110 Elipse"/>
              <p:cNvSpPr/>
              <p:nvPr/>
            </p:nvSpPr>
            <p:spPr>
              <a:xfrm>
                <a:off x="3096614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111 Elipse"/>
              <p:cNvSpPr/>
              <p:nvPr/>
            </p:nvSpPr>
            <p:spPr>
              <a:xfrm>
                <a:off x="3312638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112 Elipse"/>
              <p:cNvSpPr/>
              <p:nvPr/>
            </p:nvSpPr>
            <p:spPr>
              <a:xfrm>
                <a:off x="3528662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113 Elipse"/>
              <p:cNvSpPr/>
              <p:nvPr/>
            </p:nvSpPr>
            <p:spPr>
              <a:xfrm>
                <a:off x="3744686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114 Elipse"/>
              <p:cNvSpPr/>
              <p:nvPr/>
            </p:nvSpPr>
            <p:spPr>
              <a:xfrm>
                <a:off x="3960710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115 Elipse"/>
              <p:cNvSpPr/>
              <p:nvPr/>
            </p:nvSpPr>
            <p:spPr>
              <a:xfrm>
                <a:off x="4176734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116 Elipse"/>
              <p:cNvSpPr/>
              <p:nvPr/>
            </p:nvSpPr>
            <p:spPr>
              <a:xfrm>
                <a:off x="4392758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117 Elipse"/>
              <p:cNvSpPr/>
              <p:nvPr/>
            </p:nvSpPr>
            <p:spPr>
              <a:xfrm>
                <a:off x="4608782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118 Elipse"/>
              <p:cNvSpPr/>
              <p:nvPr/>
            </p:nvSpPr>
            <p:spPr>
              <a:xfrm>
                <a:off x="4824806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119 Elipse"/>
              <p:cNvSpPr/>
              <p:nvPr/>
            </p:nvSpPr>
            <p:spPr>
              <a:xfrm>
                <a:off x="5472878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120 Elipse"/>
              <p:cNvSpPr/>
              <p:nvPr/>
            </p:nvSpPr>
            <p:spPr>
              <a:xfrm>
                <a:off x="5688902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121 Elipse"/>
              <p:cNvSpPr/>
              <p:nvPr/>
            </p:nvSpPr>
            <p:spPr>
              <a:xfrm>
                <a:off x="5904926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122 Elipse"/>
              <p:cNvSpPr/>
              <p:nvPr/>
            </p:nvSpPr>
            <p:spPr>
              <a:xfrm>
                <a:off x="6120950" y="278092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123 Elipse"/>
              <p:cNvSpPr/>
              <p:nvPr/>
            </p:nvSpPr>
            <p:spPr>
              <a:xfrm>
                <a:off x="2880590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124 Elipse"/>
              <p:cNvSpPr/>
              <p:nvPr/>
            </p:nvSpPr>
            <p:spPr>
              <a:xfrm>
                <a:off x="3096614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125 Elipse"/>
              <p:cNvSpPr/>
              <p:nvPr/>
            </p:nvSpPr>
            <p:spPr>
              <a:xfrm>
                <a:off x="3312638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126 Elipse"/>
              <p:cNvSpPr/>
              <p:nvPr/>
            </p:nvSpPr>
            <p:spPr>
              <a:xfrm>
                <a:off x="3528662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127 Elipse"/>
              <p:cNvSpPr/>
              <p:nvPr/>
            </p:nvSpPr>
            <p:spPr>
              <a:xfrm>
                <a:off x="3744686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128 Elipse"/>
              <p:cNvSpPr/>
              <p:nvPr/>
            </p:nvSpPr>
            <p:spPr>
              <a:xfrm>
                <a:off x="4392758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129 Elipse"/>
              <p:cNvSpPr/>
              <p:nvPr/>
            </p:nvSpPr>
            <p:spPr>
              <a:xfrm>
                <a:off x="4608782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130 Elipse"/>
              <p:cNvSpPr/>
              <p:nvPr/>
            </p:nvSpPr>
            <p:spPr>
              <a:xfrm>
                <a:off x="4824806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131 Elipse"/>
              <p:cNvSpPr/>
              <p:nvPr/>
            </p:nvSpPr>
            <p:spPr>
              <a:xfrm>
                <a:off x="5040830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132 Elipse"/>
              <p:cNvSpPr/>
              <p:nvPr/>
            </p:nvSpPr>
            <p:spPr>
              <a:xfrm>
                <a:off x="5256854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133 Elipse"/>
              <p:cNvSpPr/>
              <p:nvPr/>
            </p:nvSpPr>
            <p:spPr>
              <a:xfrm>
                <a:off x="5472878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134 Elipse"/>
              <p:cNvSpPr/>
              <p:nvPr/>
            </p:nvSpPr>
            <p:spPr>
              <a:xfrm>
                <a:off x="5688902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135 Elipse"/>
              <p:cNvSpPr/>
              <p:nvPr/>
            </p:nvSpPr>
            <p:spPr>
              <a:xfrm>
                <a:off x="5904926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136 Elipse"/>
              <p:cNvSpPr/>
              <p:nvPr/>
            </p:nvSpPr>
            <p:spPr>
              <a:xfrm>
                <a:off x="6120950" y="299695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137 Elipse"/>
              <p:cNvSpPr/>
              <p:nvPr/>
            </p:nvSpPr>
            <p:spPr>
              <a:xfrm>
                <a:off x="2880590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138 Elipse"/>
              <p:cNvSpPr/>
              <p:nvPr/>
            </p:nvSpPr>
            <p:spPr>
              <a:xfrm>
                <a:off x="3096614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139 Elipse"/>
              <p:cNvSpPr/>
              <p:nvPr/>
            </p:nvSpPr>
            <p:spPr>
              <a:xfrm>
                <a:off x="3312638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140 Elipse"/>
              <p:cNvSpPr/>
              <p:nvPr/>
            </p:nvSpPr>
            <p:spPr>
              <a:xfrm>
                <a:off x="3528662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141 Elipse"/>
              <p:cNvSpPr/>
              <p:nvPr/>
            </p:nvSpPr>
            <p:spPr>
              <a:xfrm>
                <a:off x="3744686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142 Elipse"/>
              <p:cNvSpPr/>
              <p:nvPr/>
            </p:nvSpPr>
            <p:spPr>
              <a:xfrm>
                <a:off x="4392758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143 Elipse"/>
              <p:cNvSpPr/>
              <p:nvPr/>
            </p:nvSpPr>
            <p:spPr>
              <a:xfrm>
                <a:off x="4608782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144 Elipse"/>
              <p:cNvSpPr/>
              <p:nvPr/>
            </p:nvSpPr>
            <p:spPr>
              <a:xfrm>
                <a:off x="4824806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145 Elipse"/>
              <p:cNvSpPr/>
              <p:nvPr/>
            </p:nvSpPr>
            <p:spPr>
              <a:xfrm>
                <a:off x="5040830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146 Elipse"/>
              <p:cNvSpPr/>
              <p:nvPr/>
            </p:nvSpPr>
            <p:spPr>
              <a:xfrm>
                <a:off x="5256854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147 Elipse"/>
              <p:cNvSpPr/>
              <p:nvPr/>
            </p:nvSpPr>
            <p:spPr>
              <a:xfrm>
                <a:off x="5472878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148 Elipse"/>
              <p:cNvSpPr/>
              <p:nvPr/>
            </p:nvSpPr>
            <p:spPr>
              <a:xfrm>
                <a:off x="5688902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149 Elipse"/>
              <p:cNvSpPr/>
              <p:nvPr/>
            </p:nvSpPr>
            <p:spPr>
              <a:xfrm>
                <a:off x="5904926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150 Elipse"/>
              <p:cNvSpPr/>
              <p:nvPr/>
            </p:nvSpPr>
            <p:spPr>
              <a:xfrm>
                <a:off x="6120950" y="321297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151 Elipse"/>
              <p:cNvSpPr/>
              <p:nvPr/>
            </p:nvSpPr>
            <p:spPr>
              <a:xfrm>
                <a:off x="2880590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152 Elipse"/>
              <p:cNvSpPr/>
              <p:nvPr/>
            </p:nvSpPr>
            <p:spPr>
              <a:xfrm>
                <a:off x="3096614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153 Elipse"/>
              <p:cNvSpPr/>
              <p:nvPr/>
            </p:nvSpPr>
            <p:spPr>
              <a:xfrm>
                <a:off x="3312638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154 Elipse"/>
              <p:cNvSpPr/>
              <p:nvPr/>
            </p:nvSpPr>
            <p:spPr>
              <a:xfrm>
                <a:off x="3528662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155 Elipse"/>
              <p:cNvSpPr/>
              <p:nvPr/>
            </p:nvSpPr>
            <p:spPr>
              <a:xfrm>
                <a:off x="4176734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156 Elipse"/>
              <p:cNvSpPr/>
              <p:nvPr/>
            </p:nvSpPr>
            <p:spPr>
              <a:xfrm>
                <a:off x="4392758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157 Elipse"/>
              <p:cNvSpPr/>
              <p:nvPr/>
            </p:nvSpPr>
            <p:spPr>
              <a:xfrm>
                <a:off x="4608782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158 Elipse"/>
              <p:cNvSpPr/>
              <p:nvPr/>
            </p:nvSpPr>
            <p:spPr>
              <a:xfrm>
                <a:off x="4824806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159 Elipse"/>
              <p:cNvSpPr/>
              <p:nvPr/>
            </p:nvSpPr>
            <p:spPr>
              <a:xfrm>
                <a:off x="5040830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160 Elipse"/>
              <p:cNvSpPr/>
              <p:nvPr/>
            </p:nvSpPr>
            <p:spPr>
              <a:xfrm>
                <a:off x="5256854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161 Elipse"/>
              <p:cNvSpPr/>
              <p:nvPr/>
            </p:nvSpPr>
            <p:spPr>
              <a:xfrm>
                <a:off x="5472878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162 Elipse"/>
              <p:cNvSpPr/>
              <p:nvPr/>
            </p:nvSpPr>
            <p:spPr>
              <a:xfrm>
                <a:off x="5688902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163 Elipse"/>
              <p:cNvSpPr/>
              <p:nvPr/>
            </p:nvSpPr>
            <p:spPr>
              <a:xfrm>
                <a:off x="5904926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164 Elipse"/>
              <p:cNvSpPr/>
              <p:nvPr/>
            </p:nvSpPr>
            <p:spPr>
              <a:xfrm>
                <a:off x="6120950" y="342900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165 Elipse"/>
              <p:cNvSpPr/>
              <p:nvPr/>
            </p:nvSpPr>
            <p:spPr>
              <a:xfrm>
                <a:off x="2880590" y="364502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166 Elipse"/>
              <p:cNvSpPr/>
              <p:nvPr/>
            </p:nvSpPr>
            <p:spPr>
              <a:xfrm>
                <a:off x="3096614" y="364502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167 Elipse"/>
              <p:cNvSpPr/>
              <p:nvPr/>
            </p:nvSpPr>
            <p:spPr>
              <a:xfrm>
                <a:off x="3312638" y="364502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168 Elipse"/>
              <p:cNvSpPr/>
              <p:nvPr/>
            </p:nvSpPr>
            <p:spPr>
              <a:xfrm>
                <a:off x="3528662" y="364502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169 Elipse"/>
              <p:cNvSpPr/>
              <p:nvPr/>
            </p:nvSpPr>
            <p:spPr>
              <a:xfrm>
                <a:off x="4176734" y="364502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170 Elipse"/>
              <p:cNvSpPr/>
              <p:nvPr/>
            </p:nvSpPr>
            <p:spPr>
              <a:xfrm>
                <a:off x="4392758" y="364502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171 Elipse"/>
              <p:cNvSpPr/>
              <p:nvPr/>
            </p:nvSpPr>
            <p:spPr>
              <a:xfrm>
                <a:off x="4608782" y="364502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172 Elipse"/>
              <p:cNvSpPr/>
              <p:nvPr/>
            </p:nvSpPr>
            <p:spPr>
              <a:xfrm>
                <a:off x="4824806" y="364502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173 Elipse"/>
              <p:cNvSpPr/>
              <p:nvPr/>
            </p:nvSpPr>
            <p:spPr>
              <a:xfrm>
                <a:off x="5040830" y="364502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174 Elipse"/>
              <p:cNvSpPr/>
              <p:nvPr/>
            </p:nvSpPr>
            <p:spPr>
              <a:xfrm>
                <a:off x="5256854" y="364502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175 Elipse"/>
              <p:cNvSpPr/>
              <p:nvPr/>
            </p:nvSpPr>
            <p:spPr>
              <a:xfrm>
                <a:off x="6120950" y="364502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176 Elipse"/>
              <p:cNvSpPr/>
              <p:nvPr/>
            </p:nvSpPr>
            <p:spPr>
              <a:xfrm>
                <a:off x="2880590" y="386104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177 Elipse"/>
              <p:cNvSpPr/>
              <p:nvPr/>
            </p:nvSpPr>
            <p:spPr>
              <a:xfrm>
                <a:off x="3096614" y="386104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178 Elipse"/>
              <p:cNvSpPr/>
              <p:nvPr/>
            </p:nvSpPr>
            <p:spPr>
              <a:xfrm>
                <a:off x="3312638" y="386104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179 Elipse"/>
              <p:cNvSpPr/>
              <p:nvPr/>
            </p:nvSpPr>
            <p:spPr>
              <a:xfrm>
                <a:off x="4176734" y="386104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180 Elipse"/>
              <p:cNvSpPr/>
              <p:nvPr/>
            </p:nvSpPr>
            <p:spPr>
              <a:xfrm>
                <a:off x="4392758" y="386104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181 Elipse"/>
              <p:cNvSpPr/>
              <p:nvPr/>
            </p:nvSpPr>
            <p:spPr>
              <a:xfrm>
                <a:off x="4608782" y="386104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182 Elipse"/>
              <p:cNvSpPr/>
              <p:nvPr/>
            </p:nvSpPr>
            <p:spPr>
              <a:xfrm>
                <a:off x="4824806" y="386104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183 Elipse"/>
              <p:cNvSpPr/>
              <p:nvPr/>
            </p:nvSpPr>
            <p:spPr>
              <a:xfrm>
                <a:off x="5040830" y="386104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184 Elipse"/>
              <p:cNvSpPr/>
              <p:nvPr/>
            </p:nvSpPr>
            <p:spPr>
              <a:xfrm>
                <a:off x="5256854" y="386104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185 Elipse"/>
              <p:cNvSpPr/>
              <p:nvPr/>
            </p:nvSpPr>
            <p:spPr>
              <a:xfrm>
                <a:off x="6120950" y="386104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186 Elipse"/>
              <p:cNvSpPr/>
              <p:nvPr/>
            </p:nvSpPr>
            <p:spPr>
              <a:xfrm>
                <a:off x="2880590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187 Elipse"/>
              <p:cNvSpPr/>
              <p:nvPr/>
            </p:nvSpPr>
            <p:spPr>
              <a:xfrm>
                <a:off x="3096614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188 Elipse"/>
              <p:cNvSpPr/>
              <p:nvPr/>
            </p:nvSpPr>
            <p:spPr>
              <a:xfrm>
                <a:off x="3744686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189 Elipse"/>
              <p:cNvSpPr/>
              <p:nvPr/>
            </p:nvSpPr>
            <p:spPr>
              <a:xfrm>
                <a:off x="3960710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190 Elipse"/>
              <p:cNvSpPr/>
              <p:nvPr/>
            </p:nvSpPr>
            <p:spPr>
              <a:xfrm>
                <a:off x="4176734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191 Elipse"/>
              <p:cNvSpPr/>
              <p:nvPr/>
            </p:nvSpPr>
            <p:spPr>
              <a:xfrm>
                <a:off x="4392758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192 Elipse"/>
              <p:cNvSpPr/>
              <p:nvPr/>
            </p:nvSpPr>
            <p:spPr>
              <a:xfrm>
                <a:off x="4608782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193 Elipse"/>
              <p:cNvSpPr/>
              <p:nvPr/>
            </p:nvSpPr>
            <p:spPr>
              <a:xfrm>
                <a:off x="4824806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194 Elipse"/>
              <p:cNvSpPr/>
              <p:nvPr/>
            </p:nvSpPr>
            <p:spPr>
              <a:xfrm>
                <a:off x="5040830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195 Elipse"/>
              <p:cNvSpPr/>
              <p:nvPr/>
            </p:nvSpPr>
            <p:spPr>
              <a:xfrm>
                <a:off x="5256854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196 Elipse"/>
              <p:cNvSpPr/>
              <p:nvPr/>
            </p:nvSpPr>
            <p:spPr>
              <a:xfrm>
                <a:off x="5472878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197 Elipse"/>
              <p:cNvSpPr/>
              <p:nvPr/>
            </p:nvSpPr>
            <p:spPr>
              <a:xfrm>
                <a:off x="5904926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198 Elipse"/>
              <p:cNvSpPr/>
              <p:nvPr/>
            </p:nvSpPr>
            <p:spPr>
              <a:xfrm>
                <a:off x="6120950" y="4077072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199 Elipse"/>
              <p:cNvSpPr/>
              <p:nvPr/>
            </p:nvSpPr>
            <p:spPr>
              <a:xfrm>
                <a:off x="2880590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200 Elipse"/>
              <p:cNvSpPr/>
              <p:nvPr/>
            </p:nvSpPr>
            <p:spPr>
              <a:xfrm>
                <a:off x="3096614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2" name="201 Grupo"/>
              <p:cNvGrpSpPr/>
              <p:nvPr/>
            </p:nvGrpSpPr>
            <p:grpSpPr>
              <a:xfrm>
                <a:off x="3312638" y="1268760"/>
                <a:ext cx="2915546" cy="3131570"/>
                <a:chOff x="3312638" y="1268760"/>
                <a:chExt cx="2915546" cy="3131570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203" name="202 Elipse"/>
                <p:cNvSpPr/>
                <p:nvPr/>
              </p:nvSpPr>
              <p:spPr>
                <a:xfrm>
                  <a:off x="6120950" y="1268760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203 Elipse"/>
                <p:cNvSpPr/>
                <p:nvPr/>
              </p:nvSpPr>
              <p:spPr>
                <a:xfrm>
                  <a:off x="3312638" y="148478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204 Elipse"/>
                <p:cNvSpPr/>
                <p:nvPr/>
              </p:nvSpPr>
              <p:spPr>
                <a:xfrm>
                  <a:off x="3528662" y="148478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205 Elipse"/>
                <p:cNvSpPr/>
                <p:nvPr/>
              </p:nvSpPr>
              <p:spPr>
                <a:xfrm>
                  <a:off x="6120950" y="148478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206 Elipse"/>
                <p:cNvSpPr/>
                <p:nvPr/>
              </p:nvSpPr>
              <p:spPr>
                <a:xfrm>
                  <a:off x="3312638" y="1700808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207 Elipse"/>
                <p:cNvSpPr/>
                <p:nvPr/>
              </p:nvSpPr>
              <p:spPr>
                <a:xfrm>
                  <a:off x="3528662" y="1700808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208 Elipse"/>
                <p:cNvSpPr/>
                <p:nvPr/>
              </p:nvSpPr>
              <p:spPr>
                <a:xfrm>
                  <a:off x="4176734" y="1700808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209 Elipse"/>
                <p:cNvSpPr/>
                <p:nvPr/>
              </p:nvSpPr>
              <p:spPr>
                <a:xfrm>
                  <a:off x="4176734" y="1916832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210 Elipse"/>
                <p:cNvSpPr/>
                <p:nvPr/>
              </p:nvSpPr>
              <p:spPr>
                <a:xfrm>
                  <a:off x="4392758" y="1916832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211 Elipse"/>
                <p:cNvSpPr/>
                <p:nvPr/>
              </p:nvSpPr>
              <p:spPr>
                <a:xfrm>
                  <a:off x="3960710" y="2132856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212 Elipse"/>
                <p:cNvSpPr/>
                <p:nvPr/>
              </p:nvSpPr>
              <p:spPr>
                <a:xfrm>
                  <a:off x="4176734" y="2132856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213 Elipse"/>
                <p:cNvSpPr/>
                <p:nvPr/>
              </p:nvSpPr>
              <p:spPr>
                <a:xfrm>
                  <a:off x="3960710" y="2348880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214 Elipse"/>
                <p:cNvSpPr/>
                <p:nvPr/>
              </p:nvSpPr>
              <p:spPr>
                <a:xfrm>
                  <a:off x="4176734" y="2348880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215 Elipse"/>
                <p:cNvSpPr/>
                <p:nvPr/>
              </p:nvSpPr>
              <p:spPr>
                <a:xfrm>
                  <a:off x="5040830" y="2348880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216 Elipse"/>
                <p:cNvSpPr/>
                <p:nvPr/>
              </p:nvSpPr>
              <p:spPr>
                <a:xfrm>
                  <a:off x="5256854" y="2348880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217 Elipse"/>
                <p:cNvSpPr/>
                <p:nvPr/>
              </p:nvSpPr>
              <p:spPr>
                <a:xfrm>
                  <a:off x="5040830" y="256490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218 Elipse"/>
                <p:cNvSpPr/>
                <p:nvPr/>
              </p:nvSpPr>
              <p:spPr>
                <a:xfrm>
                  <a:off x="5256854" y="256490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219 Elipse"/>
                <p:cNvSpPr/>
                <p:nvPr/>
              </p:nvSpPr>
              <p:spPr>
                <a:xfrm>
                  <a:off x="5472878" y="256490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220 Elipse"/>
                <p:cNvSpPr/>
                <p:nvPr/>
              </p:nvSpPr>
              <p:spPr>
                <a:xfrm>
                  <a:off x="5688902" y="256490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221 Elipse"/>
                <p:cNvSpPr/>
                <p:nvPr/>
              </p:nvSpPr>
              <p:spPr>
                <a:xfrm>
                  <a:off x="5040830" y="2780928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222 Elipse"/>
                <p:cNvSpPr/>
                <p:nvPr/>
              </p:nvSpPr>
              <p:spPr>
                <a:xfrm>
                  <a:off x="5256854" y="2780928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223 Elipse"/>
                <p:cNvSpPr/>
                <p:nvPr/>
              </p:nvSpPr>
              <p:spPr>
                <a:xfrm>
                  <a:off x="3960710" y="2996952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224 Elipse"/>
                <p:cNvSpPr/>
                <p:nvPr/>
              </p:nvSpPr>
              <p:spPr>
                <a:xfrm>
                  <a:off x="4176734" y="2996952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225 Elipse"/>
                <p:cNvSpPr/>
                <p:nvPr/>
              </p:nvSpPr>
              <p:spPr>
                <a:xfrm>
                  <a:off x="3960710" y="3212976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226 Elipse"/>
                <p:cNvSpPr/>
                <p:nvPr/>
              </p:nvSpPr>
              <p:spPr>
                <a:xfrm>
                  <a:off x="4176734" y="3212976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227 Elipse"/>
                <p:cNvSpPr/>
                <p:nvPr/>
              </p:nvSpPr>
              <p:spPr>
                <a:xfrm>
                  <a:off x="3744686" y="3429000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228 Elipse"/>
                <p:cNvSpPr/>
                <p:nvPr/>
              </p:nvSpPr>
              <p:spPr>
                <a:xfrm>
                  <a:off x="3960710" y="3429000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229 Elipse"/>
                <p:cNvSpPr/>
                <p:nvPr/>
              </p:nvSpPr>
              <p:spPr>
                <a:xfrm>
                  <a:off x="3744686" y="364502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230 Elipse"/>
                <p:cNvSpPr/>
                <p:nvPr/>
              </p:nvSpPr>
              <p:spPr>
                <a:xfrm>
                  <a:off x="3960710" y="364502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231 Elipse"/>
                <p:cNvSpPr/>
                <p:nvPr/>
              </p:nvSpPr>
              <p:spPr>
                <a:xfrm>
                  <a:off x="5472878" y="364502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232 Elipse"/>
                <p:cNvSpPr/>
                <p:nvPr/>
              </p:nvSpPr>
              <p:spPr>
                <a:xfrm>
                  <a:off x="5688902" y="364502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233 Elipse"/>
                <p:cNvSpPr/>
                <p:nvPr/>
              </p:nvSpPr>
              <p:spPr>
                <a:xfrm>
                  <a:off x="5904926" y="3645024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234 Elipse"/>
                <p:cNvSpPr/>
                <p:nvPr/>
              </p:nvSpPr>
              <p:spPr>
                <a:xfrm>
                  <a:off x="3528662" y="3861048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235 Elipse"/>
                <p:cNvSpPr/>
                <p:nvPr/>
              </p:nvSpPr>
              <p:spPr>
                <a:xfrm>
                  <a:off x="3744686" y="3861048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236 Elipse"/>
                <p:cNvSpPr/>
                <p:nvPr/>
              </p:nvSpPr>
              <p:spPr>
                <a:xfrm>
                  <a:off x="3960710" y="3861048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237 Elipse"/>
                <p:cNvSpPr/>
                <p:nvPr/>
              </p:nvSpPr>
              <p:spPr>
                <a:xfrm>
                  <a:off x="5472878" y="3861048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238 Elipse"/>
                <p:cNvSpPr/>
                <p:nvPr/>
              </p:nvSpPr>
              <p:spPr>
                <a:xfrm>
                  <a:off x="5688902" y="3861048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239 Elipse"/>
                <p:cNvSpPr/>
                <p:nvPr/>
              </p:nvSpPr>
              <p:spPr>
                <a:xfrm>
                  <a:off x="5904926" y="3861048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240 Elipse"/>
                <p:cNvSpPr/>
                <p:nvPr/>
              </p:nvSpPr>
              <p:spPr>
                <a:xfrm>
                  <a:off x="3312638" y="4077072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241 Elipse"/>
                <p:cNvSpPr/>
                <p:nvPr/>
              </p:nvSpPr>
              <p:spPr>
                <a:xfrm>
                  <a:off x="3528662" y="4077072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242 Elipse"/>
                <p:cNvSpPr/>
                <p:nvPr/>
              </p:nvSpPr>
              <p:spPr>
                <a:xfrm>
                  <a:off x="5688902" y="4077072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243 Elipse"/>
                <p:cNvSpPr/>
                <p:nvPr/>
              </p:nvSpPr>
              <p:spPr>
                <a:xfrm>
                  <a:off x="3312638" y="4293096"/>
                  <a:ext cx="107234" cy="107234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5" name="244 Elipse"/>
              <p:cNvSpPr/>
              <p:nvPr/>
            </p:nvSpPr>
            <p:spPr>
              <a:xfrm>
                <a:off x="3528662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245 Elipse"/>
              <p:cNvSpPr/>
              <p:nvPr/>
            </p:nvSpPr>
            <p:spPr>
              <a:xfrm>
                <a:off x="3744686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246 Elipse"/>
              <p:cNvSpPr/>
              <p:nvPr/>
            </p:nvSpPr>
            <p:spPr>
              <a:xfrm>
                <a:off x="3960710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247 Elipse"/>
              <p:cNvSpPr/>
              <p:nvPr/>
            </p:nvSpPr>
            <p:spPr>
              <a:xfrm>
                <a:off x="4176734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248 Elipse"/>
              <p:cNvSpPr/>
              <p:nvPr/>
            </p:nvSpPr>
            <p:spPr>
              <a:xfrm>
                <a:off x="4392758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249 Elipse"/>
              <p:cNvSpPr/>
              <p:nvPr/>
            </p:nvSpPr>
            <p:spPr>
              <a:xfrm>
                <a:off x="4608782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250 Elipse"/>
              <p:cNvSpPr/>
              <p:nvPr/>
            </p:nvSpPr>
            <p:spPr>
              <a:xfrm>
                <a:off x="4824806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251 Elipse"/>
              <p:cNvSpPr/>
              <p:nvPr/>
            </p:nvSpPr>
            <p:spPr>
              <a:xfrm>
                <a:off x="5040830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252 Elipse"/>
              <p:cNvSpPr/>
              <p:nvPr/>
            </p:nvSpPr>
            <p:spPr>
              <a:xfrm>
                <a:off x="5256854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253 Elipse"/>
              <p:cNvSpPr/>
              <p:nvPr/>
            </p:nvSpPr>
            <p:spPr>
              <a:xfrm>
                <a:off x="5472878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254 Elipse"/>
              <p:cNvSpPr/>
              <p:nvPr/>
            </p:nvSpPr>
            <p:spPr>
              <a:xfrm>
                <a:off x="5688902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255 Elipse"/>
              <p:cNvSpPr/>
              <p:nvPr/>
            </p:nvSpPr>
            <p:spPr>
              <a:xfrm>
                <a:off x="5904926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256 Elipse"/>
              <p:cNvSpPr/>
              <p:nvPr/>
            </p:nvSpPr>
            <p:spPr>
              <a:xfrm>
                <a:off x="6120950" y="4293096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257 Elipse"/>
              <p:cNvSpPr/>
              <p:nvPr/>
            </p:nvSpPr>
            <p:spPr>
              <a:xfrm>
                <a:off x="2880590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258 Elipse"/>
              <p:cNvSpPr/>
              <p:nvPr/>
            </p:nvSpPr>
            <p:spPr>
              <a:xfrm>
                <a:off x="3096614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259 Elipse"/>
              <p:cNvSpPr/>
              <p:nvPr/>
            </p:nvSpPr>
            <p:spPr>
              <a:xfrm>
                <a:off x="3312638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260 Elipse"/>
              <p:cNvSpPr/>
              <p:nvPr/>
            </p:nvSpPr>
            <p:spPr>
              <a:xfrm>
                <a:off x="3528662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261 Elipse"/>
              <p:cNvSpPr/>
              <p:nvPr/>
            </p:nvSpPr>
            <p:spPr>
              <a:xfrm>
                <a:off x="3744686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262 Elipse"/>
              <p:cNvSpPr/>
              <p:nvPr/>
            </p:nvSpPr>
            <p:spPr>
              <a:xfrm>
                <a:off x="3960710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263 Elipse"/>
              <p:cNvSpPr/>
              <p:nvPr/>
            </p:nvSpPr>
            <p:spPr>
              <a:xfrm>
                <a:off x="4176734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264 Elipse"/>
              <p:cNvSpPr/>
              <p:nvPr/>
            </p:nvSpPr>
            <p:spPr>
              <a:xfrm>
                <a:off x="4392758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265 Elipse"/>
              <p:cNvSpPr/>
              <p:nvPr/>
            </p:nvSpPr>
            <p:spPr>
              <a:xfrm>
                <a:off x="4608782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266 Elipse"/>
              <p:cNvSpPr/>
              <p:nvPr/>
            </p:nvSpPr>
            <p:spPr>
              <a:xfrm>
                <a:off x="4824806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267 Elipse"/>
              <p:cNvSpPr/>
              <p:nvPr/>
            </p:nvSpPr>
            <p:spPr>
              <a:xfrm>
                <a:off x="5040830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268 Elipse"/>
              <p:cNvSpPr/>
              <p:nvPr/>
            </p:nvSpPr>
            <p:spPr>
              <a:xfrm>
                <a:off x="5256854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269 Elipse"/>
              <p:cNvSpPr/>
              <p:nvPr/>
            </p:nvSpPr>
            <p:spPr>
              <a:xfrm>
                <a:off x="5472878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270 Elipse"/>
              <p:cNvSpPr/>
              <p:nvPr/>
            </p:nvSpPr>
            <p:spPr>
              <a:xfrm>
                <a:off x="5688902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271 Elipse"/>
              <p:cNvSpPr/>
              <p:nvPr/>
            </p:nvSpPr>
            <p:spPr>
              <a:xfrm>
                <a:off x="5904926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272 Elipse"/>
              <p:cNvSpPr/>
              <p:nvPr/>
            </p:nvSpPr>
            <p:spPr>
              <a:xfrm>
                <a:off x="6120950" y="450912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4" name="273 Grupo"/>
              <p:cNvGrpSpPr/>
              <p:nvPr/>
            </p:nvGrpSpPr>
            <p:grpSpPr>
              <a:xfrm>
                <a:off x="3261838" y="1153100"/>
                <a:ext cx="2582224" cy="3572044"/>
                <a:chOff x="3261838" y="1062261"/>
                <a:chExt cx="2582224" cy="3750765"/>
              </a:xfrm>
            </p:grpSpPr>
            <p:sp>
              <p:nvSpPr>
                <p:cNvPr id="275" name="Line 30"/>
                <p:cNvSpPr>
                  <a:spLocks noChangeShapeType="1"/>
                </p:cNvSpPr>
                <p:nvPr/>
              </p:nvSpPr>
              <p:spPr bwMode="auto">
                <a:xfrm flipH="1">
                  <a:off x="3261838" y="1070116"/>
                  <a:ext cx="0" cy="373656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ca-ES"/>
                </a:p>
              </p:txBody>
            </p:sp>
            <p:sp>
              <p:nvSpPr>
                <p:cNvPr id="276" name="Line 30"/>
                <p:cNvSpPr>
                  <a:spLocks noChangeShapeType="1"/>
                </p:cNvSpPr>
                <p:nvPr/>
              </p:nvSpPr>
              <p:spPr bwMode="auto">
                <a:xfrm flipH="1">
                  <a:off x="3695204" y="1062261"/>
                  <a:ext cx="0" cy="373656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ca-ES"/>
                </a:p>
              </p:txBody>
            </p:sp>
            <p:sp>
              <p:nvSpPr>
                <p:cNvPr id="277" name="Line 30"/>
                <p:cNvSpPr>
                  <a:spLocks noChangeShapeType="1"/>
                </p:cNvSpPr>
                <p:nvPr/>
              </p:nvSpPr>
              <p:spPr bwMode="auto">
                <a:xfrm flipH="1">
                  <a:off x="4117727" y="1070116"/>
                  <a:ext cx="0" cy="373656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ca-ES"/>
                </a:p>
              </p:txBody>
            </p:sp>
            <p:sp>
              <p:nvSpPr>
                <p:cNvPr id="278" name="Line 30"/>
                <p:cNvSpPr>
                  <a:spLocks noChangeShapeType="1"/>
                </p:cNvSpPr>
                <p:nvPr/>
              </p:nvSpPr>
              <p:spPr bwMode="auto">
                <a:xfrm flipH="1">
                  <a:off x="4551093" y="1062261"/>
                  <a:ext cx="0" cy="373656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ca-ES"/>
                </a:p>
              </p:txBody>
            </p:sp>
            <p:sp>
              <p:nvSpPr>
                <p:cNvPr id="279" name="Line 30"/>
                <p:cNvSpPr>
                  <a:spLocks noChangeShapeType="1"/>
                </p:cNvSpPr>
                <p:nvPr/>
              </p:nvSpPr>
              <p:spPr bwMode="auto">
                <a:xfrm flipH="1">
                  <a:off x="4988173" y="1076466"/>
                  <a:ext cx="0" cy="373656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ca-ES"/>
                </a:p>
              </p:txBody>
            </p:sp>
            <p:sp>
              <p:nvSpPr>
                <p:cNvPr id="280" name="Line 30"/>
                <p:cNvSpPr>
                  <a:spLocks noChangeShapeType="1"/>
                </p:cNvSpPr>
                <p:nvPr/>
              </p:nvSpPr>
              <p:spPr bwMode="auto">
                <a:xfrm flipH="1">
                  <a:off x="5421539" y="1068611"/>
                  <a:ext cx="0" cy="373656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ca-ES"/>
                </a:p>
              </p:txBody>
            </p:sp>
            <p:sp>
              <p:nvSpPr>
                <p:cNvPr id="281" name="Line 30"/>
                <p:cNvSpPr>
                  <a:spLocks noChangeShapeType="1"/>
                </p:cNvSpPr>
                <p:nvPr/>
              </p:nvSpPr>
              <p:spPr bwMode="auto">
                <a:xfrm flipH="1">
                  <a:off x="5844062" y="1076466"/>
                  <a:ext cx="0" cy="373656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ca-ES"/>
                </a:p>
              </p:txBody>
            </p:sp>
          </p:grpSp>
          <p:grpSp>
            <p:nvGrpSpPr>
              <p:cNvPr id="282" name="281 Grupo"/>
              <p:cNvGrpSpPr/>
              <p:nvPr/>
            </p:nvGrpSpPr>
            <p:grpSpPr>
              <a:xfrm>
                <a:off x="2878733" y="1916832"/>
                <a:ext cx="3133427" cy="107234"/>
                <a:chOff x="2878733" y="1268760"/>
                <a:chExt cx="3133427" cy="107234"/>
              </a:xfrm>
            </p:grpSpPr>
            <p:sp>
              <p:nvSpPr>
                <p:cNvPr id="283" name="282 Elipse"/>
                <p:cNvSpPr/>
                <p:nvPr/>
              </p:nvSpPr>
              <p:spPr>
                <a:xfrm>
                  <a:off x="2878733" y="1268760"/>
                  <a:ext cx="107234" cy="107234"/>
                </a:xfrm>
                <a:prstGeom prst="ellipse">
                  <a:avLst/>
                </a:prstGeom>
                <a:noFill/>
                <a:ln w="3175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283 Elipse"/>
                <p:cNvSpPr/>
                <p:nvPr/>
              </p:nvSpPr>
              <p:spPr>
                <a:xfrm>
                  <a:off x="3312638" y="1268760"/>
                  <a:ext cx="107234" cy="107234"/>
                </a:xfrm>
                <a:prstGeom prst="ellipse">
                  <a:avLst/>
                </a:prstGeom>
                <a:noFill/>
                <a:ln w="3175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284 Elipse"/>
                <p:cNvSpPr/>
                <p:nvPr/>
              </p:nvSpPr>
              <p:spPr>
                <a:xfrm>
                  <a:off x="3744686" y="1268760"/>
                  <a:ext cx="107234" cy="107234"/>
                </a:xfrm>
                <a:prstGeom prst="ellipse">
                  <a:avLst/>
                </a:prstGeom>
                <a:noFill/>
                <a:ln w="3175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285 Elipse"/>
                <p:cNvSpPr/>
                <p:nvPr/>
              </p:nvSpPr>
              <p:spPr>
                <a:xfrm>
                  <a:off x="4176734" y="1268760"/>
                  <a:ext cx="107234" cy="107234"/>
                </a:xfrm>
                <a:prstGeom prst="ellipse">
                  <a:avLst/>
                </a:prstGeom>
                <a:noFill/>
                <a:ln w="3175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286 Elipse"/>
                <p:cNvSpPr/>
                <p:nvPr/>
              </p:nvSpPr>
              <p:spPr>
                <a:xfrm>
                  <a:off x="4608782" y="1268760"/>
                  <a:ext cx="107234" cy="107234"/>
                </a:xfrm>
                <a:prstGeom prst="ellipse">
                  <a:avLst/>
                </a:prstGeom>
                <a:noFill/>
                <a:ln w="3175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287 Elipse"/>
                <p:cNvSpPr/>
                <p:nvPr/>
              </p:nvSpPr>
              <p:spPr>
                <a:xfrm>
                  <a:off x="5040830" y="1268760"/>
                  <a:ext cx="107234" cy="107234"/>
                </a:xfrm>
                <a:prstGeom prst="ellipse">
                  <a:avLst/>
                </a:prstGeom>
                <a:noFill/>
                <a:ln w="3175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288 Elipse"/>
                <p:cNvSpPr/>
                <p:nvPr/>
              </p:nvSpPr>
              <p:spPr>
                <a:xfrm>
                  <a:off x="5472878" y="1268760"/>
                  <a:ext cx="107234" cy="107234"/>
                </a:xfrm>
                <a:prstGeom prst="ellipse">
                  <a:avLst/>
                </a:prstGeom>
                <a:noFill/>
                <a:ln w="3175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289 Elipse"/>
                <p:cNvSpPr/>
                <p:nvPr/>
              </p:nvSpPr>
              <p:spPr>
                <a:xfrm>
                  <a:off x="5904926" y="1268760"/>
                  <a:ext cx="107234" cy="107234"/>
                </a:xfrm>
                <a:prstGeom prst="ellipse">
                  <a:avLst/>
                </a:prstGeom>
                <a:noFill/>
                <a:ln w="3175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91" name="Line 30"/>
              <p:cNvSpPr>
                <a:spLocks noChangeShapeType="1"/>
              </p:cNvSpPr>
              <p:nvPr/>
            </p:nvSpPr>
            <p:spPr bwMode="auto">
              <a:xfrm flipV="1">
                <a:off x="2987824" y="1320918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2" name="Line 30"/>
              <p:cNvSpPr>
                <a:spLocks noChangeShapeType="1"/>
              </p:cNvSpPr>
              <p:nvPr/>
            </p:nvSpPr>
            <p:spPr bwMode="auto">
              <a:xfrm flipV="1">
                <a:off x="3422253" y="1321720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3" name="Line 30"/>
              <p:cNvSpPr>
                <a:spLocks noChangeShapeType="1"/>
              </p:cNvSpPr>
              <p:nvPr/>
            </p:nvSpPr>
            <p:spPr bwMode="auto">
              <a:xfrm flipV="1">
                <a:off x="3856193" y="1321720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4" name="Line 30"/>
              <p:cNvSpPr>
                <a:spLocks noChangeShapeType="1"/>
              </p:cNvSpPr>
              <p:nvPr/>
            </p:nvSpPr>
            <p:spPr bwMode="auto">
              <a:xfrm flipV="1">
                <a:off x="4285860" y="1322522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5" name="Line 30"/>
              <p:cNvSpPr>
                <a:spLocks noChangeShapeType="1"/>
              </p:cNvSpPr>
              <p:nvPr/>
            </p:nvSpPr>
            <p:spPr bwMode="auto">
              <a:xfrm flipV="1">
                <a:off x="4718397" y="1320116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6" name="Line 30"/>
              <p:cNvSpPr>
                <a:spLocks noChangeShapeType="1"/>
              </p:cNvSpPr>
              <p:nvPr/>
            </p:nvSpPr>
            <p:spPr bwMode="auto">
              <a:xfrm flipV="1">
                <a:off x="5150445" y="1320918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7" name="Line 30"/>
              <p:cNvSpPr>
                <a:spLocks noChangeShapeType="1"/>
              </p:cNvSpPr>
              <p:nvPr/>
            </p:nvSpPr>
            <p:spPr bwMode="auto">
              <a:xfrm flipV="1">
                <a:off x="5584385" y="1320918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8" name="Line 30"/>
              <p:cNvSpPr>
                <a:spLocks noChangeShapeType="1"/>
              </p:cNvSpPr>
              <p:nvPr/>
            </p:nvSpPr>
            <p:spPr bwMode="auto">
              <a:xfrm flipV="1">
                <a:off x="6014052" y="1321720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9" name="Line 30"/>
              <p:cNvSpPr>
                <a:spLocks noChangeShapeType="1"/>
              </p:cNvSpPr>
              <p:nvPr/>
            </p:nvSpPr>
            <p:spPr bwMode="auto">
              <a:xfrm flipV="1">
                <a:off x="2987246" y="1538521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00" name="Line 30"/>
              <p:cNvSpPr>
                <a:spLocks noChangeShapeType="1"/>
              </p:cNvSpPr>
              <p:nvPr/>
            </p:nvSpPr>
            <p:spPr bwMode="auto">
              <a:xfrm flipV="1">
                <a:off x="3421675" y="1539323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01" name="Line 30"/>
              <p:cNvSpPr>
                <a:spLocks noChangeShapeType="1"/>
              </p:cNvSpPr>
              <p:nvPr/>
            </p:nvSpPr>
            <p:spPr bwMode="auto">
              <a:xfrm flipV="1">
                <a:off x="3855615" y="1539323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02" name="Line 30"/>
              <p:cNvSpPr>
                <a:spLocks noChangeShapeType="1"/>
              </p:cNvSpPr>
              <p:nvPr/>
            </p:nvSpPr>
            <p:spPr bwMode="auto">
              <a:xfrm flipV="1">
                <a:off x="4285282" y="1540125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03" name="Line 30"/>
              <p:cNvSpPr>
                <a:spLocks noChangeShapeType="1"/>
              </p:cNvSpPr>
              <p:nvPr/>
            </p:nvSpPr>
            <p:spPr bwMode="auto">
              <a:xfrm flipV="1">
                <a:off x="4717819" y="1537719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04" name="Line 30"/>
              <p:cNvSpPr>
                <a:spLocks noChangeShapeType="1"/>
              </p:cNvSpPr>
              <p:nvPr/>
            </p:nvSpPr>
            <p:spPr bwMode="auto">
              <a:xfrm flipV="1">
                <a:off x="5149867" y="1538521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05" name="Line 30"/>
              <p:cNvSpPr>
                <a:spLocks noChangeShapeType="1"/>
              </p:cNvSpPr>
              <p:nvPr/>
            </p:nvSpPr>
            <p:spPr bwMode="auto">
              <a:xfrm flipV="1">
                <a:off x="5583807" y="1538521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06" name="Line 30"/>
              <p:cNvSpPr>
                <a:spLocks noChangeShapeType="1"/>
              </p:cNvSpPr>
              <p:nvPr/>
            </p:nvSpPr>
            <p:spPr bwMode="auto">
              <a:xfrm flipV="1">
                <a:off x="6013474" y="1539323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07" name="Line 30"/>
              <p:cNvSpPr>
                <a:spLocks noChangeShapeType="1"/>
              </p:cNvSpPr>
              <p:nvPr/>
            </p:nvSpPr>
            <p:spPr bwMode="auto">
              <a:xfrm flipV="1">
                <a:off x="2987824" y="1749783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08" name="Line 30"/>
              <p:cNvSpPr>
                <a:spLocks noChangeShapeType="1"/>
              </p:cNvSpPr>
              <p:nvPr/>
            </p:nvSpPr>
            <p:spPr bwMode="auto">
              <a:xfrm flipV="1">
                <a:off x="3422253" y="1750585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09" name="Line 30"/>
              <p:cNvSpPr>
                <a:spLocks noChangeShapeType="1"/>
              </p:cNvSpPr>
              <p:nvPr/>
            </p:nvSpPr>
            <p:spPr bwMode="auto">
              <a:xfrm flipV="1">
                <a:off x="3856193" y="1750585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10" name="Line 30"/>
              <p:cNvSpPr>
                <a:spLocks noChangeShapeType="1"/>
              </p:cNvSpPr>
              <p:nvPr/>
            </p:nvSpPr>
            <p:spPr bwMode="auto">
              <a:xfrm flipV="1">
                <a:off x="4285860" y="1751387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11" name="Line 30"/>
              <p:cNvSpPr>
                <a:spLocks noChangeShapeType="1"/>
              </p:cNvSpPr>
              <p:nvPr/>
            </p:nvSpPr>
            <p:spPr bwMode="auto">
              <a:xfrm flipV="1">
                <a:off x="4718397" y="1748981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12" name="Line 30"/>
              <p:cNvSpPr>
                <a:spLocks noChangeShapeType="1"/>
              </p:cNvSpPr>
              <p:nvPr/>
            </p:nvSpPr>
            <p:spPr bwMode="auto">
              <a:xfrm flipV="1">
                <a:off x="5150445" y="1749783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13" name="Line 30"/>
              <p:cNvSpPr>
                <a:spLocks noChangeShapeType="1"/>
              </p:cNvSpPr>
              <p:nvPr/>
            </p:nvSpPr>
            <p:spPr bwMode="auto">
              <a:xfrm flipV="1">
                <a:off x="5584385" y="1749783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14" name="Line 30"/>
              <p:cNvSpPr>
                <a:spLocks noChangeShapeType="1"/>
              </p:cNvSpPr>
              <p:nvPr/>
            </p:nvSpPr>
            <p:spPr bwMode="auto">
              <a:xfrm flipV="1">
                <a:off x="6014052" y="1750585"/>
                <a:ext cx="108790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15" name="Line 30"/>
              <p:cNvSpPr>
                <a:spLocks noChangeShapeType="1"/>
              </p:cNvSpPr>
              <p:nvPr/>
            </p:nvSpPr>
            <p:spPr bwMode="auto">
              <a:xfrm flipH="1">
                <a:off x="2971800" y="1364457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16" name="Line 30"/>
              <p:cNvSpPr>
                <a:spLocks noChangeShapeType="1"/>
              </p:cNvSpPr>
              <p:nvPr/>
            </p:nvSpPr>
            <p:spPr bwMode="auto">
              <a:xfrm flipH="1">
                <a:off x="3403769" y="1364578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17" name="Line 30"/>
              <p:cNvSpPr>
                <a:spLocks noChangeShapeType="1"/>
              </p:cNvSpPr>
              <p:nvPr/>
            </p:nvSpPr>
            <p:spPr bwMode="auto">
              <a:xfrm flipH="1">
                <a:off x="3835896" y="1367981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18" name="Line 30"/>
              <p:cNvSpPr>
                <a:spLocks noChangeShapeType="1"/>
              </p:cNvSpPr>
              <p:nvPr/>
            </p:nvSpPr>
            <p:spPr bwMode="auto">
              <a:xfrm flipH="1">
                <a:off x="4270246" y="1363340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19" name="Line 30"/>
              <p:cNvSpPr>
                <a:spLocks noChangeShapeType="1"/>
              </p:cNvSpPr>
              <p:nvPr/>
            </p:nvSpPr>
            <p:spPr bwMode="auto">
              <a:xfrm flipH="1">
                <a:off x="4699992" y="1363314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20" name="Line 30"/>
              <p:cNvSpPr>
                <a:spLocks noChangeShapeType="1"/>
              </p:cNvSpPr>
              <p:nvPr/>
            </p:nvSpPr>
            <p:spPr bwMode="auto">
              <a:xfrm flipH="1">
                <a:off x="5131961" y="1363435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21" name="Line 30"/>
              <p:cNvSpPr>
                <a:spLocks noChangeShapeType="1"/>
              </p:cNvSpPr>
              <p:nvPr/>
            </p:nvSpPr>
            <p:spPr bwMode="auto">
              <a:xfrm flipH="1">
                <a:off x="5564088" y="1366838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22" name="Line 30"/>
              <p:cNvSpPr>
                <a:spLocks noChangeShapeType="1"/>
              </p:cNvSpPr>
              <p:nvPr/>
            </p:nvSpPr>
            <p:spPr bwMode="auto">
              <a:xfrm flipH="1">
                <a:off x="5998438" y="1362197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23" name="Line 30"/>
              <p:cNvSpPr>
                <a:spLocks noChangeShapeType="1"/>
              </p:cNvSpPr>
              <p:nvPr/>
            </p:nvSpPr>
            <p:spPr bwMode="auto">
              <a:xfrm flipH="1">
                <a:off x="2973538" y="1580602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24" name="Line 30"/>
              <p:cNvSpPr>
                <a:spLocks noChangeShapeType="1"/>
              </p:cNvSpPr>
              <p:nvPr/>
            </p:nvSpPr>
            <p:spPr bwMode="auto">
              <a:xfrm flipH="1">
                <a:off x="3405507" y="1580723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25" name="Line 30"/>
              <p:cNvSpPr>
                <a:spLocks noChangeShapeType="1"/>
              </p:cNvSpPr>
              <p:nvPr/>
            </p:nvSpPr>
            <p:spPr bwMode="auto">
              <a:xfrm flipH="1">
                <a:off x="3837634" y="1584126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26" name="Line 30"/>
              <p:cNvSpPr>
                <a:spLocks noChangeShapeType="1"/>
              </p:cNvSpPr>
              <p:nvPr/>
            </p:nvSpPr>
            <p:spPr bwMode="auto">
              <a:xfrm flipH="1">
                <a:off x="4271984" y="1579485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27" name="Line 30"/>
              <p:cNvSpPr>
                <a:spLocks noChangeShapeType="1"/>
              </p:cNvSpPr>
              <p:nvPr/>
            </p:nvSpPr>
            <p:spPr bwMode="auto">
              <a:xfrm flipH="1">
                <a:off x="4701730" y="1579459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28" name="Line 30"/>
              <p:cNvSpPr>
                <a:spLocks noChangeShapeType="1"/>
              </p:cNvSpPr>
              <p:nvPr/>
            </p:nvSpPr>
            <p:spPr bwMode="auto">
              <a:xfrm flipH="1">
                <a:off x="5133699" y="1579580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29" name="Line 30"/>
              <p:cNvSpPr>
                <a:spLocks noChangeShapeType="1"/>
              </p:cNvSpPr>
              <p:nvPr/>
            </p:nvSpPr>
            <p:spPr bwMode="auto">
              <a:xfrm flipH="1">
                <a:off x="5565826" y="1582983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0" name="Line 30"/>
              <p:cNvSpPr>
                <a:spLocks noChangeShapeType="1"/>
              </p:cNvSpPr>
              <p:nvPr/>
            </p:nvSpPr>
            <p:spPr bwMode="auto">
              <a:xfrm flipH="1">
                <a:off x="6000176" y="1578342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1" name="Line 30"/>
              <p:cNvSpPr>
                <a:spLocks noChangeShapeType="1"/>
              </p:cNvSpPr>
              <p:nvPr/>
            </p:nvSpPr>
            <p:spPr bwMode="auto">
              <a:xfrm flipH="1">
                <a:off x="2978300" y="1796626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2" name="Line 30"/>
              <p:cNvSpPr>
                <a:spLocks noChangeShapeType="1"/>
              </p:cNvSpPr>
              <p:nvPr/>
            </p:nvSpPr>
            <p:spPr bwMode="auto">
              <a:xfrm flipH="1">
                <a:off x="3410269" y="1796747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3" name="Line 30"/>
              <p:cNvSpPr>
                <a:spLocks noChangeShapeType="1"/>
              </p:cNvSpPr>
              <p:nvPr/>
            </p:nvSpPr>
            <p:spPr bwMode="auto">
              <a:xfrm flipH="1">
                <a:off x="3842396" y="1800150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4" name="Line 30"/>
              <p:cNvSpPr>
                <a:spLocks noChangeShapeType="1"/>
              </p:cNvSpPr>
              <p:nvPr/>
            </p:nvSpPr>
            <p:spPr bwMode="auto">
              <a:xfrm flipH="1">
                <a:off x="4276746" y="1795509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5" name="Line 30"/>
              <p:cNvSpPr>
                <a:spLocks noChangeShapeType="1"/>
              </p:cNvSpPr>
              <p:nvPr/>
            </p:nvSpPr>
            <p:spPr bwMode="auto">
              <a:xfrm flipH="1">
                <a:off x="4706492" y="1795483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6" name="Line 30"/>
              <p:cNvSpPr>
                <a:spLocks noChangeShapeType="1"/>
              </p:cNvSpPr>
              <p:nvPr/>
            </p:nvSpPr>
            <p:spPr bwMode="auto">
              <a:xfrm flipH="1">
                <a:off x="5138461" y="1795604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7" name="Line 30"/>
              <p:cNvSpPr>
                <a:spLocks noChangeShapeType="1"/>
              </p:cNvSpPr>
              <p:nvPr/>
            </p:nvSpPr>
            <p:spPr bwMode="auto">
              <a:xfrm flipH="1">
                <a:off x="5570588" y="1799007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8" name="Line 30"/>
              <p:cNvSpPr>
                <a:spLocks noChangeShapeType="1"/>
              </p:cNvSpPr>
              <p:nvPr/>
            </p:nvSpPr>
            <p:spPr bwMode="auto">
              <a:xfrm flipH="1">
                <a:off x="6004938" y="1794366"/>
                <a:ext cx="138112" cy="13096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sp>
          <p:nvSpPr>
            <p:cNvPr id="346" name="345 Rectángulo"/>
            <p:cNvSpPr/>
            <p:nvPr/>
          </p:nvSpPr>
          <p:spPr>
            <a:xfrm>
              <a:off x="5021388" y="2996952"/>
              <a:ext cx="1495956" cy="1080120"/>
            </a:xfrm>
            <a:prstGeom prst="rect">
              <a:avLst/>
            </a:prstGeom>
            <a:solidFill>
              <a:srgbClr val="FFFFFF">
                <a:alpha val="2509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2576393" y="3043484"/>
              <a:ext cx="282660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effectLst>
                    <a:glow rad="101600">
                      <a:schemeClr val="bg1">
                        <a:lumMod val="65000"/>
                        <a:alpha val="60000"/>
                      </a:schemeClr>
                    </a:glow>
                  </a:effectLst>
                  <a:latin typeface="+mn-lt"/>
                </a:rPr>
                <a:t>PROPOSED METHOD</a:t>
              </a:r>
              <a:endParaRPr 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endParaRPr>
            </a:p>
          </p:txBody>
        </p:sp>
      </p:grpSp>
      <p:grpSp>
        <p:nvGrpSpPr>
          <p:cNvPr id="4" name="3 Grupo"/>
          <p:cNvGrpSpPr/>
          <p:nvPr/>
        </p:nvGrpSpPr>
        <p:grpSpPr>
          <a:xfrm>
            <a:off x="3812151" y="4187101"/>
            <a:ext cx="4792297" cy="1186115"/>
            <a:chOff x="3812151" y="4187101"/>
            <a:chExt cx="4792297" cy="1186115"/>
          </a:xfrm>
        </p:grpSpPr>
        <p:pic>
          <p:nvPicPr>
            <p:cNvPr id="340" name="339 Imagen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7337" y="4610811"/>
              <a:ext cx="1043703" cy="728417"/>
            </a:xfrm>
            <a:prstGeom prst="rect">
              <a:avLst/>
            </a:prstGeom>
          </p:spPr>
        </p:pic>
        <p:pic>
          <p:nvPicPr>
            <p:cNvPr id="339" name="338 Imagen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63607" y="4360734"/>
              <a:ext cx="1268833" cy="885539"/>
            </a:xfrm>
            <a:prstGeom prst="rect">
              <a:avLst/>
            </a:prstGeom>
          </p:spPr>
        </p:pic>
        <p:sp>
          <p:nvSpPr>
            <p:cNvPr id="347" name="346 Rectángulo"/>
            <p:cNvSpPr/>
            <p:nvPr/>
          </p:nvSpPr>
          <p:spPr>
            <a:xfrm>
              <a:off x="6376380" y="4293096"/>
              <a:ext cx="2228068" cy="1080120"/>
            </a:xfrm>
            <a:prstGeom prst="rect">
              <a:avLst/>
            </a:prstGeom>
            <a:solidFill>
              <a:srgbClr val="FFFFFF">
                <a:alpha val="2509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3812151" y="4187101"/>
              <a:ext cx="3280129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s-ES" sz="2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effectLst>
                    <a:glow rad="101600">
                      <a:schemeClr val="bg1">
                        <a:lumMod val="65000"/>
                        <a:alpha val="60000"/>
                      </a:schemeClr>
                    </a:glow>
                  </a:effectLst>
                </a:rPr>
                <a:t>EXPERIMENTAL RESULTS</a:t>
              </a:r>
              <a:endParaRPr 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</a:endParaRPr>
            </a:p>
          </p:txBody>
        </p:sp>
      </p:grpSp>
      <p:grpSp>
        <p:nvGrpSpPr>
          <p:cNvPr id="3" name="2 Grupo"/>
          <p:cNvGrpSpPr/>
          <p:nvPr/>
        </p:nvGrpSpPr>
        <p:grpSpPr>
          <a:xfrm>
            <a:off x="6001995" y="5562643"/>
            <a:ext cx="3001047" cy="962701"/>
            <a:chOff x="6001995" y="5562643"/>
            <a:chExt cx="3001047" cy="962701"/>
          </a:xfrm>
        </p:grpSpPr>
        <p:sp>
          <p:nvSpPr>
            <p:cNvPr id="342" name="341 Rectángulo"/>
            <p:cNvSpPr/>
            <p:nvPr/>
          </p:nvSpPr>
          <p:spPr>
            <a:xfrm>
              <a:off x="7308304" y="6130171"/>
              <a:ext cx="1694738" cy="3231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07950" indent="-107950">
                <a:buFont typeface="Arial" panose="020B0604020202020204" pitchFamily="34" charset="0"/>
                <a:buChar char="•"/>
              </a:pPr>
              <a:r>
                <a:rPr lang="en-US" sz="3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Redevise mechanisms to allow SIMD computing</a:t>
              </a:r>
            </a:p>
            <a:p>
              <a:pPr marL="179388" lvl="1" indent="-115888">
                <a:buSzPct val="50000"/>
                <a:buFont typeface="Courier New" panose="02070309020205020404" pitchFamily="49" charset="0"/>
                <a:buChar char="o"/>
              </a:pPr>
              <a:r>
                <a:rPr lang="es-ES" sz="3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Scanning</a:t>
              </a:r>
              <a:r>
                <a:rPr lang="es-ES" sz="3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order</a:t>
              </a:r>
              <a:r>
                <a:rPr lang="es-ES" sz="3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multiple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stripes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coded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in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parallel</a:t>
              </a:r>
              <a:endParaRPr lang="es-ES" sz="300" i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  <a:p>
              <a:pPr marL="179388" lvl="1" indent="-115888">
                <a:buSzPct val="50000"/>
                <a:buFont typeface="Courier New" panose="02070309020205020404" pitchFamily="49" charset="0"/>
                <a:buChar char="o"/>
              </a:pPr>
              <a:r>
                <a:rPr lang="es-ES" sz="3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Context</a:t>
              </a:r>
              <a:r>
                <a:rPr lang="es-ES" sz="3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formation</a:t>
              </a:r>
              <a:r>
                <a:rPr lang="es-ES" sz="3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simplification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without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sacrifice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in performance</a:t>
              </a:r>
              <a:endParaRPr lang="es-ES" sz="300" i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  <a:p>
              <a:pPr marL="179388" lvl="1" indent="-115888">
                <a:buSzPct val="50000"/>
                <a:buFont typeface="Courier New" panose="02070309020205020404" pitchFamily="49" charset="0"/>
                <a:buChar char="o"/>
              </a:pPr>
              <a:r>
                <a:rPr lang="es-ES" sz="3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Probability</a:t>
              </a:r>
              <a:r>
                <a:rPr lang="es-ES" sz="3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model</a:t>
              </a:r>
              <a:r>
                <a:rPr lang="es-ES" sz="3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use of a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stationary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model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via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LUTs</a:t>
              </a:r>
              <a:endParaRPr lang="es-ES" sz="300" i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  <a:p>
              <a:pPr marL="179388" lvl="1" indent="-115888">
                <a:buSzPct val="50000"/>
                <a:buFont typeface="Courier New" panose="02070309020205020404" pitchFamily="49" charset="0"/>
                <a:buChar char="o"/>
              </a:pPr>
              <a:r>
                <a:rPr lang="es-ES" sz="3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Arithmetic</a:t>
              </a:r>
              <a:r>
                <a:rPr lang="es-ES" sz="3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coder</a:t>
              </a:r>
              <a:r>
                <a:rPr lang="es-ES" sz="3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multiple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coders</a:t>
              </a:r>
              <a:r>
                <a:rPr lang="es-ES" sz="300" i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and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sorting</a:t>
              </a:r>
              <a:r>
                <a:rPr lang="es-ES" sz="3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3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technique</a:t>
              </a:r>
              <a:endParaRPr lang="en-US" sz="300" i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3" name="Rectangle 11"/>
            <p:cNvSpPr>
              <a:spLocks noChangeArrowheads="1"/>
            </p:cNvSpPr>
            <p:nvPr/>
          </p:nvSpPr>
          <p:spPr bwMode="auto">
            <a:xfrm>
              <a:off x="7202841" y="6025578"/>
              <a:ext cx="654346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500" b="1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Proposed</a:t>
              </a:r>
              <a:r>
                <a:rPr lang="es-ES" sz="5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500" b="1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method</a:t>
              </a:r>
              <a:endParaRPr lang="es-ES" sz="5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8" name="347 Rectángulo"/>
            <p:cNvSpPr/>
            <p:nvPr/>
          </p:nvSpPr>
          <p:spPr>
            <a:xfrm>
              <a:off x="7015189" y="6025578"/>
              <a:ext cx="1661267" cy="499766"/>
            </a:xfrm>
            <a:prstGeom prst="rect">
              <a:avLst/>
            </a:prstGeom>
            <a:solidFill>
              <a:srgbClr val="FFFFFF">
                <a:alpha val="2509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1"/>
            <p:cNvSpPr>
              <a:spLocks noChangeArrowheads="1"/>
            </p:cNvSpPr>
            <p:nvPr/>
          </p:nvSpPr>
          <p:spPr bwMode="auto">
            <a:xfrm>
              <a:off x="6001995" y="5562643"/>
              <a:ext cx="2026389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effectLst>
                    <a:glow rad="101600">
                      <a:schemeClr val="bg1">
                        <a:lumMod val="65000"/>
                        <a:alpha val="60000"/>
                      </a:schemeClr>
                    </a:glow>
                  </a:effectLst>
                  <a:latin typeface="+mn-lt"/>
                </a:rPr>
                <a:t>CONCLUSIONS</a:t>
              </a:r>
              <a:endParaRPr 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9884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6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pic>
        <p:nvPicPr>
          <p:cNvPr id="5" name="Picture 16" descr="PCR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44" y="830575"/>
            <a:ext cx="76200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AutoShape 6"/>
          <p:cNvSpPr>
            <a:spLocks noChangeArrowheads="1"/>
          </p:cNvSpPr>
          <p:nvPr/>
        </p:nvSpPr>
        <p:spPr bwMode="auto">
          <a:xfrm>
            <a:off x="694796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" name="Group 8"/>
          <p:cNvGrpSpPr>
            <a:grpSpLocks/>
          </p:cNvGrpSpPr>
          <p:nvPr/>
        </p:nvGrpSpPr>
        <p:grpSpPr bwMode="auto">
          <a:xfrm>
            <a:off x="6948264" y="1269653"/>
            <a:ext cx="2087562" cy="720725"/>
            <a:chOff x="4899" y="1383"/>
            <a:chExt cx="1315" cy="454"/>
          </a:xfrm>
        </p:grpSpPr>
        <p:sp>
          <p:nvSpPr>
            <p:cNvPr id="9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MULTI-COMPONENT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</a:p>
          </p:txBody>
        </p:sp>
      </p:grpSp>
      <p:grpSp>
        <p:nvGrpSpPr>
          <p:cNvPr id="11" name="Group 8"/>
          <p:cNvGrpSpPr>
            <a:grpSpLocks/>
          </p:cNvGrpSpPr>
          <p:nvPr/>
        </p:nvGrpSpPr>
        <p:grpSpPr bwMode="auto">
          <a:xfrm>
            <a:off x="6948934" y="1989733"/>
            <a:ext cx="2087562" cy="1439863"/>
            <a:chOff x="4899" y="1837"/>
            <a:chExt cx="1315" cy="907"/>
          </a:xfrm>
        </p:grpSpPr>
        <p:grpSp>
          <p:nvGrpSpPr>
            <p:cNvPr id="14" name="Group 9"/>
            <p:cNvGrpSpPr>
              <a:grpSpLocks/>
            </p:cNvGrpSpPr>
            <p:nvPr/>
          </p:nvGrpSpPr>
          <p:grpSpPr bwMode="auto">
            <a:xfrm>
              <a:off x="4899" y="1837"/>
              <a:ext cx="1315" cy="454"/>
              <a:chOff x="4899" y="1837"/>
              <a:chExt cx="1315" cy="454"/>
            </a:xfrm>
          </p:grpSpPr>
          <p:sp>
            <p:nvSpPr>
              <p:cNvPr id="18" name="Line 10"/>
              <p:cNvSpPr>
                <a:spLocks noChangeShapeType="1"/>
              </p:cNvSpPr>
              <p:nvPr/>
            </p:nvSpPr>
            <p:spPr bwMode="auto">
              <a:xfrm>
                <a:off x="5534" y="1837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Rectangle 11"/>
              <p:cNvSpPr>
                <a:spLocks noChangeArrowheads="1"/>
              </p:cNvSpPr>
              <p:nvPr/>
            </p:nvSpPr>
            <p:spPr bwMode="auto">
              <a:xfrm>
                <a:off x="4899" y="1973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WAVELET</a:t>
                </a:r>
              </a:p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TRANSFORM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5" name="Group 12"/>
            <p:cNvGrpSpPr>
              <a:grpSpLocks/>
            </p:cNvGrpSpPr>
            <p:nvPr/>
          </p:nvGrpSpPr>
          <p:grpSpPr bwMode="auto">
            <a:xfrm>
              <a:off x="4899" y="2290"/>
              <a:ext cx="1315" cy="454"/>
              <a:chOff x="4899" y="2290"/>
              <a:chExt cx="1315" cy="454"/>
            </a:xfrm>
          </p:grpSpPr>
          <p:sp>
            <p:nvSpPr>
              <p:cNvPr id="16" name="Line 13"/>
              <p:cNvSpPr>
                <a:spLocks noChangeShapeType="1"/>
              </p:cNvSpPr>
              <p:nvPr/>
            </p:nvSpPr>
            <p:spPr bwMode="auto">
              <a:xfrm>
                <a:off x="5534" y="2290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ectangle 14"/>
              <p:cNvSpPr>
                <a:spLocks noChangeArrowheads="1"/>
              </p:cNvSpPr>
              <p:nvPr/>
            </p:nvSpPr>
            <p:spPr bwMode="auto">
              <a:xfrm>
                <a:off x="4899" y="2426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QUANTIZATION</a:t>
                </a:r>
              </a:p>
            </p:txBody>
          </p:sp>
        </p:grpSp>
      </p:grpSp>
      <p:grpSp>
        <p:nvGrpSpPr>
          <p:cNvPr id="20" name="Group 8"/>
          <p:cNvGrpSpPr>
            <a:grpSpLocks/>
          </p:cNvGrpSpPr>
          <p:nvPr/>
        </p:nvGrpSpPr>
        <p:grpSpPr bwMode="auto">
          <a:xfrm>
            <a:off x="6948264" y="3429893"/>
            <a:ext cx="2087562" cy="720725"/>
            <a:chOff x="4899" y="1383"/>
            <a:chExt cx="1315" cy="454"/>
          </a:xfrm>
        </p:grpSpPr>
        <p:sp>
          <p:nvSpPr>
            <p:cNvPr id="21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TIER-1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</a:p>
          </p:txBody>
        </p:sp>
      </p:grpSp>
      <p:grpSp>
        <p:nvGrpSpPr>
          <p:cNvPr id="23" name="Group 17"/>
          <p:cNvGrpSpPr>
            <a:grpSpLocks/>
          </p:cNvGrpSpPr>
          <p:nvPr/>
        </p:nvGrpSpPr>
        <p:grpSpPr bwMode="auto">
          <a:xfrm>
            <a:off x="605968" y="894761"/>
            <a:ext cx="6192838" cy="503237"/>
            <a:chOff x="363" y="839"/>
            <a:chExt cx="3901" cy="317"/>
          </a:xfrm>
          <a:solidFill>
            <a:schemeClr val="bg1">
              <a:lumMod val="75000"/>
            </a:schemeClr>
          </a:solidFill>
        </p:grpSpPr>
        <p:sp>
          <p:nvSpPr>
            <p:cNvPr id="24" name="Rectangle 18"/>
            <p:cNvSpPr>
              <a:spLocks noChangeArrowheads="1"/>
            </p:cNvSpPr>
            <p:nvPr/>
          </p:nvSpPr>
          <p:spPr bwMode="auto">
            <a:xfrm>
              <a:off x="363" y="839"/>
              <a:ext cx="317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726" y="839"/>
              <a:ext cx="226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6" name="Rectangle 20"/>
            <p:cNvSpPr>
              <a:spLocks noChangeArrowheads="1"/>
            </p:cNvSpPr>
            <p:nvPr/>
          </p:nvSpPr>
          <p:spPr bwMode="auto">
            <a:xfrm>
              <a:off x="998" y="839"/>
              <a:ext cx="499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7" name="Rectangle 21"/>
            <p:cNvSpPr>
              <a:spLocks noChangeArrowheads="1"/>
            </p:cNvSpPr>
            <p:nvPr/>
          </p:nvSpPr>
          <p:spPr bwMode="auto">
            <a:xfrm>
              <a:off x="1542" y="839"/>
              <a:ext cx="318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8" name="Rectangle 22"/>
            <p:cNvSpPr>
              <a:spLocks noChangeArrowheads="1"/>
            </p:cNvSpPr>
            <p:nvPr/>
          </p:nvSpPr>
          <p:spPr bwMode="auto">
            <a:xfrm>
              <a:off x="1905" y="839"/>
              <a:ext cx="499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9" name="Rectangle 23"/>
            <p:cNvSpPr>
              <a:spLocks noChangeArrowheads="1"/>
            </p:cNvSpPr>
            <p:nvPr/>
          </p:nvSpPr>
          <p:spPr bwMode="auto">
            <a:xfrm>
              <a:off x="2449" y="839"/>
              <a:ext cx="136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0" name="Rectangle 24"/>
            <p:cNvSpPr>
              <a:spLocks noChangeArrowheads="1"/>
            </p:cNvSpPr>
            <p:nvPr/>
          </p:nvSpPr>
          <p:spPr bwMode="auto">
            <a:xfrm>
              <a:off x="2631" y="839"/>
              <a:ext cx="317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1" name="Rectangle 25"/>
            <p:cNvSpPr>
              <a:spLocks noChangeArrowheads="1"/>
            </p:cNvSpPr>
            <p:nvPr/>
          </p:nvSpPr>
          <p:spPr bwMode="auto">
            <a:xfrm>
              <a:off x="2994" y="839"/>
              <a:ext cx="589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2" name="Rectangle 26"/>
            <p:cNvSpPr>
              <a:spLocks noChangeArrowheads="1"/>
            </p:cNvSpPr>
            <p:nvPr/>
          </p:nvSpPr>
          <p:spPr bwMode="auto">
            <a:xfrm>
              <a:off x="3629" y="839"/>
              <a:ext cx="317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3" name="Rectangle 27"/>
            <p:cNvSpPr>
              <a:spLocks noChangeArrowheads="1"/>
            </p:cNvSpPr>
            <p:nvPr/>
          </p:nvSpPr>
          <p:spPr bwMode="auto">
            <a:xfrm>
              <a:off x="3991" y="839"/>
              <a:ext cx="273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4" name="Rectangle 29"/>
            <p:cNvSpPr>
              <a:spLocks noChangeArrowheads="1"/>
            </p:cNvSpPr>
            <p:nvPr/>
          </p:nvSpPr>
          <p:spPr bwMode="auto">
            <a:xfrm>
              <a:off x="363" y="1080"/>
              <a:ext cx="408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5" name="Rectangle 30"/>
            <p:cNvSpPr>
              <a:spLocks noChangeArrowheads="1"/>
            </p:cNvSpPr>
            <p:nvPr/>
          </p:nvSpPr>
          <p:spPr bwMode="auto">
            <a:xfrm>
              <a:off x="816" y="1080"/>
              <a:ext cx="182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6" name="Rectangle 31"/>
            <p:cNvSpPr>
              <a:spLocks noChangeArrowheads="1"/>
            </p:cNvSpPr>
            <p:nvPr/>
          </p:nvSpPr>
          <p:spPr bwMode="auto">
            <a:xfrm>
              <a:off x="1043" y="1080"/>
              <a:ext cx="454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7" name="Rectangle 32"/>
            <p:cNvSpPr>
              <a:spLocks noChangeArrowheads="1"/>
            </p:cNvSpPr>
            <p:nvPr/>
          </p:nvSpPr>
          <p:spPr bwMode="auto">
            <a:xfrm>
              <a:off x="1542" y="1080"/>
              <a:ext cx="363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8" name="Rectangle 33"/>
            <p:cNvSpPr>
              <a:spLocks noChangeArrowheads="1"/>
            </p:cNvSpPr>
            <p:nvPr/>
          </p:nvSpPr>
          <p:spPr bwMode="auto">
            <a:xfrm>
              <a:off x="1950" y="1080"/>
              <a:ext cx="454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9" name="Rectangle 34"/>
            <p:cNvSpPr>
              <a:spLocks noChangeArrowheads="1"/>
            </p:cNvSpPr>
            <p:nvPr/>
          </p:nvSpPr>
          <p:spPr bwMode="auto">
            <a:xfrm>
              <a:off x="2449" y="1080"/>
              <a:ext cx="182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0" name="Rectangle 35"/>
            <p:cNvSpPr>
              <a:spLocks noChangeArrowheads="1"/>
            </p:cNvSpPr>
            <p:nvPr/>
          </p:nvSpPr>
          <p:spPr bwMode="auto">
            <a:xfrm>
              <a:off x="2676" y="1080"/>
              <a:ext cx="181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1" name="Rectangle 36"/>
            <p:cNvSpPr>
              <a:spLocks noChangeArrowheads="1"/>
            </p:cNvSpPr>
            <p:nvPr/>
          </p:nvSpPr>
          <p:spPr bwMode="auto">
            <a:xfrm>
              <a:off x="2903" y="1080"/>
              <a:ext cx="680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2" name="Rectangle 37"/>
            <p:cNvSpPr>
              <a:spLocks noChangeArrowheads="1"/>
            </p:cNvSpPr>
            <p:nvPr/>
          </p:nvSpPr>
          <p:spPr bwMode="auto">
            <a:xfrm>
              <a:off x="3629" y="1080"/>
              <a:ext cx="317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3" name="Rectangle 38"/>
            <p:cNvSpPr>
              <a:spLocks noChangeArrowheads="1"/>
            </p:cNvSpPr>
            <p:nvPr/>
          </p:nvSpPr>
          <p:spPr bwMode="auto">
            <a:xfrm>
              <a:off x="3991" y="1080"/>
              <a:ext cx="137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4" name="Rectangle 40"/>
            <p:cNvSpPr>
              <a:spLocks noChangeArrowheads="1"/>
            </p:cNvSpPr>
            <p:nvPr/>
          </p:nvSpPr>
          <p:spPr bwMode="auto">
            <a:xfrm>
              <a:off x="363" y="956"/>
              <a:ext cx="272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5" name="Rectangle 41"/>
            <p:cNvSpPr>
              <a:spLocks noChangeArrowheads="1"/>
            </p:cNvSpPr>
            <p:nvPr/>
          </p:nvSpPr>
          <p:spPr bwMode="auto">
            <a:xfrm>
              <a:off x="680" y="956"/>
              <a:ext cx="318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6" name="Rectangle 42"/>
            <p:cNvSpPr>
              <a:spLocks noChangeArrowheads="1"/>
            </p:cNvSpPr>
            <p:nvPr/>
          </p:nvSpPr>
          <p:spPr bwMode="auto">
            <a:xfrm>
              <a:off x="1043" y="956"/>
              <a:ext cx="318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7" name="Rectangle 43"/>
            <p:cNvSpPr>
              <a:spLocks noChangeArrowheads="1"/>
            </p:cNvSpPr>
            <p:nvPr/>
          </p:nvSpPr>
          <p:spPr bwMode="auto">
            <a:xfrm>
              <a:off x="1406" y="956"/>
              <a:ext cx="454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8" name="Rectangle 44"/>
            <p:cNvSpPr>
              <a:spLocks noChangeArrowheads="1"/>
            </p:cNvSpPr>
            <p:nvPr/>
          </p:nvSpPr>
          <p:spPr bwMode="auto">
            <a:xfrm>
              <a:off x="1905" y="956"/>
              <a:ext cx="544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9" name="Rectangle 45"/>
            <p:cNvSpPr>
              <a:spLocks noChangeArrowheads="1"/>
            </p:cNvSpPr>
            <p:nvPr/>
          </p:nvSpPr>
          <p:spPr bwMode="auto">
            <a:xfrm>
              <a:off x="2495" y="956"/>
              <a:ext cx="272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0" name="Rectangle 46"/>
            <p:cNvSpPr>
              <a:spLocks noChangeArrowheads="1"/>
            </p:cNvSpPr>
            <p:nvPr/>
          </p:nvSpPr>
          <p:spPr bwMode="auto">
            <a:xfrm>
              <a:off x="2812" y="956"/>
              <a:ext cx="590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" name="Rectangle 47"/>
            <p:cNvSpPr>
              <a:spLocks noChangeArrowheads="1"/>
            </p:cNvSpPr>
            <p:nvPr/>
          </p:nvSpPr>
          <p:spPr bwMode="auto">
            <a:xfrm>
              <a:off x="3447" y="956"/>
              <a:ext cx="136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" name="Rectangle 48"/>
            <p:cNvSpPr>
              <a:spLocks noChangeArrowheads="1"/>
            </p:cNvSpPr>
            <p:nvPr/>
          </p:nvSpPr>
          <p:spPr bwMode="auto">
            <a:xfrm>
              <a:off x="3629" y="956"/>
              <a:ext cx="272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3" name="Rectangle 49"/>
            <p:cNvSpPr>
              <a:spLocks noChangeArrowheads="1"/>
            </p:cNvSpPr>
            <p:nvPr/>
          </p:nvSpPr>
          <p:spPr bwMode="auto">
            <a:xfrm>
              <a:off x="3946" y="956"/>
              <a:ext cx="318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54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55" name="54 Pentágono"/>
          <p:cNvSpPr/>
          <p:nvPr/>
        </p:nvSpPr>
        <p:spPr>
          <a:xfrm>
            <a:off x="324" y="6613525"/>
            <a:ext cx="2123404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843213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7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auto">
          <a:xfrm>
            <a:off x="694796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8"/>
          <p:cNvGrpSpPr>
            <a:grpSpLocks/>
          </p:cNvGrpSpPr>
          <p:nvPr/>
        </p:nvGrpSpPr>
        <p:grpSpPr bwMode="auto">
          <a:xfrm>
            <a:off x="6948264" y="1269653"/>
            <a:ext cx="2087562" cy="720725"/>
            <a:chOff x="4899" y="1383"/>
            <a:chExt cx="1315" cy="454"/>
          </a:xfrm>
        </p:grpSpPr>
        <p:sp>
          <p:nvSpPr>
            <p:cNvPr id="8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MULTI-COMPONENT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</a:p>
          </p:txBody>
        </p:sp>
      </p:grpSp>
      <p:grpSp>
        <p:nvGrpSpPr>
          <p:cNvPr id="10" name="Group 8"/>
          <p:cNvGrpSpPr>
            <a:grpSpLocks/>
          </p:cNvGrpSpPr>
          <p:nvPr/>
        </p:nvGrpSpPr>
        <p:grpSpPr bwMode="auto">
          <a:xfrm>
            <a:off x="6948934" y="1989733"/>
            <a:ext cx="2087562" cy="1439863"/>
            <a:chOff x="4899" y="1837"/>
            <a:chExt cx="1315" cy="907"/>
          </a:xfrm>
        </p:grpSpPr>
        <p:grpSp>
          <p:nvGrpSpPr>
            <p:cNvPr id="11" name="Group 9"/>
            <p:cNvGrpSpPr>
              <a:grpSpLocks/>
            </p:cNvGrpSpPr>
            <p:nvPr/>
          </p:nvGrpSpPr>
          <p:grpSpPr bwMode="auto">
            <a:xfrm>
              <a:off x="4899" y="1837"/>
              <a:ext cx="1315" cy="454"/>
              <a:chOff x="4899" y="1837"/>
              <a:chExt cx="1315" cy="454"/>
            </a:xfrm>
          </p:grpSpPr>
          <p:sp>
            <p:nvSpPr>
              <p:cNvPr id="17" name="Line 10"/>
              <p:cNvSpPr>
                <a:spLocks noChangeShapeType="1"/>
              </p:cNvSpPr>
              <p:nvPr/>
            </p:nvSpPr>
            <p:spPr bwMode="auto">
              <a:xfrm>
                <a:off x="5534" y="1837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8" name="Rectangle 11"/>
              <p:cNvSpPr>
                <a:spLocks noChangeArrowheads="1"/>
              </p:cNvSpPr>
              <p:nvPr/>
            </p:nvSpPr>
            <p:spPr bwMode="auto">
              <a:xfrm>
                <a:off x="4899" y="1973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WAVELET</a:t>
                </a:r>
              </a:p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TRANSFORM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4" name="Group 12"/>
            <p:cNvGrpSpPr>
              <a:grpSpLocks/>
            </p:cNvGrpSpPr>
            <p:nvPr/>
          </p:nvGrpSpPr>
          <p:grpSpPr bwMode="auto">
            <a:xfrm>
              <a:off x="4899" y="2290"/>
              <a:ext cx="1315" cy="454"/>
              <a:chOff x="4899" y="2290"/>
              <a:chExt cx="1315" cy="454"/>
            </a:xfrm>
          </p:grpSpPr>
          <p:sp>
            <p:nvSpPr>
              <p:cNvPr id="15" name="Line 13"/>
              <p:cNvSpPr>
                <a:spLocks noChangeShapeType="1"/>
              </p:cNvSpPr>
              <p:nvPr/>
            </p:nvSpPr>
            <p:spPr bwMode="auto">
              <a:xfrm>
                <a:off x="5534" y="2290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" name="Rectangle 14"/>
              <p:cNvSpPr>
                <a:spLocks noChangeArrowheads="1"/>
              </p:cNvSpPr>
              <p:nvPr/>
            </p:nvSpPr>
            <p:spPr bwMode="auto">
              <a:xfrm>
                <a:off x="4899" y="2426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QUANTIZATION</a:t>
                </a:r>
              </a:p>
            </p:txBody>
          </p:sp>
        </p:grpSp>
      </p:grpSp>
      <p:grpSp>
        <p:nvGrpSpPr>
          <p:cNvPr id="19" name="Group 8"/>
          <p:cNvGrpSpPr>
            <a:grpSpLocks/>
          </p:cNvGrpSpPr>
          <p:nvPr/>
        </p:nvGrpSpPr>
        <p:grpSpPr bwMode="auto">
          <a:xfrm>
            <a:off x="6948264" y="3429893"/>
            <a:ext cx="2087562" cy="720725"/>
            <a:chOff x="4899" y="1383"/>
            <a:chExt cx="1315" cy="454"/>
          </a:xfrm>
        </p:grpSpPr>
        <p:sp>
          <p:nvSpPr>
            <p:cNvPr id="20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TIER-1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</a:p>
          </p:txBody>
        </p:sp>
      </p:grpSp>
      <p:grpSp>
        <p:nvGrpSpPr>
          <p:cNvPr id="22" name="Group 17"/>
          <p:cNvGrpSpPr>
            <a:grpSpLocks/>
          </p:cNvGrpSpPr>
          <p:nvPr/>
        </p:nvGrpSpPr>
        <p:grpSpPr bwMode="auto">
          <a:xfrm>
            <a:off x="605968" y="894761"/>
            <a:ext cx="6192838" cy="503237"/>
            <a:chOff x="363" y="839"/>
            <a:chExt cx="3901" cy="317"/>
          </a:xfrm>
          <a:solidFill>
            <a:schemeClr val="bg1">
              <a:lumMod val="75000"/>
            </a:schemeClr>
          </a:solidFill>
        </p:grpSpPr>
        <p:sp>
          <p:nvSpPr>
            <p:cNvPr id="23" name="Rectangle 18"/>
            <p:cNvSpPr>
              <a:spLocks noChangeArrowheads="1"/>
            </p:cNvSpPr>
            <p:nvPr/>
          </p:nvSpPr>
          <p:spPr bwMode="auto">
            <a:xfrm>
              <a:off x="363" y="839"/>
              <a:ext cx="317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4" name="Rectangle 19"/>
            <p:cNvSpPr>
              <a:spLocks noChangeArrowheads="1"/>
            </p:cNvSpPr>
            <p:nvPr/>
          </p:nvSpPr>
          <p:spPr bwMode="auto">
            <a:xfrm>
              <a:off x="726" y="839"/>
              <a:ext cx="226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5" name="Rectangle 20"/>
            <p:cNvSpPr>
              <a:spLocks noChangeArrowheads="1"/>
            </p:cNvSpPr>
            <p:nvPr/>
          </p:nvSpPr>
          <p:spPr bwMode="auto">
            <a:xfrm>
              <a:off x="998" y="839"/>
              <a:ext cx="499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6" name="Rectangle 21"/>
            <p:cNvSpPr>
              <a:spLocks noChangeArrowheads="1"/>
            </p:cNvSpPr>
            <p:nvPr/>
          </p:nvSpPr>
          <p:spPr bwMode="auto">
            <a:xfrm>
              <a:off x="1542" y="839"/>
              <a:ext cx="318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7" name="Rectangle 22"/>
            <p:cNvSpPr>
              <a:spLocks noChangeArrowheads="1"/>
            </p:cNvSpPr>
            <p:nvPr/>
          </p:nvSpPr>
          <p:spPr bwMode="auto">
            <a:xfrm>
              <a:off x="1905" y="839"/>
              <a:ext cx="499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8" name="Rectangle 23"/>
            <p:cNvSpPr>
              <a:spLocks noChangeArrowheads="1"/>
            </p:cNvSpPr>
            <p:nvPr/>
          </p:nvSpPr>
          <p:spPr bwMode="auto">
            <a:xfrm>
              <a:off x="2449" y="839"/>
              <a:ext cx="136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9" name="Rectangle 24"/>
            <p:cNvSpPr>
              <a:spLocks noChangeArrowheads="1"/>
            </p:cNvSpPr>
            <p:nvPr/>
          </p:nvSpPr>
          <p:spPr bwMode="auto">
            <a:xfrm>
              <a:off x="2631" y="839"/>
              <a:ext cx="317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0" name="Rectangle 25"/>
            <p:cNvSpPr>
              <a:spLocks noChangeArrowheads="1"/>
            </p:cNvSpPr>
            <p:nvPr/>
          </p:nvSpPr>
          <p:spPr bwMode="auto">
            <a:xfrm>
              <a:off x="2994" y="839"/>
              <a:ext cx="589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1" name="Rectangle 26"/>
            <p:cNvSpPr>
              <a:spLocks noChangeArrowheads="1"/>
            </p:cNvSpPr>
            <p:nvPr/>
          </p:nvSpPr>
          <p:spPr bwMode="auto">
            <a:xfrm>
              <a:off x="3629" y="839"/>
              <a:ext cx="317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2" name="Rectangle 27"/>
            <p:cNvSpPr>
              <a:spLocks noChangeArrowheads="1"/>
            </p:cNvSpPr>
            <p:nvPr/>
          </p:nvSpPr>
          <p:spPr bwMode="auto">
            <a:xfrm>
              <a:off x="3991" y="839"/>
              <a:ext cx="273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3" name="Rectangle 29"/>
            <p:cNvSpPr>
              <a:spLocks noChangeArrowheads="1"/>
            </p:cNvSpPr>
            <p:nvPr/>
          </p:nvSpPr>
          <p:spPr bwMode="auto">
            <a:xfrm>
              <a:off x="363" y="1080"/>
              <a:ext cx="408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4" name="Rectangle 30"/>
            <p:cNvSpPr>
              <a:spLocks noChangeArrowheads="1"/>
            </p:cNvSpPr>
            <p:nvPr/>
          </p:nvSpPr>
          <p:spPr bwMode="auto">
            <a:xfrm>
              <a:off x="816" y="1080"/>
              <a:ext cx="182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5" name="Rectangle 31"/>
            <p:cNvSpPr>
              <a:spLocks noChangeArrowheads="1"/>
            </p:cNvSpPr>
            <p:nvPr/>
          </p:nvSpPr>
          <p:spPr bwMode="auto">
            <a:xfrm>
              <a:off x="1043" y="1080"/>
              <a:ext cx="454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6" name="Rectangle 32"/>
            <p:cNvSpPr>
              <a:spLocks noChangeArrowheads="1"/>
            </p:cNvSpPr>
            <p:nvPr/>
          </p:nvSpPr>
          <p:spPr bwMode="auto">
            <a:xfrm>
              <a:off x="1542" y="1080"/>
              <a:ext cx="363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7" name="Rectangle 33"/>
            <p:cNvSpPr>
              <a:spLocks noChangeArrowheads="1"/>
            </p:cNvSpPr>
            <p:nvPr/>
          </p:nvSpPr>
          <p:spPr bwMode="auto">
            <a:xfrm>
              <a:off x="1950" y="1080"/>
              <a:ext cx="454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8" name="Rectangle 34"/>
            <p:cNvSpPr>
              <a:spLocks noChangeArrowheads="1"/>
            </p:cNvSpPr>
            <p:nvPr/>
          </p:nvSpPr>
          <p:spPr bwMode="auto">
            <a:xfrm>
              <a:off x="2449" y="1080"/>
              <a:ext cx="182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9" name="Rectangle 35"/>
            <p:cNvSpPr>
              <a:spLocks noChangeArrowheads="1"/>
            </p:cNvSpPr>
            <p:nvPr/>
          </p:nvSpPr>
          <p:spPr bwMode="auto">
            <a:xfrm>
              <a:off x="2676" y="1080"/>
              <a:ext cx="181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0" name="Rectangle 36"/>
            <p:cNvSpPr>
              <a:spLocks noChangeArrowheads="1"/>
            </p:cNvSpPr>
            <p:nvPr/>
          </p:nvSpPr>
          <p:spPr bwMode="auto">
            <a:xfrm>
              <a:off x="2903" y="1080"/>
              <a:ext cx="680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1" name="Rectangle 37"/>
            <p:cNvSpPr>
              <a:spLocks noChangeArrowheads="1"/>
            </p:cNvSpPr>
            <p:nvPr/>
          </p:nvSpPr>
          <p:spPr bwMode="auto">
            <a:xfrm>
              <a:off x="3629" y="1080"/>
              <a:ext cx="317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2" name="Rectangle 38"/>
            <p:cNvSpPr>
              <a:spLocks noChangeArrowheads="1"/>
            </p:cNvSpPr>
            <p:nvPr/>
          </p:nvSpPr>
          <p:spPr bwMode="auto">
            <a:xfrm>
              <a:off x="3991" y="1080"/>
              <a:ext cx="137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3" name="Rectangle 40"/>
            <p:cNvSpPr>
              <a:spLocks noChangeArrowheads="1"/>
            </p:cNvSpPr>
            <p:nvPr/>
          </p:nvSpPr>
          <p:spPr bwMode="auto">
            <a:xfrm>
              <a:off x="363" y="956"/>
              <a:ext cx="272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4" name="Rectangle 41"/>
            <p:cNvSpPr>
              <a:spLocks noChangeArrowheads="1"/>
            </p:cNvSpPr>
            <p:nvPr/>
          </p:nvSpPr>
          <p:spPr bwMode="auto">
            <a:xfrm>
              <a:off x="680" y="956"/>
              <a:ext cx="318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5" name="Rectangle 42"/>
            <p:cNvSpPr>
              <a:spLocks noChangeArrowheads="1"/>
            </p:cNvSpPr>
            <p:nvPr/>
          </p:nvSpPr>
          <p:spPr bwMode="auto">
            <a:xfrm>
              <a:off x="1043" y="956"/>
              <a:ext cx="318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6" name="Rectangle 43"/>
            <p:cNvSpPr>
              <a:spLocks noChangeArrowheads="1"/>
            </p:cNvSpPr>
            <p:nvPr/>
          </p:nvSpPr>
          <p:spPr bwMode="auto">
            <a:xfrm>
              <a:off x="1406" y="956"/>
              <a:ext cx="454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7" name="Rectangle 44"/>
            <p:cNvSpPr>
              <a:spLocks noChangeArrowheads="1"/>
            </p:cNvSpPr>
            <p:nvPr/>
          </p:nvSpPr>
          <p:spPr bwMode="auto">
            <a:xfrm>
              <a:off x="1905" y="956"/>
              <a:ext cx="544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8" name="Rectangle 45"/>
            <p:cNvSpPr>
              <a:spLocks noChangeArrowheads="1"/>
            </p:cNvSpPr>
            <p:nvPr/>
          </p:nvSpPr>
          <p:spPr bwMode="auto">
            <a:xfrm>
              <a:off x="2495" y="956"/>
              <a:ext cx="272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9" name="Rectangle 46"/>
            <p:cNvSpPr>
              <a:spLocks noChangeArrowheads="1"/>
            </p:cNvSpPr>
            <p:nvPr/>
          </p:nvSpPr>
          <p:spPr bwMode="auto">
            <a:xfrm>
              <a:off x="2812" y="956"/>
              <a:ext cx="590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0" name="Rectangle 47"/>
            <p:cNvSpPr>
              <a:spLocks noChangeArrowheads="1"/>
            </p:cNvSpPr>
            <p:nvPr/>
          </p:nvSpPr>
          <p:spPr bwMode="auto">
            <a:xfrm>
              <a:off x="3447" y="956"/>
              <a:ext cx="136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" name="Rectangle 48"/>
            <p:cNvSpPr>
              <a:spLocks noChangeArrowheads="1"/>
            </p:cNvSpPr>
            <p:nvPr/>
          </p:nvSpPr>
          <p:spPr bwMode="auto">
            <a:xfrm>
              <a:off x="3629" y="956"/>
              <a:ext cx="272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" name="Rectangle 49"/>
            <p:cNvSpPr>
              <a:spLocks noChangeArrowheads="1"/>
            </p:cNvSpPr>
            <p:nvPr/>
          </p:nvSpPr>
          <p:spPr bwMode="auto">
            <a:xfrm>
              <a:off x="3946" y="956"/>
              <a:ext cx="318" cy="76"/>
            </a:xfrm>
            <a:prstGeom prst="rect">
              <a:avLst/>
            </a:prstGeom>
            <a:grpFill/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3" name="Group 50"/>
          <p:cNvGrpSpPr>
            <a:grpSpLocks/>
          </p:cNvGrpSpPr>
          <p:nvPr/>
        </p:nvGrpSpPr>
        <p:grpSpPr bwMode="auto">
          <a:xfrm>
            <a:off x="576263" y="1484784"/>
            <a:ext cx="6192838" cy="3144838"/>
            <a:chOff x="363" y="1216"/>
            <a:chExt cx="3901" cy="1981"/>
          </a:xfrm>
        </p:grpSpPr>
        <p:sp>
          <p:nvSpPr>
            <p:cNvPr id="54" name="Rectangle 51"/>
            <p:cNvSpPr>
              <a:spLocks noChangeArrowheads="1"/>
            </p:cNvSpPr>
            <p:nvPr/>
          </p:nvSpPr>
          <p:spPr bwMode="auto">
            <a:xfrm>
              <a:off x="363" y="1216"/>
              <a:ext cx="272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5" name="Rectangle 52"/>
            <p:cNvSpPr>
              <a:spLocks noChangeArrowheads="1"/>
            </p:cNvSpPr>
            <p:nvPr/>
          </p:nvSpPr>
          <p:spPr bwMode="auto">
            <a:xfrm>
              <a:off x="680" y="1216"/>
              <a:ext cx="318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6" name="Rectangle 53"/>
            <p:cNvSpPr>
              <a:spLocks noChangeArrowheads="1"/>
            </p:cNvSpPr>
            <p:nvPr/>
          </p:nvSpPr>
          <p:spPr bwMode="auto">
            <a:xfrm>
              <a:off x="1043" y="1216"/>
              <a:ext cx="318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" name="Rectangle 54"/>
            <p:cNvSpPr>
              <a:spLocks noChangeArrowheads="1"/>
            </p:cNvSpPr>
            <p:nvPr/>
          </p:nvSpPr>
          <p:spPr bwMode="auto">
            <a:xfrm>
              <a:off x="1406" y="1216"/>
              <a:ext cx="454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1905" y="1216"/>
              <a:ext cx="544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9" name="Rectangle 56"/>
            <p:cNvSpPr>
              <a:spLocks noChangeArrowheads="1"/>
            </p:cNvSpPr>
            <p:nvPr/>
          </p:nvSpPr>
          <p:spPr bwMode="auto">
            <a:xfrm>
              <a:off x="2495" y="1216"/>
              <a:ext cx="272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0" name="Rectangle 57"/>
            <p:cNvSpPr>
              <a:spLocks noChangeArrowheads="1"/>
            </p:cNvSpPr>
            <p:nvPr/>
          </p:nvSpPr>
          <p:spPr bwMode="auto">
            <a:xfrm>
              <a:off x="2812" y="1216"/>
              <a:ext cx="590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1" name="Rectangle 58"/>
            <p:cNvSpPr>
              <a:spLocks noChangeArrowheads="1"/>
            </p:cNvSpPr>
            <p:nvPr/>
          </p:nvSpPr>
          <p:spPr bwMode="auto">
            <a:xfrm>
              <a:off x="3447" y="1216"/>
              <a:ext cx="136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2" name="Rectangle 59"/>
            <p:cNvSpPr>
              <a:spLocks noChangeArrowheads="1"/>
            </p:cNvSpPr>
            <p:nvPr/>
          </p:nvSpPr>
          <p:spPr bwMode="auto">
            <a:xfrm>
              <a:off x="3629" y="1216"/>
              <a:ext cx="272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3" name="Rectangle 60"/>
            <p:cNvSpPr>
              <a:spLocks noChangeArrowheads="1"/>
            </p:cNvSpPr>
            <p:nvPr/>
          </p:nvSpPr>
          <p:spPr bwMode="auto">
            <a:xfrm>
              <a:off x="3946" y="1216"/>
              <a:ext cx="318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4" name="Rectangle 61"/>
            <p:cNvSpPr>
              <a:spLocks noChangeArrowheads="1"/>
            </p:cNvSpPr>
            <p:nvPr/>
          </p:nvSpPr>
          <p:spPr bwMode="auto">
            <a:xfrm>
              <a:off x="363" y="1352"/>
              <a:ext cx="136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" name="Rectangle 62"/>
            <p:cNvSpPr>
              <a:spLocks noChangeArrowheads="1"/>
            </p:cNvSpPr>
            <p:nvPr/>
          </p:nvSpPr>
          <p:spPr bwMode="auto">
            <a:xfrm>
              <a:off x="544" y="1352"/>
              <a:ext cx="454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" name="Rectangle 63"/>
            <p:cNvSpPr>
              <a:spLocks noChangeArrowheads="1"/>
            </p:cNvSpPr>
            <p:nvPr/>
          </p:nvSpPr>
          <p:spPr bwMode="auto">
            <a:xfrm>
              <a:off x="1043" y="1352"/>
              <a:ext cx="227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" name="Rectangle 64"/>
            <p:cNvSpPr>
              <a:spLocks noChangeArrowheads="1"/>
            </p:cNvSpPr>
            <p:nvPr/>
          </p:nvSpPr>
          <p:spPr bwMode="auto">
            <a:xfrm>
              <a:off x="1315" y="1352"/>
              <a:ext cx="771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" name="Rectangle 65"/>
            <p:cNvSpPr>
              <a:spLocks noChangeArrowheads="1"/>
            </p:cNvSpPr>
            <p:nvPr/>
          </p:nvSpPr>
          <p:spPr bwMode="auto">
            <a:xfrm>
              <a:off x="2132" y="1352"/>
              <a:ext cx="272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" name="Rectangle 66"/>
            <p:cNvSpPr>
              <a:spLocks noChangeArrowheads="1"/>
            </p:cNvSpPr>
            <p:nvPr/>
          </p:nvSpPr>
          <p:spPr bwMode="auto">
            <a:xfrm>
              <a:off x="2449" y="1352"/>
              <a:ext cx="91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" name="Rectangle 67"/>
            <p:cNvSpPr>
              <a:spLocks noChangeArrowheads="1"/>
            </p:cNvSpPr>
            <p:nvPr/>
          </p:nvSpPr>
          <p:spPr bwMode="auto">
            <a:xfrm>
              <a:off x="2585" y="1352"/>
              <a:ext cx="182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" name="Rectangle 68"/>
            <p:cNvSpPr>
              <a:spLocks noChangeArrowheads="1"/>
            </p:cNvSpPr>
            <p:nvPr/>
          </p:nvSpPr>
          <p:spPr bwMode="auto">
            <a:xfrm>
              <a:off x="2812" y="1352"/>
              <a:ext cx="590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" name="Rectangle 69"/>
            <p:cNvSpPr>
              <a:spLocks noChangeArrowheads="1"/>
            </p:cNvSpPr>
            <p:nvPr/>
          </p:nvSpPr>
          <p:spPr bwMode="auto">
            <a:xfrm>
              <a:off x="3447" y="1352"/>
              <a:ext cx="499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" name="Rectangle 70"/>
            <p:cNvSpPr>
              <a:spLocks noChangeArrowheads="1"/>
            </p:cNvSpPr>
            <p:nvPr/>
          </p:nvSpPr>
          <p:spPr bwMode="auto">
            <a:xfrm>
              <a:off x="3991" y="1352"/>
              <a:ext cx="91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" name="Rectangle 72"/>
            <p:cNvSpPr>
              <a:spLocks noChangeArrowheads="1"/>
            </p:cNvSpPr>
            <p:nvPr/>
          </p:nvSpPr>
          <p:spPr bwMode="auto">
            <a:xfrm>
              <a:off x="363" y="1489"/>
              <a:ext cx="317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" name="Rectangle 73"/>
            <p:cNvSpPr>
              <a:spLocks noChangeArrowheads="1"/>
            </p:cNvSpPr>
            <p:nvPr/>
          </p:nvSpPr>
          <p:spPr bwMode="auto">
            <a:xfrm>
              <a:off x="726" y="1489"/>
              <a:ext cx="226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" name="Rectangle 74"/>
            <p:cNvSpPr>
              <a:spLocks noChangeArrowheads="1"/>
            </p:cNvSpPr>
            <p:nvPr/>
          </p:nvSpPr>
          <p:spPr bwMode="auto">
            <a:xfrm>
              <a:off x="998" y="1489"/>
              <a:ext cx="499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" name="Rectangle 75"/>
            <p:cNvSpPr>
              <a:spLocks noChangeArrowheads="1"/>
            </p:cNvSpPr>
            <p:nvPr/>
          </p:nvSpPr>
          <p:spPr bwMode="auto">
            <a:xfrm>
              <a:off x="1542" y="1489"/>
              <a:ext cx="318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" name="Rectangle 76"/>
            <p:cNvSpPr>
              <a:spLocks noChangeArrowheads="1"/>
            </p:cNvSpPr>
            <p:nvPr/>
          </p:nvSpPr>
          <p:spPr bwMode="auto">
            <a:xfrm>
              <a:off x="1905" y="1489"/>
              <a:ext cx="499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" name="Rectangle 77"/>
            <p:cNvSpPr>
              <a:spLocks noChangeArrowheads="1"/>
            </p:cNvSpPr>
            <p:nvPr/>
          </p:nvSpPr>
          <p:spPr bwMode="auto">
            <a:xfrm>
              <a:off x="2449" y="1489"/>
              <a:ext cx="136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80" name="Rectangle 78"/>
            <p:cNvSpPr>
              <a:spLocks noChangeArrowheads="1"/>
            </p:cNvSpPr>
            <p:nvPr/>
          </p:nvSpPr>
          <p:spPr bwMode="auto">
            <a:xfrm>
              <a:off x="2631" y="1489"/>
              <a:ext cx="317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81" name="Rectangle 79"/>
            <p:cNvSpPr>
              <a:spLocks noChangeArrowheads="1"/>
            </p:cNvSpPr>
            <p:nvPr/>
          </p:nvSpPr>
          <p:spPr bwMode="auto">
            <a:xfrm>
              <a:off x="2994" y="1489"/>
              <a:ext cx="589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82" name="Rectangle 80"/>
            <p:cNvSpPr>
              <a:spLocks noChangeArrowheads="1"/>
            </p:cNvSpPr>
            <p:nvPr/>
          </p:nvSpPr>
          <p:spPr bwMode="auto">
            <a:xfrm>
              <a:off x="3629" y="1489"/>
              <a:ext cx="317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83" name="Rectangle 81"/>
            <p:cNvSpPr>
              <a:spLocks noChangeArrowheads="1"/>
            </p:cNvSpPr>
            <p:nvPr/>
          </p:nvSpPr>
          <p:spPr bwMode="auto">
            <a:xfrm>
              <a:off x="3991" y="1489"/>
              <a:ext cx="273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84" name="Rectangle 83"/>
            <p:cNvSpPr>
              <a:spLocks noChangeArrowheads="1"/>
            </p:cNvSpPr>
            <p:nvPr/>
          </p:nvSpPr>
          <p:spPr bwMode="auto">
            <a:xfrm>
              <a:off x="363" y="1625"/>
              <a:ext cx="272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85" name="Rectangle 84"/>
            <p:cNvSpPr>
              <a:spLocks noChangeArrowheads="1"/>
            </p:cNvSpPr>
            <p:nvPr/>
          </p:nvSpPr>
          <p:spPr bwMode="auto">
            <a:xfrm>
              <a:off x="680" y="1625"/>
              <a:ext cx="318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86" name="Rectangle 85"/>
            <p:cNvSpPr>
              <a:spLocks noChangeArrowheads="1"/>
            </p:cNvSpPr>
            <p:nvPr/>
          </p:nvSpPr>
          <p:spPr bwMode="auto">
            <a:xfrm>
              <a:off x="1043" y="1625"/>
              <a:ext cx="318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87" name="Rectangle 86"/>
            <p:cNvSpPr>
              <a:spLocks noChangeArrowheads="1"/>
            </p:cNvSpPr>
            <p:nvPr/>
          </p:nvSpPr>
          <p:spPr bwMode="auto">
            <a:xfrm>
              <a:off x="1406" y="1625"/>
              <a:ext cx="454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88" name="Rectangle 87"/>
            <p:cNvSpPr>
              <a:spLocks noChangeArrowheads="1"/>
            </p:cNvSpPr>
            <p:nvPr/>
          </p:nvSpPr>
          <p:spPr bwMode="auto">
            <a:xfrm>
              <a:off x="1905" y="1625"/>
              <a:ext cx="544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89" name="Rectangle 88"/>
            <p:cNvSpPr>
              <a:spLocks noChangeArrowheads="1"/>
            </p:cNvSpPr>
            <p:nvPr/>
          </p:nvSpPr>
          <p:spPr bwMode="auto">
            <a:xfrm>
              <a:off x="2495" y="1625"/>
              <a:ext cx="272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90" name="Rectangle 89"/>
            <p:cNvSpPr>
              <a:spLocks noChangeArrowheads="1"/>
            </p:cNvSpPr>
            <p:nvPr/>
          </p:nvSpPr>
          <p:spPr bwMode="auto">
            <a:xfrm>
              <a:off x="2812" y="1625"/>
              <a:ext cx="590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>
              <a:off x="3447" y="1625"/>
              <a:ext cx="136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92" name="Rectangle 91"/>
            <p:cNvSpPr>
              <a:spLocks noChangeArrowheads="1"/>
            </p:cNvSpPr>
            <p:nvPr/>
          </p:nvSpPr>
          <p:spPr bwMode="auto">
            <a:xfrm>
              <a:off x="3629" y="1625"/>
              <a:ext cx="181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93" name="Rectangle 92"/>
            <p:cNvSpPr>
              <a:spLocks noChangeArrowheads="1"/>
            </p:cNvSpPr>
            <p:nvPr/>
          </p:nvSpPr>
          <p:spPr bwMode="auto">
            <a:xfrm>
              <a:off x="3855" y="1625"/>
              <a:ext cx="409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94" name="Rectangle 93"/>
            <p:cNvSpPr>
              <a:spLocks noChangeArrowheads="1"/>
            </p:cNvSpPr>
            <p:nvPr/>
          </p:nvSpPr>
          <p:spPr bwMode="auto">
            <a:xfrm>
              <a:off x="363" y="1761"/>
              <a:ext cx="272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95" name="Rectangle 94"/>
            <p:cNvSpPr>
              <a:spLocks noChangeArrowheads="1"/>
            </p:cNvSpPr>
            <p:nvPr/>
          </p:nvSpPr>
          <p:spPr bwMode="auto">
            <a:xfrm>
              <a:off x="680" y="1761"/>
              <a:ext cx="182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96" name="Rectangle 95"/>
            <p:cNvSpPr>
              <a:spLocks noChangeArrowheads="1"/>
            </p:cNvSpPr>
            <p:nvPr/>
          </p:nvSpPr>
          <p:spPr bwMode="auto">
            <a:xfrm>
              <a:off x="907" y="1761"/>
              <a:ext cx="454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97" name="Rectangle 96"/>
            <p:cNvSpPr>
              <a:spLocks noChangeArrowheads="1"/>
            </p:cNvSpPr>
            <p:nvPr/>
          </p:nvSpPr>
          <p:spPr bwMode="auto">
            <a:xfrm>
              <a:off x="1406" y="1761"/>
              <a:ext cx="272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98" name="Rectangle 97"/>
            <p:cNvSpPr>
              <a:spLocks noChangeArrowheads="1"/>
            </p:cNvSpPr>
            <p:nvPr/>
          </p:nvSpPr>
          <p:spPr bwMode="auto">
            <a:xfrm>
              <a:off x="1724" y="1761"/>
              <a:ext cx="226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99" name="Rectangle 98"/>
            <p:cNvSpPr>
              <a:spLocks noChangeArrowheads="1"/>
            </p:cNvSpPr>
            <p:nvPr/>
          </p:nvSpPr>
          <p:spPr bwMode="auto">
            <a:xfrm>
              <a:off x="1996" y="1761"/>
              <a:ext cx="771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0" name="Rectangle 99"/>
            <p:cNvSpPr>
              <a:spLocks noChangeArrowheads="1"/>
            </p:cNvSpPr>
            <p:nvPr/>
          </p:nvSpPr>
          <p:spPr bwMode="auto">
            <a:xfrm>
              <a:off x="2812" y="1761"/>
              <a:ext cx="272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1" name="Rectangle 100"/>
            <p:cNvSpPr>
              <a:spLocks noChangeArrowheads="1"/>
            </p:cNvSpPr>
            <p:nvPr/>
          </p:nvSpPr>
          <p:spPr bwMode="auto">
            <a:xfrm>
              <a:off x="3130" y="1761"/>
              <a:ext cx="589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2" name="Rectangle 101"/>
            <p:cNvSpPr>
              <a:spLocks noChangeArrowheads="1"/>
            </p:cNvSpPr>
            <p:nvPr/>
          </p:nvSpPr>
          <p:spPr bwMode="auto">
            <a:xfrm>
              <a:off x="3765" y="1761"/>
              <a:ext cx="136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3" name="Rectangle 102"/>
            <p:cNvSpPr>
              <a:spLocks noChangeArrowheads="1"/>
            </p:cNvSpPr>
            <p:nvPr/>
          </p:nvSpPr>
          <p:spPr bwMode="auto">
            <a:xfrm>
              <a:off x="3946" y="1761"/>
              <a:ext cx="136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4" name="Rectangle 103"/>
            <p:cNvSpPr>
              <a:spLocks noChangeArrowheads="1"/>
            </p:cNvSpPr>
            <p:nvPr/>
          </p:nvSpPr>
          <p:spPr bwMode="auto">
            <a:xfrm>
              <a:off x="363" y="2032"/>
              <a:ext cx="408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5" name="Rectangle 104"/>
            <p:cNvSpPr>
              <a:spLocks noChangeArrowheads="1"/>
            </p:cNvSpPr>
            <p:nvPr/>
          </p:nvSpPr>
          <p:spPr bwMode="auto">
            <a:xfrm>
              <a:off x="816" y="2032"/>
              <a:ext cx="18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6" name="Rectangle 105"/>
            <p:cNvSpPr>
              <a:spLocks noChangeArrowheads="1"/>
            </p:cNvSpPr>
            <p:nvPr/>
          </p:nvSpPr>
          <p:spPr bwMode="auto">
            <a:xfrm>
              <a:off x="1043" y="2032"/>
              <a:ext cx="18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7" name="Rectangle 106"/>
            <p:cNvSpPr>
              <a:spLocks noChangeArrowheads="1"/>
            </p:cNvSpPr>
            <p:nvPr/>
          </p:nvSpPr>
          <p:spPr bwMode="auto">
            <a:xfrm>
              <a:off x="1270" y="2032"/>
              <a:ext cx="590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8" name="Rectangle 107"/>
            <p:cNvSpPr>
              <a:spLocks noChangeArrowheads="1"/>
            </p:cNvSpPr>
            <p:nvPr/>
          </p:nvSpPr>
          <p:spPr bwMode="auto">
            <a:xfrm>
              <a:off x="1905" y="2032"/>
              <a:ext cx="408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9" name="Rectangle 108"/>
            <p:cNvSpPr>
              <a:spLocks noChangeArrowheads="1"/>
            </p:cNvSpPr>
            <p:nvPr/>
          </p:nvSpPr>
          <p:spPr bwMode="auto">
            <a:xfrm>
              <a:off x="2359" y="2032"/>
              <a:ext cx="36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10" name="Rectangle 109"/>
            <p:cNvSpPr>
              <a:spLocks noChangeArrowheads="1"/>
            </p:cNvSpPr>
            <p:nvPr/>
          </p:nvSpPr>
          <p:spPr bwMode="auto">
            <a:xfrm>
              <a:off x="2767" y="2032"/>
              <a:ext cx="635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3447" y="2032"/>
              <a:ext cx="27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3765" y="2032"/>
              <a:ext cx="136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3946" y="2032"/>
              <a:ext cx="227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14" name="Rectangle 113"/>
            <p:cNvSpPr>
              <a:spLocks noChangeArrowheads="1"/>
            </p:cNvSpPr>
            <p:nvPr/>
          </p:nvSpPr>
          <p:spPr bwMode="auto">
            <a:xfrm>
              <a:off x="363" y="2168"/>
              <a:ext cx="136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15" name="Rectangle 114"/>
            <p:cNvSpPr>
              <a:spLocks noChangeArrowheads="1"/>
            </p:cNvSpPr>
            <p:nvPr/>
          </p:nvSpPr>
          <p:spPr bwMode="auto">
            <a:xfrm>
              <a:off x="544" y="2168"/>
              <a:ext cx="454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1043" y="2168"/>
              <a:ext cx="227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17" name="Rectangle 116"/>
            <p:cNvSpPr>
              <a:spLocks noChangeArrowheads="1"/>
            </p:cNvSpPr>
            <p:nvPr/>
          </p:nvSpPr>
          <p:spPr bwMode="auto">
            <a:xfrm>
              <a:off x="1315" y="2168"/>
              <a:ext cx="771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2132" y="2168"/>
              <a:ext cx="27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2449" y="2168"/>
              <a:ext cx="91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2585" y="2168"/>
              <a:ext cx="18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2812" y="2168"/>
              <a:ext cx="590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3447" y="2168"/>
              <a:ext cx="499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3991" y="2168"/>
              <a:ext cx="91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24" name="Rectangle 124"/>
            <p:cNvSpPr>
              <a:spLocks noChangeArrowheads="1"/>
            </p:cNvSpPr>
            <p:nvPr/>
          </p:nvSpPr>
          <p:spPr bwMode="auto">
            <a:xfrm>
              <a:off x="363" y="2441"/>
              <a:ext cx="317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25" name="Rectangle 125"/>
            <p:cNvSpPr>
              <a:spLocks noChangeArrowheads="1"/>
            </p:cNvSpPr>
            <p:nvPr/>
          </p:nvSpPr>
          <p:spPr bwMode="auto">
            <a:xfrm>
              <a:off x="726" y="2441"/>
              <a:ext cx="226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26" name="Rectangle 126"/>
            <p:cNvSpPr>
              <a:spLocks noChangeArrowheads="1"/>
            </p:cNvSpPr>
            <p:nvPr/>
          </p:nvSpPr>
          <p:spPr bwMode="auto">
            <a:xfrm>
              <a:off x="998" y="2441"/>
              <a:ext cx="499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27" name="Rectangle 127"/>
            <p:cNvSpPr>
              <a:spLocks noChangeArrowheads="1"/>
            </p:cNvSpPr>
            <p:nvPr/>
          </p:nvSpPr>
          <p:spPr bwMode="auto">
            <a:xfrm>
              <a:off x="1542" y="2441"/>
              <a:ext cx="318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28" name="Rectangle 128"/>
            <p:cNvSpPr>
              <a:spLocks noChangeArrowheads="1"/>
            </p:cNvSpPr>
            <p:nvPr/>
          </p:nvSpPr>
          <p:spPr bwMode="auto">
            <a:xfrm>
              <a:off x="1905" y="2441"/>
              <a:ext cx="499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29" name="Rectangle 129"/>
            <p:cNvSpPr>
              <a:spLocks noChangeArrowheads="1"/>
            </p:cNvSpPr>
            <p:nvPr/>
          </p:nvSpPr>
          <p:spPr bwMode="auto">
            <a:xfrm>
              <a:off x="2449" y="2441"/>
              <a:ext cx="136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30" name="Rectangle 130"/>
            <p:cNvSpPr>
              <a:spLocks noChangeArrowheads="1"/>
            </p:cNvSpPr>
            <p:nvPr/>
          </p:nvSpPr>
          <p:spPr bwMode="auto">
            <a:xfrm>
              <a:off x="2631" y="2441"/>
              <a:ext cx="317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31" name="Rectangle 131"/>
            <p:cNvSpPr>
              <a:spLocks noChangeArrowheads="1"/>
            </p:cNvSpPr>
            <p:nvPr/>
          </p:nvSpPr>
          <p:spPr bwMode="auto">
            <a:xfrm>
              <a:off x="2994" y="2441"/>
              <a:ext cx="589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32" name="Rectangle 132"/>
            <p:cNvSpPr>
              <a:spLocks noChangeArrowheads="1"/>
            </p:cNvSpPr>
            <p:nvPr/>
          </p:nvSpPr>
          <p:spPr bwMode="auto">
            <a:xfrm>
              <a:off x="3629" y="2441"/>
              <a:ext cx="317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33" name="Rectangle 133"/>
            <p:cNvSpPr>
              <a:spLocks noChangeArrowheads="1"/>
            </p:cNvSpPr>
            <p:nvPr/>
          </p:nvSpPr>
          <p:spPr bwMode="auto">
            <a:xfrm>
              <a:off x="3991" y="2441"/>
              <a:ext cx="273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34" name="Rectangle 135"/>
            <p:cNvSpPr>
              <a:spLocks noChangeArrowheads="1"/>
            </p:cNvSpPr>
            <p:nvPr/>
          </p:nvSpPr>
          <p:spPr bwMode="auto">
            <a:xfrm>
              <a:off x="363" y="1897"/>
              <a:ext cx="27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35" name="Rectangle 136"/>
            <p:cNvSpPr>
              <a:spLocks noChangeArrowheads="1"/>
            </p:cNvSpPr>
            <p:nvPr/>
          </p:nvSpPr>
          <p:spPr bwMode="auto">
            <a:xfrm>
              <a:off x="680" y="1897"/>
              <a:ext cx="318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36" name="Rectangle 137"/>
            <p:cNvSpPr>
              <a:spLocks noChangeArrowheads="1"/>
            </p:cNvSpPr>
            <p:nvPr/>
          </p:nvSpPr>
          <p:spPr bwMode="auto">
            <a:xfrm>
              <a:off x="1043" y="1897"/>
              <a:ext cx="318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37" name="Rectangle 138"/>
            <p:cNvSpPr>
              <a:spLocks noChangeArrowheads="1"/>
            </p:cNvSpPr>
            <p:nvPr/>
          </p:nvSpPr>
          <p:spPr bwMode="auto">
            <a:xfrm>
              <a:off x="1406" y="1897"/>
              <a:ext cx="454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38" name="Rectangle 139"/>
            <p:cNvSpPr>
              <a:spLocks noChangeArrowheads="1"/>
            </p:cNvSpPr>
            <p:nvPr/>
          </p:nvSpPr>
          <p:spPr bwMode="auto">
            <a:xfrm>
              <a:off x="1905" y="1897"/>
              <a:ext cx="544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39" name="Rectangle 140"/>
            <p:cNvSpPr>
              <a:spLocks noChangeArrowheads="1"/>
            </p:cNvSpPr>
            <p:nvPr/>
          </p:nvSpPr>
          <p:spPr bwMode="auto">
            <a:xfrm>
              <a:off x="2495" y="1897"/>
              <a:ext cx="27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40" name="Rectangle 141"/>
            <p:cNvSpPr>
              <a:spLocks noChangeArrowheads="1"/>
            </p:cNvSpPr>
            <p:nvPr/>
          </p:nvSpPr>
          <p:spPr bwMode="auto">
            <a:xfrm>
              <a:off x="2812" y="1897"/>
              <a:ext cx="590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41" name="Rectangle 142"/>
            <p:cNvSpPr>
              <a:spLocks noChangeArrowheads="1"/>
            </p:cNvSpPr>
            <p:nvPr/>
          </p:nvSpPr>
          <p:spPr bwMode="auto">
            <a:xfrm>
              <a:off x="3447" y="1897"/>
              <a:ext cx="136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42" name="Rectangle 143"/>
            <p:cNvSpPr>
              <a:spLocks noChangeArrowheads="1"/>
            </p:cNvSpPr>
            <p:nvPr/>
          </p:nvSpPr>
          <p:spPr bwMode="auto">
            <a:xfrm>
              <a:off x="3629" y="1897"/>
              <a:ext cx="181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43" name="Rectangle 144"/>
            <p:cNvSpPr>
              <a:spLocks noChangeArrowheads="1"/>
            </p:cNvSpPr>
            <p:nvPr/>
          </p:nvSpPr>
          <p:spPr bwMode="auto">
            <a:xfrm>
              <a:off x="3855" y="1897"/>
              <a:ext cx="409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44" name="Rectangle 145"/>
            <p:cNvSpPr>
              <a:spLocks noChangeArrowheads="1"/>
            </p:cNvSpPr>
            <p:nvPr/>
          </p:nvSpPr>
          <p:spPr bwMode="auto">
            <a:xfrm>
              <a:off x="363" y="2305"/>
              <a:ext cx="27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45" name="Rectangle 146"/>
            <p:cNvSpPr>
              <a:spLocks noChangeArrowheads="1"/>
            </p:cNvSpPr>
            <p:nvPr/>
          </p:nvSpPr>
          <p:spPr bwMode="auto">
            <a:xfrm>
              <a:off x="680" y="2305"/>
              <a:ext cx="18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46" name="Rectangle 147"/>
            <p:cNvSpPr>
              <a:spLocks noChangeArrowheads="1"/>
            </p:cNvSpPr>
            <p:nvPr/>
          </p:nvSpPr>
          <p:spPr bwMode="auto">
            <a:xfrm>
              <a:off x="907" y="2305"/>
              <a:ext cx="454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47" name="Rectangle 148"/>
            <p:cNvSpPr>
              <a:spLocks noChangeArrowheads="1"/>
            </p:cNvSpPr>
            <p:nvPr/>
          </p:nvSpPr>
          <p:spPr bwMode="auto">
            <a:xfrm>
              <a:off x="1406" y="2305"/>
              <a:ext cx="27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48" name="Rectangle 149"/>
            <p:cNvSpPr>
              <a:spLocks noChangeArrowheads="1"/>
            </p:cNvSpPr>
            <p:nvPr/>
          </p:nvSpPr>
          <p:spPr bwMode="auto">
            <a:xfrm>
              <a:off x="1724" y="2305"/>
              <a:ext cx="226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49" name="Rectangle 150"/>
            <p:cNvSpPr>
              <a:spLocks noChangeArrowheads="1"/>
            </p:cNvSpPr>
            <p:nvPr/>
          </p:nvSpPr>
          <p:spPr bwMode="auto">
            <a:xfrm>
              <a:off x="1996" y="2305"/>
              <a:ext cx="771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50" name="Rectangle 151"/>
            <p:cNvSpPr>
              <a:spLocks noChangeArrowheads="1"/>
            </p:cNvSpPr>
            <p:nvPr/>
          </p:nvSpPr>
          <p:spPr bwMode="auto">
            <a:xfrm>
              <a:off x="2812" y="2305"/>
              <a:ext cx="272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51" name="Rectangle 152"/>
            <p:cNvSpPr>
              <a:spLocks noChangeArrowheads="1"/>
            </p:cNvSpPr>
            <p:nvPr/>
          </p:nvSpPr>
          <p:spPr bwMode="auto">
            <a:xfrm>
              <a:off x="3130" y="2305"/>
              <a:ext cx="589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52" name="Rectangle 153"/>
            <p:cNvSpPr>
              <a:spLocks noChangeArrowheads="1"/>
            </p:cNvSpPr>
            <p:nvPr/>
          </p:nvSpPr>
          <p:spPr bwMode="auto">
            <a:xfrm>
              <a:off x="3765" y="2305"/>
              <a:ext cx="136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53" name="Rectangle 154"/>
            <p:cNvSpPr>
              <a:spLocks noChangeArrowheads="1"/>
            </p:cNvSpPr>
            <p:nvPr/>
          </p:nvSpPr>
          <p:spPr bwMode="auto">
            <a:xfrm>
              <a:off x="3946" y="2305"/>
              <a:ext cx="136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54" name="Rectangle 155"/>
            <p:cNvSpPr>
              <a:spLocks noChangeArrowheads="1"/>
            </p:cNvSpPr>
            <p:nvPr/>
          </p:nvSpPr>
          <p:spPr bwMode="auto">
            <a:xfrm>
              <a:off x="363" y="2576"/>
              <a:ext cx="272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55" name="Rectangle 156"/>
            <p:cNvSpPr>
              <a:spLocks noChangeArrowheads="1"/>
            </p:cNvSpPr>
            <p:nvPr/>
          </p:nvSpPr>
          <p:spPr bwMode="auto">
            <a:xfrm>
              <a:off x="680" y="2576"/>
              <a:ext cx="318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56" name="Rectangle 157"/>
            <p:cNvSpPr>
              <a:spLocks noChangeArrowheads="1"/>
            </p:cNvSpPr>
            <p:nvPr/>
          </p:nvSpPr>
          <p:spPr bwMode="auto">
            <a:xfrm>
              <a:off x="1043" y="2576"/>
              <a:ext cx="318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57" name="Rectangle 158"/>
            <p:cNvSpPr>
              <a:spLocks noChangeArrowheads="1"/>
            </p:cNvSpPr>
            <p:nvPr/>
          </p:nvSpPr>
          <p:spPr bwMode="auto">
            <a:xfrm>
              <a:off x="1406" y="2576"/>
              <a:ext cx="454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58" name="Rectangle 159"/>
            <p:cNvSpPr>
              <a:spLocks noChangeArrowheads="1"/>
            </p:cNvSpPr>
            <p:nvPr/>
          </p:nvSpPr>
          <p:spPr bwMode="auto">
            <a:xfrm>
              <a:off x="1905" y="2576"/>
              <a:ext cx="544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59" name="Rectangle 160"/>
            <p:cNvSpPr>
              <a:spLocks noChangeArrowheads="1"/>
            </p:cNvSpPr>
            <p:nvPr/>
          </p:nvSpPr>
          <p:spPr bwMode="auto">
            <a:xfrm>
              <a:off x="2495" y="2576"/>
              <a:ext cx="272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60" name="Rectangle 161"/>
            <p:cNvSpPr>
              <a:spLocks noChangeArrowheads="1"/>
            </p:cNvSpPr>
            <p:nvPr/>
          </p:nvSpPr>
          <p:spPr bwMode="auto">
            <a:xfrm>
              <a:off x="2812" y="2576"/>
              <a:ext cx="590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61" name="Rectangle 162"/>
            <p:cNvSpPr>
              <a:spLocks noChangeArrowheads="1"/>
            </p:cNvSpPr>
            <p:nvPr/>
          </p:nvSpPr>
          <p:spPr bwMode="auto">
            <a:xfrm>
              <a:off x="3447" y="2576"/>
              <a:ext cx="136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62" name="Rectangle 163"/>
            <p:cNvSpPr>
              <a:spLocks noChangeArrowheads="1"/>
            </p:cNvSpPr>
            <p:nvPr/>
          </p:nvSpPr>
          <p:spPr bwMode="auto">
            <a:xfrm>
              <a:off x="3629" y="2576"/>
              <a:ext cx="272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63" name="Rectangle 164"/>
            <p:cNvSpPr>
              <a:spLocks noChangeArrowheads="1"/>
            </p:cNvSpPr>
            <p:nvPr/>
          </p:nvSpPr>
          <p:spPr bwMode="auto">
            <a:xfrm>
              <a:off x="3946" y="2576"/>
              <a:ext cx="318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64" name="Rectangle 165"/>
            <p:cNvSpPr>
              <a:spLocks noChangeArrowheads="1"/>
            </p:cNvSpPr>
            <p:nvPr/>
          </p:nvSpPr>
          <p:spPr bwMode="auto">
            <a:xfrm>
              <a:off x="363" y="2712"/>
              <a:ext cx="136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65" name="Rectangle 166"/>
            <p:cNvSpPr>
              <a:spLocks noChangeArrowheads="1"/>
            </p:cNvSpPr>
            <p:nvPr/>
          </p:nvSpPr>
          <p:spPr bwMode="auto">
            <a:xfrm>
              <a:off x="544" y="2712"/>
              <a:ext cx="454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66" name="Rectangle 167"/>
            <p:cNvSpPr>
              <a:spLocks noChangeArrowheads="1"/>
            </p:cNvSpPr>
            <p:nvPr/>
          </p:nvSpPr>
          <p:spPr bwMode="auto">
            <a:xfrm>
              <a:off x="1043" y="2712"/>
              <a:ext cx="227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67" name="Rectangle 168"/>
            <p:cNvSpPr>
              <a:spLocks noChangeArrowheads="1"/>
            </p:cNvSpPr>
            <p:nvPr/>
          </p:nvSpPr>
          <p:spPr bwMode="auto">
            <a:xfrm>
              <a:off x="1315" y="2712"/>
              <a:ext cx="771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68" name="Rectangle 169"/>
            <p:cNvSpPr>
              <a:spLocks noChangeArrowheads="1"/>
            </p:cNvSpPr>
            <p:nvPr/>
          </p:nvSpPr>
          <p:spPr bwMode="auto">
            <a:xfrm>
              <a:off x="2132" y="2712"/>
              <a:ext cx="272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69" name="Rectangle 170"/>
            <p:cNvSpPr>
              <a:spLocks noChangeArrowheads="1"/>
            </p:cNvSpPr>
            <p:nvPr/>
          </p:nvSpPr>
          <p:spPr bwMode="auto">
            <a:xfrm>
              <a:off x="2449" y="2712"/>
              <a:ext cx="91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70" name="Rectangle 171"/>
            <p:cNvSpPr>
              <a:spLocks noChangeArrowheads="1"/>
            </p:cNvSpPr>
            <p:nvPr/>
          </p:nvSpPr>
          <p:spPr bwMode="auto">
            <a:xfrm>
              <a:off x="2585" y="2712"/>
              <a:ext cx="182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71" name="Rectangle 172"/>
            <p:cNvSpPr>
              <a:spLocks noChangeArrowheads="1"/>
            </p:cNvSpPr>
            <p:nvPr/>
          </p:nvSpPr>
          <p:spPr bwMode="auto">
            <a:xfrm>
              <a:off x="2812" y="2712"/>
              <a:ext cx="590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72" name="Rectangle 173"/>
            <p:cNvSpPr>
              <a:spLocks noChangeArrowheads="1"/>
            </p:cNvSpPr>
            <p:nvPr/>
          </p:nvSpPr>
          <p:spPr bwMode="auto">
            <a:xfrm>
              <a:off x="3447" y="2712"/>
              <a:ext cx="499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73" name="Rectangle 174"/>
            <p:cNvSpPr>
              <a:spLocks noChangeArrowheads="1"/>
            </p:cNvSpPr>
            <p:nvPr/>
          </p:nvSpPr>
          <p:spPr bwMode="auto">
            <a:xfrm>
              <a:off x="3991" y="2712"/>
              <a:ext cx="91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74" name="Rectangle 176"/>
            <p:cNvSpPr>
              <a:spLocks noChangeArrowheads="1"/>
            </p:cNvSpPr>
            <p:nvPr/>
          </p:nvSpPr>
          <p:spPr bwMode="auto">
            <a:xfrm>
              <a:off x="363" y="2849"/>
              <a:ext cx="317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75" name="Rectangle 177"/>
            <p:cNvSpPr>
              <a:spLocks noChangeArrowheads="1"/>
            </p:cNvSpPr>
            <p:nvPr/>
          </p:nvSpPr>
          <p:spPr bwMode="auto">
            <a:xfrm>
              <a:off x="726" y="2849"/>
              <a:ext cx="226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76" name="Rectangle 178"/>
            <p:cNvSpPr>
              <a:spLocks noChangeArrowheads="1"/>
            </p:cNvSpPr>
            <p:nvPr/>
          </p:nvSpPr>
          <p:spPr bwMode="auto">
            <a:xfrm>
              <a:off x="998" y="2849"/>
              <a:ext cx="499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77" name="Rectangle 179"/>
            <p:cNvSpPr>
              <a:spLocks noChangeArrowheads="1"/>
            </p:cNvSpPr>
            <p:nvPr/>
          </p:nvSpPr>
          <p:spPr bwMode="auto">
            <a:xfrm>
              <a:off x="1542" y="2849"/>
              <a:ext cx="318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78" name="Rectangle 180"/>
            <p:cNvSpPr>
              <a:spLocks noChangeArrowheads="1"/>
            </p:cNvSpPr>
            <p:nvPr/>
          </p:nvSpPr>
          <p:spPr bwMode="auto">
            <a:xfrm>
              <a:off x="1905" y="2849"/>
              <a:ext cx="499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79" name="Rectangle 181"/>
            <p:cNvSpPr>
              <a:spLocks noChangeArrowheads="1"/>
            </p:cNvSpPr>
            <p:nvPr/>
          </p:nvSpPr>
          <p:spPr bwMode="auto">
            <a:xfrm>
              <a:off x="2449" y="2849"/>
              <a:ext cx="136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80" name="Rectangle 182"/>
            <p:cNvSpPr>
              <a:spLocks noChangeArrowheads="1"/>
            </p:cNvSpPr>
            <p:nvPr/>
          </p:nvSpPr>
          <p:spPr bwMode="auto">
            <a:xfrm>
              <a:off x="2631" y="2849"/>
              <a:ext cx="317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81" name="Rectangle 183"/>
            <p:cNvSpPr>
              <a:spLocks noChangeArrowheads="1"/>
            </p:cNvSpPr>
            <p:nvPr/>
          </p:nvSpPr>
          <p:spPr bwMode="auto">
            <a:xfrm>
              <a:off x="2994" y="2849"/>
              <a:ext cx="589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82" name="Rectangle 184"/>
            <p:cNvSpPr>
              <a:spLocks noChangeArrowheads="1"/>
            </p:cNvSpPr>
            <p:nvPr/>
          </p:nvSpPr>
          <p:spPr bwMode="auto">
            <a:xfrm>
              <a:off x="3629" y="2849"/>
              <a:ext cx="317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83" name="Rectangle 185"/>
            <p:cNvSpPr>
              <a:spLocks noChangeArrowheads="1"/>
            </p:cNvSpPr>
            <p:nvPr/>
          </p:nvSpPr>
          <p:spPr bwMode="auto">
            <a:xfrm>
              <a:off x="3991" y="2849"/>
              <a:ext cx="273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363" y="2985"/>
              <a:ext cx="272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85" name="Rectangle 188"/>
            <p:cNvSpPr>
              <a:spLocks noChangeArrowheads="1"/>
            </p:cNvSpPr>
            <p:nvPr/>
          </p:nvSpPr>
          <p:spPr bwMode="auto">
            <a:xfrm>
              <a:off x="680" y="2985"/>
              <a:ext cx="318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86" name="Rectangle 189"/>
            <p:cNvSpPr>
              <a:spLocks noChangeArrowheads="1"/>
            </p:cNvSpPr>
            <p:nvPr/>
          </p:nvSpPr>
          <p:spPr bwMode="auto">
            <a:xfrm>
              <a:off x="1043" y="2985"/>
              <a:ext cx="318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1406" y="2985"/>
              <a:ext cx="454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88" name="Rectangle 191"/>
            <p:cNvSpPr>
              <a:spLocks noChangeArrowheads="1"/>
            </p:cNvSpPr>
            <p:nvPr/>
          </p:nvSpPr>
          <p:spPr bwMode="auto">
            <a:xfrm>
              <a:off x="1905" y="2985"/>
              <a:ext cx="544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89" name="Rectangle 192"/>
            <p:cNvSpPr>
              <a:spLocks noChangeArrowheads="1"/>
            </p:cNvSpPr>
            <p:nvPr/>
          </p:nvSpPr>
          <p:spPr bwMode="auto">
            <a:xfrm>
              <a:off x="2495" y="2985"/>
              <a:ext cx="272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2812" y="2985"/>
              <a:ext cx="590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91" name="Rectangle 194"/>
            <p:cNvSpPr>
              <a:spLocks noChangeArrowheads="1"/>
            </p:cNvSpPr>
            <p:nvPr/>
          </p:nvSpPr>
          <p:spPr bwMode="auto">
            <a:xfrm>
              <a:off x="3447" y="2985"/>
              <a:ext cx="136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92" name="Rectangle 195"/>
            <p:cNvSpPr>
              <a:spLocks noChangeArrowheads="1"/>
            </p:cNvSpPr>
            <p:nvPr/>
          </p:nvSpPr>
          <p:spPr bwMode="auto">
            <a:xfrm>
              <a:off x="3629" y="2985"/>
              <a:ext cx="181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3855" y="2985"/>
              <a:ext cx="409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94" name="Rectangle 197"/>
            <p:cNvSpPr>
              <a:spLocks noChangeArrowheads="1"/>
            </p:cNvSpPr>
            <p:nvPr/>
          </p:nvSpPr>
          <p:spPr bwMode="auto">
            <a:xfrm>
              <a:off x="363" y="3121"/>
              <a:ext cx="272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95" name="Rectangle 198"/>
            <p:cNvSpPr>
              <a:spLocks noChangeArrowheads="1"/>
            </p:cNvSpPr>
            <p:nvPr/>
          </p:nvSpPr>
          <p:spPr bwMode="auto">
            <a:xfrm>
              <a:off x="680" y="3121"/>
              <a:ext cx="182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907" y="3121"/>
              <a:ext cx="454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97" name="Rectangle 200"/>
            <p:cNvSpPr>
              <a:spLocks noChangeArrowheads="1"/>
            </p:cNvSpPr>
            <p:nvPr/>
          </p:nvSpPr>
          <p:spPr bwMode="auto">
            <a:xfrm>
              <a:off x="1406" y="3121"/>
              <a:ext cx="272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98" name="Rectangle 201"/>
            <p:cNvSpPr>
              <a:spLocks noChangeArrowheads="1"/>
            </p:cNvSpPr>
            <p:nvPr/>
          </p:nvSpPr>
          <p:spPr bwMode="auto">
            <a:xfrm>
              <a:off x="1724" y="3121"/>
              <a:ext cx="226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1996" y="3121"/>
              <a:ext cx="771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00" name="Rectangle 203"/>
            <p:cNvSpPr>
              <a:spLocks noChangeArrowheads="1"/>
            </p:cNvSpPr>
            <p:nvPr/>
          </p:nvSpPr>
          <p:spPr bwMode="auto">
            <a:xfrm>
              <a:off x="2812" y="3121"/>
              <a:ext cx="272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01" name="Rectangle 204"/>
            <p:cNvSpPr>
              <a:spLocks noChangeArrowheads="1"/>
            </p:cNvSpPr>
            <p:nvPr/>
          </p:nvSpPr>
          <p:spPr bwMode="auto">
            <a:xfrm>
              <a:off x="3130" y="3121"/>
              <a:ext cx="589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3765" y="3121"/>
              <a:ext cx="136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03" name="Rectangle 206"/>
            <p:cNvSpPr>
              <a:spLocks noChangeArrowheads="1"/>
            </p:cNvSpPr>
            <p:nvPr/>
          </p:nvSpPr>
          <p:spPr bwMode="auto">
            <a:xfrm>
              <a:off x="3946" y="3121"/>
              <a:ext cx="136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204" name="203 Grupo"/>
          <p:cNvGrpSpPr/>
          <p:nvPr/>
        </p:nvGrpSpPr>
        <p:grpSpPr>
          <a:xfrm>
            <a:off x="580668" y="869586"/>
            <a:ext cx="3395140" cy="4450835"/>
            <a:chOff x="565673" y="878576"/>
            <a:chExt cx="3395140" cy="4450835"/>
          </a:xfrm>
        </p:grpSpPr>
        <p:sp>
          <p:nvSpPr>
            <p:cNvPr id="205" name="Freeform 210"/>
            <p:cNvSpPr>
              <a:spLocks/>
            </p:cNvSpPr>
            <p:nvPr/>
          </p:nvSpPr>
          <p:spPr bwMode="auto">
            <a:xfrm>
              <a:off x="565673" y="878576"/>
              <a:ext cx="1858963" cy="3787775"/>
            </a:xfrm>
            <a:custGeom>
              <a:avLst/>
              <a:gdLst>
                <a:gd name="T0" fmla="*/ 0 w 1171"/>
                <a:gd name="T1" fmla="*/ 0 h 2386"/>
                <a:gd name="T2" fmla="*/ 1168 w 1171"/>
                <a:gd name="T3" fmla="*/ 1 h 2386"/>
                <a:gd name="T4" fmla="*/ 1168 w 1171"/>
                <a:gd name="T5" fmla="*/ 103 h 2386"/>
                <a:gd name="T6" fmla="*/ 1036 w 1171"/>
                <a:gd name="T7" fmla="*/ 103 h 2386"/>
                <a:gd name="T8" fmla="*/ 1036 w 1171"/>
                <a:gd name="T9" fmla="*/ 226 h 2386"/>
                <a:gd name="T10" fmla="*/ 664 w 1171"/>
                <a:gd name="T11" fmla="*/ 226 h 2386"/>
                <a:gd name="T12" fmla="*/ 664 w 1171"/>
                <a:gd name="T13" fmla="*/ 493 h 2386"/>
                <a:gd name="T14" fmla="*/ 940 w 1171"/>
                <a:gd name="T15" fmla="*/ 493 h 2386"/>
                <a:gd name="T16" fmla="*/ 940 w 1171"/>
                <a:gd name="T17" fmla="*/ 631 h 2386"/>
                <a:gd name="T18" fmla="*/ 1171 w 1171"/>
                <a:gd name="T19" fmla="*/ 631 h 2386"/>
                <a:gd name="T20" fmla="*/ 1171 w 1171"/>
                <a:gd name="T21" fmla="*/ 766 h 2386"/>
                <a:gd name="T22" fmla="*/ 667 w 1171"/>
                <a:gd name="T23" fmla="*/ 766 h 2386"/>
                <a:gd name="T24" fmla="*/ 670 w 1171"/>
                <a:gd name="T25" fmla="*/ 898 h 2386"/>
                <a:gd name="T26" fmla="*/ 1033 w 1171"/>
                <a:gd name="T27" fmla="*/ 898 h 2386"/>
                <a:gd name="T28" fmla="*/ 1033 w 1171"/>
                <a:gd name="T29" fmla="*/ 1036 h 2386"/>
                <a:gd name="T30" fmla="*/ 667 w 1171"/>
                <a:gd name="T31" fmla="*/ 1036 h 2386"/>
                <a:gd name="T32" fmla="*/ 667 w 1171"/>
                <a:gd name="T33" fmla="*/ 1174 h 2386"/>
                <a:gd name="T34" fmla="*/ 898 w 1171"/>
                <a:gd name="T35" fmla="*/ 1174 h 2386"/>
                <a:gd name="T36" fmla="*/ 898 w 1171"/>
                <a:gd name="T37" fmla="*/ 1309 h 2386"/>
                <a:gd name="T38" fmla="*/ 670 w 1171"/>
                <a:gd name="T39" fmla="*/ 1309 h 2386"/>
                <a:gd name="T40" fmla="*/ 667 w 1171"/>
                <a:gd name="T41" fmla="*/ 1447 h 2386"/>
                <a:gd name="T42" fmla="*/ 535 w 1171"/>
                <a:gd name="T43" fmla="*/ 1447 h 2386"/>
                <a:gd name="T44" fmla="*/ 535 w 1171"/>
                <a:gd name="T45" fmla="*/ 1582 h 2386"/>
                <a:gd name="T46" fmla="*/ 628 w 1171"/>
                <a:gd name="T47" fmla="*/ 1582 h 2386"/>
                <a:gd name="T48" fmla="*/ 628 w 1171"/>
                <a:gd name="T49" fmla="*/ 1714 h 2386"/>
                <a:gd name="T50" fmla="*/ 1033 w 1171"/>
                <a:gd name="T51" fmla="*/ 1714 h 2386"/>
                <a:gd name="T52" fmla="*/ 1030 w 1171"/>
                <a:gd name="T53" fmla="*/ 1849 h 2386"/>
                <a:gd name="T54" fmla="*/ 826 w 1171"/>
                <a:gd name="T55" fmla="*/ 1849 h 2386"/>
                <a:gd name="T56" fmla="*/ 667 w 1171"/>
                <a:gd name="T57" fmla="*/ 1849 h 2386"/>
                <a:gd name="T58" fmla="*/ 667 w 1171"/>
                <a:gd name="T59" fmla="*/ 1987 h 2386"/>
                <a:gd name="T60" fmla="*/ 616 w 1171"/>
                <a:gd name="T61" fmla="*/ 1990 h 2386"/>
                <a:gd name="T62" fmla="*/ 616 w 1171"/>
                <a:gd name="T63" fmla="*/ 2125 h 2386"/>
                <a:gd name="T64" fmla="*/ 496 w 1171"/>
                <a:gd name="T65" fmla="*/ 2128 h 2386"/>
                <a:gd name="T66" fmla="*/ 301 w 1171"/>
                <a:gd name="T67" fmla="*/ 2128 h 2386"/>
                <a:gd name="T68" fmla="*/ 301 w 1171"/>
                <a:gd name="T69" fmla="*/ 2269 h 2386"/>
                <a:gd name="T70" fmla="*/ 535 w 1171"/>
                <a:gd name="T71" fmla="*/ 2269 h 2386"/>
                <a:gd name="T72" fmla="*/ 538 w 1171"/>
                <a:gd name="T73" fmla="*/ 2386 h 2386"/>
                <a:gd name="T74" fmla="*/ 0 w 1171"/>
                <a:gd name="T75" fmla="*/ 2386 h 2386"/>
                <a:gd name="T76" fmla="*/ 0 w 1171"/>
                <a:gd name="T77" fmla="*/ 0 h 2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71" h="2386">
                  <a:moveTo>
                    <a:pt x="0" y="0"/>
                  </a:moveTo>
                  <a:lnTo>
                    <a:pt x="1168" y="1"/>
                  </a:lnTo>
                  <a:lnTo>
                    <a:pt x="1168" y="103"/>
                  </a:lnTo>
                  <a:lnTo>
                    <a:pt x="1036" y="103"/>
                  </a:lnTo>
                  <a:lnTo>
                    <a:pt x="1036" y="226"/>
                  </a:lnTo>
                  <a:lnTo>
                    <a:pt x="664" y="226"/>
                  </a:lnTo>
                  <a:lnTo>
                    <a:pt x="664" y="493"/>
                  </a:lnTo>
                  <a:lnTo>
                    <a:pt x="940" y="493"/>
                  </a:lnTo>
                  <a:lnTo>
                    <a:pt x="940" y="631"/>
                  </a:lnTo>
                  <a:lnTo>
                    <a:pt x="1171" y="631"/>
                  </a:lnTo>
                  <a:lnTo>
                    <a:pt x="1171" y="766"/>
                  </a:lnTo>
                  <a:lnTo>
                    <a:pt x="667" y="766"/>
                  </a:lnTo>
                  <a:lnTo>
                    <a:pt x="670" y="898"/>
                  </a:lnTo>
                  <a:lnTo>
                    <a:pt x="1033" y="898"/>
                  </a:lnTo>
                  <a:lnTo>
                    <a:pt x="1033" y="1036"/>
                  </a:lnTo>
                  <a:lnTo>
                    <a:pt x="667" y="1036"/>
                  </a:lnTo>
                  <a:lnTo>
                    <a:pt x="667" y="1174"/>
                  </a:lnTo>
                  <a:lnTo>
                    <a:pt x="898" y="1174"/>
                  </a:lnTo>
                  <a:lnTo>
                    <a:pt x="898" y="1309"/>
                  </a:lnTo>
                  <a:lnTo>
                    <a:pt x="670" y="1309"/>
                  </a:lnTo>
                  <a:lnTo>
                    <a:pt x="667" y="1447"/>
                  </a:lnTo>
                  <a:lnTo>
                    <a:pt x="535" y="1447"/>
                  </a:lnTo>
                  <a:lnTo>
                    <a:pt x="535" y="1582"/>
                  </a:lnTo>
                  <a:lnTo>
                    <a:pt x="628" y="1582"/>
                  </a:lnTo>
                  <a:lnTo>
                    <a:pt x="628" y="1714"/>
                  </a:lnTo>
                  <a:lnTo>
                    <a:pt x="1033" y="1714"/>
                  </a:lnTo>
                  <a:lnTo>
                    <a:pt x="1030" y="1849"/>
                  </a:lnTo>
                  <a:lnTo>
                    <a:pt x="826" y="1849"/>
                  </a:lnTo>
                  <a:lnTo>
                    <a:pt x="667" y="1849"/>
                  </a:lnTo>
                  <a:lnTo>
                    <a:pt x="667" y="1987"/>
                  </a:lnTo>
                  <a:lnTo>
                    <a:pt x="616" y="1990"/>
                  </a:lnTo>
                  <a:lnTo>
                    <a:pt x="616" y="2125"/>
                  </a:lnTo>
                  <a:lnTo>
                    <a:pt x="496" y="2128"/>
                  </a:lnTo>
                  <a:lnTo>
                    <a:pt x="301" y="2128"/>
                  </a:lnTo>
                  <a:lnTo>
                    <a:pt x="301" y="2269"/>
                  </a:lnTo>
                  <a:lnTo>
                    <a:pt x="535" y="2269"/>
                  </a:lnTo>
                  <a:lnTo>
                    <a:pt x="538" y="2386"/>
                  </a:lnTo>
                  <a:lnTo>
                    <a:pt x="0" y="23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64999"/>
              </a:schemeClr>
            </a:soli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06" name="Line 2"/>
            <p:cNvSpPr>
              <a:spLocks noChangeShapeType="1"/>
            </p:cNvSpPr>
            <p:nvPr/>
          </p:nvSpPr>
          <p:spPr bwMode="auto">
            <a:xfrm>
              <a:off x="1414463" y="4653136"/>
              <a:ext cx="2546350" cy="6762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207" name="206 Grupo"/>
          <p:cNvGrpSpPr/>
          <p:nvPr/>
        </p:nvGrpSpPr>
        <p:grpSpPr>
          <a:xfrm>
            <a:off x="287338" y="5157192"/>
            <a:ext cx="8775701" cy="576262"/>
            <a:chOff x="287338" y="5157192"/>
            <a:chExt cx="8775701" cy="576262"/>
          </a:xfrm>
        </p:grpSpPr>
        <p:sp>
          <p:nvSpPr>
            <p:cNvPr id="208" name="AutoShape 207"/>
            <p:cNvSpPr>
              <a:spLocks/>
            </p:cNvSpPr>
            <p:nvPr/>
          </p:nvSpPr>
          <p:spPr bwMode="auto">
            <a:xfrm rot="16200000">
              <a:off x="6331746" y="2929136"/>
              <a:ext cx="144462" cy="5318124"/>
            </a:xfrm>
            <a:prstGeom prst="leftBracket">
              <a:avLst>
                <a:gd name="adj" fmla="val 62773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9" name="Rectangle 208"/>
            <p:cNvSpPr>
              <a:spLocks noChangeArrowheads="1"/>
            </p:cNvSpPr>
            <p:nvPr/>
          </p:nvSpPr>
          <p:spPr bwMode="auto">
            <a:xfrm>
              <a:off x="287338" y="5157192"/>
              <a:ext cx="3240087" cy="287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1. </a:t>
              </a:r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TARGET BITRATE</a:t>
              </a: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0" name="Rectangle 209"/>
            <p:cNvSpPr>
              <a:spLocks noChangeArrowheads="1"/>
            </p:cNvSpPr>
            <p:nvPr/>
          </p:nvSpPr>
          <p:spPr bwMode="auto">
            <a:xfrm>
              <a:off x="576263" y="5444529"/>
              <a:ext cx="3241675" cy="288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s-ES" sz="1400" b="1" i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Wingdings" pitchFamily="2" charset="2"/>
                </a:rPr>
                <a:t> </a:t>
              </a:r>
              <a:r>
                <a:rPr lang="es-ES" sz="1400" b="1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sym typeface="Wingdings" pitchFamily="2" charset="2"/>
                </a:rPr>
                <a:t>Quality</a:t>
              </a:r>
              <a:r>
                <a:rPr lang="es-ES" sz="14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sym typeface="Wingdings" pitchFamily="2" charset="2"/>
                </a:rPr>
                <a:t> </a:t>
              </a:r>
              <a:r>
                <a:rPr lang="es-ES" sz="1400" b="1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sym typeface="Wingdings" pitchFamily="2" charset="2"/>
                </a:rPr>
                <a:t>maximization</a:t>
              </a:r>
              <a:endParaRPr lang="es-ES" sz="1400" b="1" i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1" name="Group 211"/>
          <p:cNvGrpSpPr>
            <a:grpSpLocks/>
          </p:cNvGrpSpPr>
          <p:nvPr/>
        </p:nvGrpSpPr>
        <p:grpSpPr bwMode="auto">
          <a:xfrm>
            <a:off x="3811588" y="5492154"/>
            <a:ext cx="5177441" cy="120650"/>
            <a:chOff x="2401" y="3681"/>
            <a:chExt cx="3533" cy="76"/>
          </a:xfrm>
        </p:grpSpPr>
        <p:sp>
          <p:nvSpPr>
            <p:cNvPr id="212" name="Rectangle 212"/>
            <p:cNvSpPr>
              <a:spLocks noChangeArrowheads="1"/>
            </p:cNvSpPr>
            <p:nvPr/>
          </p:nvSpPr>
          <p:spPr bwMode="auto">
            <a:xfrm>
              <a:off x="2401" y="3681"/>
              <a:ext cx="317" cy="7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13" name="Rectangle 213"/>
            <p:cNvSpPr>
              <a:spLocks noChangeArrowheads="1"/>
            </p:cNvSpPr>
            <p:nvPr/>
          </p:nvSpPr>
          <p:spPr bwMode="auto">
            <a:xfrm>
              <a:off x="2734" y="3681"/>
              <a:ext cx="230" cy="7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14" name="Rectangle 214"/>
            <p:cNvSpPr>
              <a:spLocks noChangeArrowheads="1"/>
            </p:cNvSpPr>
            <p:nvPr/>
          </p:nvSpPr>
          <p:spPr bwMode="auto">
            <a:xfrm>
              <a:off x="2982" y="3681"/>
              <a:ext cx="359" cy="7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15" name="Rectangle 215"/>
            <p:cNvSpPr>
              <a:spLocks noChangeArrowheads="1"/>
            </p:cNvSpPr>
            <p:nvPr/>
          </p:nvSpPr>
          <p:spPr bwMode="auto">
            <a:xfrm>
              <a:off x="3359" y="3681"/>
              <a:ext cx="206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16" name="Rectangle 216"/>
            <p:cNvSpPr>
              <a:spLocks noChangeArrowheads="1"/>
            </p:cNvSpPr>
            <p:nvPr/>
          </p:nvSpPr>
          <p:spPr bwMode="auto">
            <a:xfrm>
              <a:off x="3581" y="3681"/>
              <a:ext cx="300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17" name="Rectangle 217"/>
            <p:cNvSpPr>
              <a:spLocks noChangeArrowheads="1"/>
            </p:cNvSpPr>
            <p:nvPr/>
          </p:nvSpPr>
          <p:spPr bwMode="auto">
            <a:xfrm>
              <a:off x="3899" y="3681"/>
              <a:ext cx="196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18" name="Rectangle 218"/>
            <p:cNvSpPr>
              <a:spLocks noChangeArrowheads="1"/>
            </p:cNvSpPr>
            <p:nvPr/>
          </p:nvSpPr>
          <p:spPr bwMode="auto">
            <a:xfrm>
              <a:off x="4110" y="3681"/>
              <a:ext cx="406" cy="76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19" name="Rectangle 219"/>
            <p:cNvSpPr>
              <a:spLocks noChangeArrowheads="1"/>
            </p:cNvSpPr>
            <p:nvPr/>
          </p:nvSpPr>
          <p:spPr bwMode="auto">
            <a:xfrm>
              <a:off x="4534" y="3681"/>
              <a:ext cx="419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20" name="Rectangle 220"/>
            <p:cNvSpPr>
              <a:spLocks noChangeArrowheads="1"/>
            </p:cNvSpPr>
            <p:nvPr/>
          </p:nvSpPr>
          <p:spPr bwMode="auto">
            <a:xfrm>
              <a:off x="4975" y="3681"/>
              <a:ext cx="318" cy="76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21" name="Rectangle 221"/>
            <p:cNvSpPr>
              <a:spLocks noChangeArrowheads="1"/>
            </p:cNvSpPr>
            <p:nvPr/>
          </p:nvSpPr>
          <p:spPr bwMode="auto">
            <a:xfrm>
              <a:off x="5308" y="3681"/>
              <a:ext cx="299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22" name="Rectangle 222"/>
            <p:cNvSpPr>
              <a:spLocks noChangeArrowheads="1"/>
            </p:cNvSpPr>
            <p:nvPr/>
          </p:nvSpPr>
          <p:spPr bwMode="auto">
            <a:xfrm>
              <a:off x="5631" y="3681"/>
              <a:ext cx="217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23" name="Rectangle 223"/>
            <p:cNvSpPr>
              <a:spLocks noChangeArrowheads="1"/>
            </p:cNvSpPr>
            <p:nvPr/>
          </p:nvSpPr>
          <p:spPr bwMode="auto">
            <a:xfrm>
              <a:off x="5864" y="3681"/>
              <a:ext cx="70" cy="76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224" name="223 Grupo"/>
          <p:cNvGrpSpPr/>
          <p:nvPr/>
        </p:nvGrpSpPr>
        <p:grpSpPr>
          <a:xfrm>
            <a:off x="287338" y="5805264"/>
            <a:ext cx="4212654" cy="719435"/>
            <a:chOff x="287338" y="5805264"/>
            <a:chExt cx="4212654" cy="719435"/>
          </a:xfrm>
        </p:grpSpPr>
        <p:sp>
          <p:nvSpPr>
            <p:cNvPr id="225" name="Rectangle 224"/>
            <p:cNvSpPr>
              <a:spLocks noChangeArrowheads="1"/>
            </p:cNvSpPr>
            <p:nvPr/>
          </p:nvSpPr>
          <p:spPr bwMode="auto">
            <a:xfrm>
              <a:off x="287338" y="5877917"/>
              <a:ext cx="3240087" cy="287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2. </a:t>
              </a:r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TARGET QUALITY</a:t>
              </a: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6" name="Rectangle 225"/>
            <p:cNvSpPr>
              <a:spLocks noChangeArrowheads="1"/>
            </p:cNvSpPr>
            <p:nvPr/>
          </p:nvSpPr>
          <p:spPr bwMode="auto">
            <a:xfrm>
              <a:off x="576263" y="6165254"/>
              <a:ext cx="3241675" cy="288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s-ES" sz="1400" b="1" i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Wingdings" pitchFamily="2" charset="2"/>
                </a:rPr>
                <a:t> </a:t>
              </a:r>
              <a:r>
                <a:rPr lang="es-ES" sz="1400" b="1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Bitrate</a:t>
              </a:r>
              <a:r>
                <a:rPr lang="es-ES" sz="14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1400" b="1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minimization</a:t>
              </a:r>
              <a:endParaRPr lang="es-ES" sz="1400" b="1" i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27" name="Group 226"/>
            <p:cNvGrpSpPr>
              <a:grpSpLocks/>
            </p:cNvGrpSpPr>
            <p:nvPr/>
          </p:nvGrpSpPr>
          <p:grpSpPr bwMode="auto">
            <a:xfrm>
              <a:off x="3823380" y="5805264"/>
              <a:ext cx="676612" cy="719435"/>
              <a:chOff x="1270" y="1383"/>
              <a:chExt cx="2540" cy="2541"/>
            </a:xfrm>
          </p:grpSpPr>
          <p:pic>
            <p:nvPicPr>
              <p:cNvPr id="228" name="Picture 227" descr="n2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70" y="1383"/>
                <a:ext cx="2540" cy="254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29" name="Rectangle 228"/>
              <p:cNvSpPr>
                <a:spLocks noChangeArrowheads="1"/>
              </p:cNvSpPr>
              <p:nvPr/>
            </p:nvSpPr>
            <p:spPr bwMode="auto">
              <a:xfrm>
                <a:off x="1270" y="1383"/>
                <a:ext cx="2540" cy="2541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30" name="229 Grupo"/>
          <p:cNvGrpSpPr/>
          <p:nvPr/>
        </p:nvGrpSpPr>
        <p:grpSpPr>
          <a:xfrm>
            <a:off x="4884289" y="6165304"/>
            <a:ext cx="4047036" cy="123826"/>
            <a:chOff x="4884289" y="6165304"/>
            <a:chExt cx="4047036" cy="123826"/>
          </a:xfrm>
        </p:grpSpPr>
        <p:sp>
          <p:nvSpPr>
            <p:cNvPr id="231" name="Rectangle 231"/>
            <p:cNvSpPr>
              <a:spLocks noChangeArrowheads="1"/>
            </p:cNvSpPr>
            <p:nvPr/>
          </p:nvSpPr>
          <p:spPr bwMode="auto">
            <a:xfrm>
              <a:off x="4884289" y="6168479"/>
              <a:ext cx="243123" cy="120651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32" name="Rectangle 232"/>
            <p:cNvSpPr>
              <a:spLocks noChangeArrowheads="1"/>
            </p:cNvSpPr>
            <p:nvPr/>
          </p:nvSpPr>
          <p:spPr bwMode="auto">
            <a:xfrm>
              <a:off x="5149265" y="6168479"/>
              <a:ext cx="314147" cy="120651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33" name="Rectangle 233"/>
            <p:cNvSpPr>
              <a:spLocks noChangeArrowheads="1"/>
            </p:cNvSpPr>
            <p:nvPr/>
          </p:nvSpPr>
          <p:spPr bwMode="auto">
            <a:xfrm>
              <a:off x="5487998" y="6168479"/>
              <a:ext cx="490343" cy="120651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34" name="Rectangle 234"/>
            <p:cNvSpPr>
              <a:spLocks noChangeArrowheads="1"/>
            </p:cNvSpPr>
            <p:nvPr/>
          </p:nvSpPr>
          <p:spPr bwMode="auto">
            <a:xfrm>
              <a:off x="6002926" y="6168479"/>
              <a:ext cx="121561" cy="120651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35" name="Rectangle 235"/>
            <p:cNvSpPr>
              <a:spLocks noChangeArrowheads="1"/>
            </p:cNvSpPr>
            <p:nvPr/>
          </p:nvSpPr>
          <p:spPr bwMode="auto">
            <a:xfrm>
              <a:off x="6150439" y="6168479"/>
              <a:ext cx="352391" cy="120651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36" name="Rectangle 236"/>
            <p:cNvSpPr>
              <a:spLocks noChangeArrowheads="1"/>
            </p:cNvSpPr>
            <p:nvPr/>
          </p:nvSpPr>
          <p:spPr bwMode="auto">
            <a:xfrm>
              <a:off x="6534245" y="6166892"/>
              <a:ext cx="267708" cy="120651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37" name="Rectangle 237"/>
            <p:cNvSpPr>
              <a:spLocks noChangeArrowheads="1"/>
            </p:cNvSpPr>
            <p:nvPr/>
          </p:nvSpPr>
          <p:spPr bwMode="auto">
            <a:xfrm>
              <a:off x="6822441" y="6166892"/>
              <a:ext cx="274537" cy="120651"/>
            </a:xfrm>
            <a:prstGeom prst="rect">
              <a:avLst/>
            </a:prstGeom>
            <a:solidFill>
              <a:srgbClr val="61CB96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38" name="Rectangle 238"/>
            <p:cNvSpPr>
              <a:spLocks noChangeArrowheads="1"/>
            </p:cNvSpPr>
            <p:nvPr/>
          </p:nvSpPr>
          <p:spPr bwMode="auto">
            <a:xfrm>
              <a:off x="7125661" y="6165304"/>
              <a:ext cx="424782" cy="120651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39" name="Rectangle 239"/>
            <p:cNvSpPr>
              <a:spLocks noChangeArrowheads="1"/>
            </p:cNvSpPr>
            <p:nvPr/>
          </p:nvSpPr>
          <p:spPr bwMode="auto">
            <a:xfrm>
              <a:off x="7572297" y="6165304"/>
              <a:ext cx="360586" cy="120651"/>
            </a:xfrm>
            <a:prstGeom prst="rect">
              <a:avLst/>
            </a:prstGeom>
            <a:solidFill>
              <a:srgbClr val="FF9999"/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40" name="Rectangle 240"/>
            <p:cNvSpPr>
              <a:spLocks noChangeArrowheads="1"/>
            </p:cNvSpPr>
            <p:nvPr/>
          </p:nvSpPr>
          <p:spPr bwMode="auto">
            <a:xfrm>
              <a:off x="7969761" y="6165304"/>
              <a:ext cx="252684" cy="120651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41" name="Rectangle 241"/>
            <p:cNvSpPr>
              <a:spLocks noChangeArrowheads="1"/>
            </p:cNvSpPr>
            <p:nvPr/>
          </p:nvSpPr>
          <p:spPr bwMode="auto">
            <a:xfrm>
              <a:off x="8255225" y="6165304"/>
              <a:ext cx="431611" cy="120651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242" name="Rectangle 242"/>
            <p:cNvSpPr>
              <a:spLocks noChangeArrowheads="1"/>
            </p:cNvSpPr>
            <p:nvPr/>
          </p:nvSpPr>
          <p:spPr bwMode="auto">
            <a:xfrm>
              <a:off x="8716885" y="6165304"/>
              <a:ext cx="214440" cy="120651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243" name="242 Grupo"/>
          <p:cNvGrpSpPr/>
          <p:nvPr/>
        </p:nvGrpSpPr>
        <p:grpSpPr>
          <a:xfrm>
            <a:off x="4822825" y="6192292"/>
            <a:ext cx="4213671" cy="333056"/>
            <a:chOff x="4822825" y="6192292"/>
            <a:chExt cx="4213671" cy="333056"/>
          </a:xfrm>
        </p:grpSpPr>
        <p:sp>
          <p:nvSpPr>
            <p:cNvPr id="244" name="AutoShape 230"/>
            <p:cNvSpPr>
              <a:spLocks/>
            </p:cNvSpPr>
            <p:nvPr/>
          </p:nvSpPr>
          <p:spPr bwMode="auto">
            <a:xfrm rot="16200000">
              <a:off x="6857429" y="4157688"/>
              <a:ext cx="144463" cy="4213671"/>
            </a:xfrm>
            <a:prstGeom prst="leftBracket">
              <a:avLst>
                <a:gd name="adj" fmla="val 53363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grpSp>
          <p:nvGrpSpPr>
            <p:cNvPr id="245" name="Group 243"/>
            <p:cNvGrpSpPr>
              <a:grpSpLocks/>
            </p:cNvGrpSpPr>
            <p:nvPr/>
          </p:nvGrpSpPr>
          <p:grpSpPr bwMode="auto">
            <a:xfrm>
              <a:off x="4895851" y="6479629"/>
              <a:ext cx="4089378" cy="45719"/>
              <a:chOff x="3084" y="4331"/>
              <a:chExt cx="2994" cy="0"/>
            </a:xfrm>
          </p:grpSpPr>
          <p:sp>
            <p:nvSpPr>
              <p:cNvPr id="246" name="Line 244"/>
              <p:cNvSpPr>
                <a:spLocks noChangeShapeType="1"/>
              </p:cNvSpPr>
              <p:nvPr/>
            </p:nvSpPr>
            <p:spPr bwMode="auto">
              <a:xfrm flipH="1">
                <a:off x="5035" y="4331"/>
                <a:ext cx="1043" cy="0"/>
              </a:xfrm>
              <a:prstGeom prst="line">
                <a:avLst/>
              </a:prstGeom>
              <a:noFill/>
              <a:ln w="28575">
                <a:solidFill>
                  <a:srgbClr val="5F5F5F"/>
                </a:solidFill>
                <a:round/>
                <a:headEnd type="diamond" w="lg" len="sm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47" name="Line 245"/>
              <p:cNvSpPr>
                <a:spLocks noChangeShapeType="1"/>
              </p:cNvSpPr>
              <p:nvPr/>
            </p:nvSpPr>
            <p:spPr bwMode="auto">
              <a:xfrm>
                <a:off x="3084" y="4331"/>
                <a:ext cx="998" cy="0"/>
              </a:xfrm>
              <a:prstGeom prst="line">
                <a:avLst/>
              </a:prstGeom>
              <a:noFill/>
              <a:ln w="28575">
                <a:solidFill>
                  <a:srgbClr val="5F5F5F"/>
                </a:solidFill>
                <a:round/>
                <a:headEnd type="diamond" w="lg" len="sm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</p:grpSp>
      <p:grpSp>
        <p:nvGrpSpPr>
          <p:cNvPr id="248" name="Group 8"/>
          <p:cNvGrpSpPr>
            <a:grpSpLocks/>
          </p:cNvGrpSpPr>
          <p:nvPr/>
        </p:nvGrpSpPr>
        <p:grpSpPr bwMode="auto">
          <a:xfrm>
            <a:off x="6948264" y="4149973"/>
            <a:ext cx="2087562" cy="720725"/>
            <a:chOff x="4899" y="1383"/>
            <a:chExt cx="1315" cy="454"/>
          </a:xfrm>
        </p:grpSpPr>
        <p:sp>
          <p:nvSpPr>
            <p:cNvPr id="249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0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TIER-2</a:t>
              </a:r>
            </a:p>
            <a:p>
              <a:pPr algn="ctr"/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51" name="250 Grupo"/>
          <p:cNvGrpSpPr/>
          <p:nvPr/>
        </p:nvGrpSpPr>
        <p:grpSpPr>
          <a:xfrm>
            <a:off x="6948264" y="4869160"/>
            <a:ext cx="2087562" cy="504949"/>
            <a:chOff x="6948264" y="4869160"/>
            <a:chExt cx="2087562" cy="504949"/>
          </a:xfrm>
        </p:grpSpPr>
        <p:sp>
          <p:nvSpPr>
            <p:cNvPr id="252" name="AutoShape 6"/>
            <p:cNvSpPr>
              <a:spLocks noChangeArrowheads="1"/>
            </p:cNvSpPr>
            <p:nvPr/>
          </p:nvSpPr>
          <p:spPr bwMode="auto">
            <a:xfrm>
              <a:off x="6948264" y="5085184"/>
              <a:ext cx="2087562" cy="288925"/>
            </a:xfrm>
            <a:prstGeom prst="roundRect">
              <a:avLst>
                <a:gd name="adj" fmla="val 16667"/>
              </a:avLst>
            </a:prstGeom>
            <a:solidFill>
              <a:srgbClr val="EAEAEA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CODESTREAM</a:t>
              </a:r>
              <a:endParaRPr lang="es-E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3" name="Line 9"/>
            <p:cNvSpPr>
              <a:spLocks noChangeShapeType="1"/>
            </p:cNvSpPr>
            <p:nvPr/>
          </p:nvSpPr>
          <p:spPr bwMode="auto">
            <a:xfrm>
              <a:off x="7956376" y="4869160"/>
              <a:ext cx="0" cy="215900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54" name="Group 8"/>
          <p:cNvGrpSpPr>
            <a:grpSpLocks/>
          </p:cNvGrpSpPr>
          <p:nvPr/>
        </p:nvGrpSpPr>
        <p:grpSpPr bwMode="auto">
          <a:xfrm>
            <a:off x="4716457" y="4004147"/>
            <a:ext cx="3167062" cy="504825"/>
            <a:chOff x="4899" y="1519"/>
            <a:chExt cx="1995" cy="318"/>
          </a:xfrm>
          <a:solidFill>
            <a:schemeClr val="bg1"/>
          </a:solidFill>
        </p:grpSpPr>
        <p:sp>
          <p:nvSpPr>
            <p:cNvPr id="255" name="Line 9"/>
            <p:cNvSpPr>
              <a:spLocks noChangeShapeType="1"/>
            </p:cNvSpPr>
            <p:nvPr/>
          </p:nvSpPr>
          <p:spPr bwMode="auto">
            <a:xfrm flipV="1">
              <a:off x="6211" y="1678"/>
              <a:ext cx="683" cy="0"/>
            </a:xfrm>
            <a:prstGeom prst="line">
              <a:avLst/>
            </a:prstGeom>
            <a:grp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6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grp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RD OPTIMIZATION</a:t>
              </a: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257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58" name="257 Pentágono"/>
          <p:cNvSpPr/>
          <p:nvPr/>
        </p:nvSpPr>
        <p:spPr>
          <a:xfrm>
            <a:off x="323" y="6613525"/>
            <a:ext cx="2189969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843213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8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4715738" y="1266734"/>
            <a:ext cx="2182814" cy="4476750"/>
            <a:chOff x="3484" y="1021"/>
            <a:chExt cx="1375" cy="2820"/>
          </a:xfrm>
        </p:grpSpPr>
        <p:sp>
          <p:nvSpPr>
            <p:cNvPr id="7" name="AutoShape 24"/>
            <p:cNvSpPr>
              <a:spLocks noChangeArrowheads="1"/>
            </p:cNvSpPr>
            <p:nvPr/>
          </p:nvSpPr>
          <p:spPr bwMode="auto">
            <a:xfrm>
              <a:off x="4808" y="2925"/>
              <a:ext cx="51" cy="424"/>
            </a:xfrm>
            <a:prstGeom prst="roundRect">
              <a:avLst>
                <a:gd name="adj" fmla="val 7935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8" name="AutoShape 25"/>
            <p:cNvSpPr>
              <a:spLocks noChangeArrowheads="1"/>
            </p:cNvSpPr>
            <p:nvPr/>
          </p:nvSpPr>
          <p:spPr bwMode="auto">
            <a:xfrm>
              <a:off x="4808" y="2472"/>
              <a:ext cx="51" cy="424"/>
            </a:xfrm>
            <a:prstGeom prst="roundRect">
              <a:avLst>
                <a:gd name="adj" fmla="val 7935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9" name="AutoShape 26"/>
            <p:cNvSpPr>
              <a:spLocks noChangeArrowheads="1"/>
            </p:cNvSpPr>
            <p:nvPr/>
          </p:nvSpPr>
          <p:spPr bwMode="auto">
            <a:xfrm>
              <a:off x="4808" y="1111"/>
              <a:ext cx="45" cy="1315"/>
            </a:xfrm>
            <a:prstGeom prst="roundRect">
              <a:avLst>
                <a:gd name="adj" fmla="val 7935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" name="Rectangle 27"/>
            <p:cNvSpPr>
              <a:spLocks noChangeArrowheads="1"/>
            </p:cNvSpPr>
            <p:nvPr/>
          </p:nvSpPr>
          <p:spPr bwMode="auto">
            <a:xfrm>
              <a:off x="3629" y="1021"/>
              <a:ext cx="499" cy="456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2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20%</a:t>
              </a:r>
              <a:endParaRPr lang="es-E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Rectangle 28"/>
            <p:cNvSpPr>
              <a:spLocks noChangeArrowheads="1"/>
            </p:cNvSpPr>
            <p:nvPr/>
          </p:nvSpPr>
          <p:spPr bwMode="auto">
            <a:xfrm>
              <a:off x="3629" y="1521"/>
              <a:ext cx="499" cy="181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2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75%</a:t>
              </a:r>
              <a:endParaRPr lang="es-E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Rectangle 29"/>
            <p:cNvSpPr>
              <a:spLocks noChangeArrowheads="1"/>
            </p:cNvSpPr>
            <p:nvPr/>
          </p:nvSpPr>
          <p:spPr bwMode="auto">
            <a:xfrm>
              <a:off x="3629" y="3381"/>
              <a:ext cx="499" cy="18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2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5</a:t>
              </a:r>
              <a:r>
                <a:rPr lang="es-E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%</a:t>
              </a:r>
            </a:p>
          </p:txBody>
        </p:sp>
        <p:sp>
          <p:nvSpPr>
            <p:cNvPr id="15" name="Line 30"/>
            <p:cNvSpPr>
              <a:spLocks noChangeShapeType="1"/>
            </p:cNvSpPr>
            <p:nvPr/>
          </p:nvSpPr>
          <p:spPr bwMode="auto">
            <a:xfrm flipH="1" flipV="1">
              <a:off x="4173" y="1383"/>
              <a:ext cx="635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6" name="Line 31"/>
            <p:cNvSpPr>
              <a:spLocks noChangeShapeType="1"/>
            </p:cNvSpPr>
            <p:nvPr/>
          </p:nvSpPr>
          <p:spPr bwMode="auto">
            <a:xfrm flipH="1" flipV="1">
              <a:off x="4173" y="2381"/>
              <a:ext cx="635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7" name="Line 32"/>
            <p:cNvSpPr>
              <a:spLocks noChangeShapeType="1"/>
            </p:cNvSpPr>
            <p:nvPr/>
          </p:nvSpPr>
          <p:spPr bwMode="auto">
            <a:xfrm flipH="1">
              <a:off x="4173" y="3152"/>
              <a:ext cx="635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8" name="Rectangle 33"/>
            <p:cNvSpPr>
              <a:spLocks noChangeArrowheads="1"/>
            </p:cNvSpPr>
            <p:nvPr/>
          </p:nvSpPr>
          <p:spPr bwMode="auto">
            <a:xfrm>
              <a:off x="3484" y="3608"/>
              <a:ext cx="813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time</a:t>
              </a:r>
              <a:endParaRPr lang="es-E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9" name="AutoShape 6"/>
          <p:cNvSpPr>
            <a:spLocks noChangeArrowheads="1"/>
          </p:cNvSpPr>
          <p:nvPr/>
        </p:nvSpPr>
        <p:spPr bwMode="auto">
          <a:xfrm>
            <a:off x="694796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0" name="Group 8"/>
          <p:cNvGrpSpPr>
            <a:grpSpLocks/>
          </p:cNvGrpSpPr>
          <p:nvPr/>
        </p:nvGrpSpPr>
        <p:grpSpPr bwMode="auto">
          <a:xfrm>
            <a:off x="6948264" y="1269653"/>
            <a:ext cx="2087562" cy="720725"/>
            <a:chOff x="4899" y="1383"/>
            <a:chExt cx="1315" cy="454"/>
          </a:xfrm>
        </p:grpSpPr>
        <p:sp>
          <p:nvSpPr>
            <p:cNvPr id="21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MULTI-COMPONENT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</a:p>
          </p:txBody>
        </p:sp>
      </p:grpSp>
      <p:grpSp>
        <p:nvGrpSpPr>
          <p:cNvPr id="23" name="Group 8"/>
          <p:cNvGrpSpPr>
            <a:grpSpLocks/>
          </p:cNvGrpSpPr>
          <p:nvPr/>
        </p:nvGrpSpPr>
        <p:grpSpPr bwMode="auto">
          <a:xfrm>
            <a:off x="6948934" y="1989733"/>
            <a:ext cx="2087562" cy="1439863"/>
            <a:chOff x="4899" y="1837"/>
            <a:chExt cx="1315" cy="907"/>
          </a:xfrm>
        </p:grpSpPr>
        <p:grpSp>
          <p:nvGrpSpPr>
            <p:cNvPr id="24" name="Group 9"/>
            <p:cNvGrpSpPr>
              <a:grpSpLocks/>
            </p:cNvGrpSpPr>
            <p:nvPr/>
          </p:nvGrpSpPr>
          <p:grpSpPr bwMode="auto">
            <a:xfrm>
              <a:off x="4899" y="1837"/>
              <a:ext cx="1315" cy="454"/>
              <a:chOff x="4899" y="1837"/>
              <a:chExt cx="1315" cy="454"/>
            </a:xfrm>
          </p:grpSpPr>
          <p:sp>
            <p:nvSpPr>
              <p:cNvPr id="28" name="Line 10"/>
              <p:cNvSpPr>
                <a:spLocks noChangeShapeType="1"/>
              </p:cNvSpPr>
              <p:nvPr/>
            </p:nvSpPr>
            <p:spPr bwMode="auto">
              <a:xfrm>
                <a:off x="5534" y="1837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" name="Rectangle 11"/>
              <p:cNvSpPr>
                <a:spLocks noChangeArrowheads="1"/>
              </p:cNvSpPr>
              <p:nvPr/>
            </p:nvSpPr>
            <p:spPr bwMode="auto">
              <a:xfrm>
                <a:off x="4899" y="1973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WAVELET</a:t>
                </a:r>
              </a:p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TRANSFORM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5" name="Group 12"/>
            <p:cNvGrpSpPr>
              <a:grpSpLocks/>
            </p:cNvGrpSpPr>
            <p:nvPr/>
          </p:nvGrpSpPr>
          <p:grpSpPr bwMode="auto">
            <a:xfrm>
              <a:off x="4899" y="2290"/>
              <a:ext cx="1315" cy="454"/>
              <a:chOff x="4899" y="2290"/>
              <a:chExt cx="1315" cy="454"/>
            </a:xfrm>
          </p:grpSpPr>
          <p:sp>
            <p:nvSpPr>
              <p:cNvPr id="26" name="Line 13"/>
              <p:cNvSpPr>
                <a:spLocks noChangeShapeType="1"/>
              </p:cNvSpPr>
              <p:nvPr/>
            </p:nvSpPr>
            <p:spPr bwMode="auto">
              <a:xfrm>
                <a:off x="5534" y="2290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" name="Rectangle 14"/>
              <p:cNvSpPr>
                <a:spLocks noChangeArrowheads="1"/>
              </p:cNvSpPr>
              <p:nvPr/>
            </p:nvSpPr>
            <p:spPr bwMode="auto">
              <a:xfrm>
                <a:off x="4899" y="2426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QUANTIZATION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0" name="Group 8"/>
          <p:cNvGrpSpPr>
            <a:grpSpLocks/>
          </p:cNvGrpSpPr>
          <p:nvPr/>
        </p:nvGrpSpPr>
        <p:grpSpPr bwMode="auto">
          <a:xfrm>
            <a:off x="6948264" y="3429893"/>
            <a:ext cx="2087562" cy="720725"/>
            <a:chOff x="4899" y="1383"/>
            <a:chExt cx="1315" cy="454"/>
          </a:xfrm>
        </p:grpSpPr>
        <p:sp>
          <p:nvSpPr>
            <p:cNvPr id="31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TIER-1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</a:p>
          </p:txBody>
        </p:sp>
      </p:grpSp>
      <p:grpSp>
        <p:nvGrpSpPr>
          <p:cNvPr id="33" name="Group 8"/>
          <p:cNvGrpSpPr>
            <a:grpSpLocks/>
          </p:cNvGrpSpPr>
          <p:nvPr/>
        </p:nvGrpSpPr>
        <p:grpSpPr bwMode="auto">
          <a:xfrm>
            <a:off x="6948264" y="4149973"/>
            <a:ext cx="2087562" cy="720725"/>
            <a:chOff x="4899" y="1383"/>
            <a:chExt cx="1315" cy="454"/>
          </a:xfrm>
        </p:grpSpPr>
        <p:sp>
          <p:nvSpPr>
            <p:cNvPr id="34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TIER-2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</a:p>
          </p:txBody>
        </p:sp>
      </p:grpSp>
      <p:grpSp>
        <p:nvGrpSpPr>
          <p:cNvPr id="36" name="35 Grupo"/>
          <p:cNvGrpSpPr/>
          <p:nvPr/>
        </p:nvGrpSpPr>
        <p:grpSpPr>
          <a:xfrm>
            <a:off x="6948264" y="4869160"/>
            <a:ext cx="2087562" cy="504949"/>
            <a:chOff x="6948264" y="4869160"/>
            <a:chExt cx="2087562" cy="504949"/>
          </a:xfrm>
        </p:grpSpPr>
        <p:sp>
          <p:nvSpPr>
            <p:cNvPr id="37" name="AutoShape 6"/>
            <p:cNvSpPr>
              <a:spLocks noChangeArrowheads="1"/>
            </p:cNvSpPr>
            <p:nvPr/>
          </p:nvSpPr>
          <p:spPr bwMode="auto">
            <a:xfrm>
              <a:off x="6948264" y="5085184"/>
              <a:ext cx="2087562" cy="288925"/>
            </a:xfrm>
            <a:prstGeom prst="roundRect">
              <a:avLst>
                <a:gd name="adj" fmla="val 16667"/>
              </a:avLst>
            </a:prstGeom>
            <a:solidFill>
              <a:srgbClr val="EAEAEA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CODESTREAM</a:t>
              </a:r>
              <a:endParaRPr lang="es-E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Line 9"/>
            <p:cNvSpPr>
              <a:spLocks noChangeShapeType="1"/>
            </p:cNvSpPr>
            <p:nvPr/>
          </p:nvSpPr>
          <p:spPr bwMode="auto">
            <a:xfrm>
              <a:off x="7956376" y="4869160"/>
              <a:ext cx="0" cy="215900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9" name="38 Pentágono"/>
          <p:cNvSpPr/>
          <p:nvPr/>
        </p:nvSpPr>
        <p:spPr>
          <a:xfrm>
            <a:off x="323" y="6613525"/>
            <a:ext cx="2267421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050659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8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9" name="AutoShape 6"/>
          <p:cNvSpPr>
            <a:spLocks noChangeArrowheads="1"/>
          </p:cNvSpPr>
          <p:nvPr/>
        </p:nvSpPr>
        <p:spPr bwMode="auto">
          <a:xfrm>
            <a:off x="6947967" y="980728"/>
            <a:ext cx="2087562" cy="288925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9050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ORIGINAL IMAGE</a:t>
            </a:r>
            <a:endParaRPr lang="es-E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0" name="Group 8"/>
          <p:cNvGrpSpPr>
            <a:grpSpLocks/>
          </p:cNvGrpSpPr>
          <p:nvPr/>
        </p:nvGrpSpPr>
        <p:grpSpPr bwMode="auto">
          <a:xfrm>
            <a:off x="6948264" y="1269653"/>
            <a:ext cx="2087562" cy="720725"/>
            <a:chOff x="4899" y="1383"/>
            <a:chExt cx="1315" cy="454"/>
          </a:xfrm>
        </p:grpSpPr>
        <p:sp>
          <p:nvSpPr>
            <p:cNvPr id="21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MULTI-COMPONENT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</a:p>
          </p:txBody>
        </p:sp>
      </p:grpSp>
      <p:grpSp>
        <p:nvGrpSpPr>
          <p:cNvPr id="23" name="Group 8"/>
          <p:cNvGrpSpPr>
            <a:grpSpLocks/>
          </p:cNvGrpSpPr>
          <p:nvPr/>
        </p:nvGrpSpPr>
        <p:grpSpPr bwMode="auto">
          <a:xfrm>
            <a:off x="6948934" y="1989733"/>
            <a:ext cx="2087562" cy="1439863"/>
            <a:chOff x="4899" y="1837"/>
            <a:chExt cx="1315" cy="907"/>
          </a:xfrm>
        </p:grpSpPr>
        <p:grpSp>
          <p:nvGrpSpPr>
            <p:cNvPr id="24" name="Group 9"/>
            <p:cNvGrpSpPr>
              <a:grpSpLocks/>
            </p:cNvGrpSpPr>
            <p:nvPr/>
          </p:nvGrpSpPr>
          <p:grpSpPr bwMode="auto">
            <a:xfrm>
              <a:off x="4899" y="1837"/>
              <a:ext cx="1315" cy="454"/>
              <a:chOff x="4899" y="1837"/>
              <a:chExt cx="1315" cy="454"/>
            </a:xfrm>
          </p:grpSpPr>
          <p:sp>
            <p:nvSpPr>
              <p:cNvPr id="28" name="Line 10"/>
              <p:cNvSpPr>
                <a:spLocks noChangeShapeType="1"/>
              </p:cNvSpPr>
              <p:nvPr/>
            </p:nvSpPr>
            <p:spPr bwMode="auto">
              <a:xfrm>
                <a:off x="5534" y="1837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" name="Rectangle 11"/>
              <p:cNvSpPr>
                <a:spLocks noChangeArrowheads="1"/>
              </p:cNvSpPr>
              <p:nvPr/>
            </p:nvSpPr>
            <p:spPr bwMode="auto">
              <a:xfrm>
                <a:off x="4899" y="1973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WAVELET</a:t>
                </a:r>
              </a:p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TRANSFORM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5" name="Group 12"/>
            <p:cNvGrpSpPr>
              <a:grpSpLocks/>
            </p:cNvGrpSpPr>
            <p:nvPr/>
          </p:nvGrpSpPr>
          <p:grpSpPr bwMode="auto">
            <a:xfrm>
              <a:off x="4899" y="2290"/>
              <a:ext cx="1315" cy="454"/>
              <a:chOff x="4899" y="2290"/>
              <a:chExt cx="1315" cy="454"/>
            </a:xfrm>
          </p:grpSpPr>
          <p:sp>
            <p:nvSpPr>
              <p:cNvPr id="26" name="Line 13"/>
              <p:cNvSpPr>
                <a:spLocks noChangeShapeType="1"/>
              </p:cNvSpPr>
              <p:nvPr/>
            </p:nvSpPr>
            <p:spPr bwMode="auto">
              <a:xfrm>
                <a:off x="5534" y="2290"/>
                <a:ext cx="0" cy="136"/>
              </a:xfrm>
              <a:prstGeom prst="line">
                <a:avLst/>
              </a:pr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" name="Rectangle 14"/>
              <p:cNvSpPr>
                <a:spLocks noChangeArrowheads="1"/>
              </p:cNvSpPr>
              <p:nvPr/>
            </p:nvSpPr>
            <p:spPr bwMode="auto">
              <a:xfrm>
                <a:off x="4899" y="2426"/>
                <a:ext cx="1315" cy="318"/>
              </a:xfrm>
              <a:prstGeom prst="rect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s-ES" sz="1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QUANTIZATION</a:t>
                </a:r>
                <a:endPara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0" name="Group 8"/>
          <p:cNvGrpSpPr>
            <a:grpSpLocks/>
          </p:cNvGrpSpPr>
          <p:nvPr/>
        </p:nvGrpSpPr>
        <p:grpSpPr bwMode="auto">
          <a:xfrm>
            <a:off x="6948264" y="3429893"/>
            <a:ext cx="2087562" cy="720725"/>
            <a:chOff x="4899" y="1383"/>
            <a:chExt cx="1315" cy="454"/>
          </a:xfrm>
        </p:grpSpPr>
        <p:sp>
          <p:nvSpPr>
            <p:cNvPr id="31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TIER-1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</a:p>
          </p:txBody>
        </p:sp>
      </p:grpSp>
      <p:grpSp>
        <p:nvGrpSpPr>
          <p:cNvPr id="33" name="Group 8"/>
          <p:cNvGrpSpPr>
            <a:grpSpLocks/>
          </p:cNvGrpSpPr>
          <p:nvPr/>
        </p:nvGrpSpPr>
        <p:grpSpPr bwMode="auto">
          <a:xfrm>
            <a:off x="6948264" y="4149973"/>
            <a:ext cx="2087562" cy="720725"/>
            <a:chOff x="4899" y="1383"/>
            <a:chExt cx="1315" cy="454"/>
          </a:xfrm>
        </p:grpSpPr>
        <p:sp>
          <p:nvSpPr>
            <p:cNvPr id="34" name="Line 9"/>
            <p:cNvSpPr>
              <a:spLocks noChangeShapeType="1"/>
            </p:cNvSpPr>
            <p:nvPr/>
          </p:nvSpPr>
          <p:spPr bwMode="auto">
            <a:xfrm>
              <a:off x="5534" y="1383"/>
              <a:ext cx="0" cy="136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Rectangle 10"/>
            <p:cNvSpPr>
              <a:spLocks noChangeArrowheads="1"/>
            </p:cNvSpPr>
            <p:nvPr/>
          </p:nvSpPr>
          <p:spPr bwMode="auto">
            <a:xfrm>
              <a:off x="4899" y="1519"/>
              <a:ext cx="1315" cy="318"/>
            </a:xfrm>
            <a:prstGeom prst="rect">
              <a:avLst/>
            </a:pr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TIER-2</a:t>
              </a:r>
            </a:p>
            <a:p>
              <a:pPr algn="ctr"/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</a:p>
          </p:txBody>
        </p:sp>
      </p:grpSp>
      <p:grpSp>
        <p:nvGrpSpPr>
          <p:cNvPr id="36" name="35 Grupo"/>
          <p:cNvGrpSpPr/>
          <p:nvPr/>
        </p:nvGrpSpPr>
        <p:grpSpPr>
          <a:xfrm>
            <a:off x="6948264" y="4869160"/>
            <a:ext cx="2087562" cy="504949"/>
            <a:chOff x="6948264" y="4869160"/>
            <a:chExt cx="2087562" cy="504949"/>
          </a:xfrm>
        </p:grpSpPr>
        <p:sp>
          <p:nvSpPr>
            <p:cNvPr id="37" name="AutoShape 6"/>
            <p:cNvSpPr>
              <a:spLocks noChangeArrowheads="1"/>
            </p:cNvSpPr>
            <p:nvPr/>
          </p:nvSpPr>
          <p:spPr bwMode="auto">
            <a:xfrm>
              <a:off x="6948264" y="5085184"/>
              <a:ext cx="2087562" cy="288925"/>
            </a:xfrm>
            <a:prstGeom prst="roundRect">
              <a:avLst>
                <a:gd name="adj" fmla="val 16667"/>
              </a:avLst>
            </a:prstGeom>
            <a:solidFill>
              <a:srgbClr val="EAEAEA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1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CODESTREAM</a:t>
              </a:r>
              <a:endParaRPr lang="es-E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Line 9"/>
            <p:cNvSpPr>
              <a:spLocks noChangeShapeType="1"/>
            </p:cNvSpPr>
            <p:nvPr/>
          </p:nvSpPr>
          <p:spPr bwMode="auto">
            <a:xfrm>
              <a:off x="7956376" y="4869160"/>
              <a:ext cx="0" cy="215900"/>
            </a:xfrm>
            <a:prstGeom prst="line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40" name="39 Rectángulo"/>
          <p:cNvSpPr/>
          <p:nvPr/>
        </p:nvSpPr>
        <p:spPr>
          <a:xfrm>
            <a:off x="6809709" y="836711"/>
            <a:ext cx="2303222" cy="2674801"/>
          </a:xfrm>
          <a:prstGeom prst="rect">
            <a:avLst/>
          </a:prstGeom>
          <a:solidFill>
            <a:srgbClr val="FFFFFF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40 Rectángulo"/>
          <p:cNvSpPr/>
          <p:nvPr/>
        </p:nvSpPr>
        <p:spPr>
          <a:xfrm>
            <a:off x="6815120" y="4344752"/>
            <a:ext cx="2303222" cy="1100471"/>
          </a:xfrm>
          <a:prstGeom prst="rect">
            <a:avLst/>
          </a:prstGeom>
          <a:solidFill>
            <a:srgbClr val="FFFFFF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23"/>
          <p:cNvGrpSpPr>
            <a:grpSpLocks/>
          </p:cNvGrpSpPr>
          <p:nvPr/>
        </p:nvGrpSpPr>
        <p:grpSpPr bwMode="auto">
          <a:xfrm>
            <a:off x="4715738" y="1266734"/>
            <a:ext cx="2182814" cy="4476750"/>
            <a:chOff x="3484" y="1021"/>
            <a:chExt cx="1375" cy="2820"/>
          </a:xfrm>
        </p:grpSpPr>
        <p:sp>
          <p:nvSpPr>
            <p:cNvPr id="43" name="AutoShape 24"/>
            <p:cNvSpPr>
              <a:spLocks noChangeArrowheads="1"/>
            </p:cNvSpPr>
            <p:nvPr/>
          </p:nvSpPr>
          <p:spPr bwMode="auto">
            <a:xfrm>
              <a:off x="4808" y="2925"/>
              <a:ext cx="51" cy="424"/>
            </a:xfrm>
            <a:prstGeom prst="roundRect">
              <a:avLst>
                <a:gd name="adj" fmla="val 7935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4" name="AutoShape 25"/>
            <p:cNvSpPr>
              <a:spLocks noChangeArrowheads="1"/>
            </p:cNvSpPr>
            <p:nvPr/>
          </p:nvSpPr>
          <p:spPr bwMode="auto">
            <a:xfrm>
              <a:off x="4808" y="2472"/>
              <a:ext cx="51" cy="424"/>
            </a:xfrm>
            <a:prstGeom prst="roundRect">
              <a:avLst>
                <a:gd name="adj" fmla="val 7935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5" name="AutoShape 26"/>
            <p:cNvSpPr>
              <a:spLocks noChangeArrowheads="1"/>
            </p:cNvSpPr>
            <p:nvPr/>
          </p:nvSpPr>
          <p:spPr bwMode="auto">
            <a:xfrm>
              <a:off x="4808" y="1111"/>
              <a:ext cx="45" cy="1315"/>
            </a:xfrm>
            <a:prstGeom prst="roundRect">
              <a:avLst>
                <a:gd name="adj" fmla="val 7935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6" name="Rectangle 27"/>
            <p:cNvSpPr>
              <a:spLocks noChangeArrowheads="1"/>
            </p:cNvSpPr>
            <p:nvPr/>
          </p:nvSpPr>
          <p:spPr bwMode="auto">
            <a:xfrm>
              <a:off x="3629" y="1021"/>
              <a:ext cx="499" cy="456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2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20%</a:t>
              </a:r>
              <a:endParaRPr lang="es-E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Rectangle 28"/>
            <p:cNvSpPr>
              <a:spLocks noChangeArrowheads="1"/>
            </p:cNvSpPr>
            <p:nvPr/>
          </p:nvSpPr>
          <p:spPr bwMode="auto">
            <a:xfrm>
              <a:off x="3629" y="1521"/>
              <a:ext cx="499" cy="181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2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75%</a:t>
              </a:r>
              <a:endParaRPr lang="es-E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Rectangle 29"/>
            <p:cNvSpPr>
              <a:spLocks noChangeArrowheads="1"/>
            </p:cNvSpPr>
            <p:nvPr/>
          </p:nvSpPr>
          <p:spPr bwMode="auto">
            <a:xfrm>
              <a:off x="3629" y="3381"/>
              <a:ext cx="499" cy="18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s-ES" sz="2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5</a:t>
              </a:r>
              <a:r>
                <a:rPr lang="es-E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%</a:t>
              </a:r>
            </a:p>
          </p:txBody>
        </p:sp>
        <p:sp>
          <p:nvSpPr>
            <p:cNvPr id="49" name="Line 30"/>
            <p:cNvSpPr>
              <a:spLocks noChangeShapeType="1"/>
            </p:cNvSpPr>
            <p:nvPr/>
          </p:nvSpPr>
          <p:spPr bwMode="auto">
            <a:xfrm flipH="1" flipV="1">
              <a:off x="4173" y="1383"/>
              <a:ext cx="635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" name="Line 31"/>
            <p:cNvSpPr>
              <a:spLocks noChangeShapeType="1"/>
            </p:cNvSpPr>
            <p:nvPr/>
          </p:nvSpPr>
          <p:spPr bwMode="auto">
            <a:xfrm flipH="1" flipV="1">
              <a:off x="4173" y="2381"/>
              <a:ext cx="635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1" name="Line 32"/>
            <p:cNvSpPr>
              <a:spLocks noChangeShapeType="1"/>
            </p:cNvSpPr>
            <p:nvPr/>
          </p:nvSpPr>
          <p:spPr bwMode="auto">
            <a:xfrm flipH="1">
              <a:off x="4173" y="3152"/>
              <a:ext cx="635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2" name="Rectangle 33"/>
            <p:cNvSpPr>
              <a:spLocks noChangeArrowheads="1"/>
            </p:cNvSpPr>
            <p:nvPr/>
          </p:nvSpPr>
          <p:spPr bwMode="auto">
            <a:xfrm>
              <a:off x="3484" y="3608"/>
              <a:ext cx="813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B8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time</a:t>
              </a:r>
              <a:endParaRPr lang="es-E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9" name="38 Rectángulo"/>
          <p:cNvSpPr/>
          <p:nvPr/>
        </p:nvSpPr>
        <p:spPr>
          <a:xfrm>
            <a:off x="6866116" y="3537843"/>
            <a:ext cx="2242388" cy="720080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11"/>
          <p:cNvSpPr>
            <a:spLocks noChangeArrowheads="1"/>
          </p:cNvSpPr>
          <p:nvPr/>
        </p:nvSpPr>
        <p:spPr bwMode="auto">
          <a:xfrm>
            <a:off x="114300" y="466725"/>
            <a:ext cx="78399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STAGES OF A WAVELET-BASED CODING SYSTEM (JPEG2000)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54" name="53 Pentágono"/>
          <p:cNvSpPr/>
          <p:nvPr/>
        </p:nvSpPr>
        <p:spPr>
          <a:xfrm>
            <a:off x="323" y="6613525"/>
            <a:ext cx="2339429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563357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2 Imagen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44" y="831301"/>
            <a:ext cx="7620000" cy="5715000"/>
          </a:xfrm>
          <a:prstGeom prst="rect">
            <a:avLst/>
          </a:prstGeom>
        </p:spPr>
      </p:pic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9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42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7" name="6 Pentágono"/>
          <p:cNvSpPr/>
          <p:nvPr/>
        </p:nvSpPr>
        <p:spPr>
          <a:xfrm>
            <a:off x="323" y="6613525"/>
            <a:ext cx="2411437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051352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block.avi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2933" y="831301"/>
            <a:ext cx="7620000" cy="5715000"/>
          </a:xfrm>
          <a:prstGeom prst="rect">
            <a:avLst/>
          </a:prstGeom>
        </p:spPr>
      </p:pic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9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0" y="6418861"/>
            <a:ext cx="8100392" cy="1544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7" name="6 Pentágono"/>
          <p:cNvSpPr/>
          <p:nvPr/>
        </p:nvSpPr>
        <p:spPr>
          <a:xfrm>
            <a:off x="323" y="6613525"/>
            <a:ext cx="2483445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4031339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/>
    </mc:Choice>
    <mc:Fallback xmlns="">
      <p:transition spd="slow" advClick="0" advTm="4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6 Imagen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88" t="20339" r="35980" b="38055"/>
          <a:stretch/>
        </p:blipFill>
        <p:spPr>
          <a:xfrm>
            <a:off x="2981330" y="2050027"/>
            <a:ext cx="1924924" cy="2316341"/>
          </a:xfrm>
          <a:prstGeom prst="rect">
            <a:avLst/>
          </a:prstGeom>
        </p:spPr>
      </p:pic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10</a:t>
            </a: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42" name="41 Rectángulo"/>
          <p:cNvSpPr/>
          <p:nvPr/>
        </p:nvSpPr>
        <p:spPr>
          <a:xfrm>
            <a:off x="3079696" y="2132856"/>
            <a:ext cx="1728192" cy="159111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8" name="7 Pentágono"/>
          <p:cNvSpPr/>
          <p:nvPr/>
        </p:nvSpPr>
        <p:spPr>
          <a:xfrm>
            <a:off x="323" y="6613525"/>
            <a:ext cx="2555453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78138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3000">
        <p:fade/>
      </p:transition>
    </mc:Choice>
    <mc:Fallback xmlns="">
      <p:transition spd="med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78528E-6 L -0.28559 -0.14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88" y="-73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10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42" name="41 Imagen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88" t="20339" r="35980" b="38055"/>
          <a:stretch/>
        </p:blipFill>
        <p:spPr>
          <a:xfrm>
            <a:off x="382301" y="1052736"/>
            <a:ext cx="1309379" cy="1575630"/>
          </a:xfrm>
          <a:prstGeom prst="rect">
            <a:avLst/>
          </a:prstGeom>
        </p:spPr>
      </p:pic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" name="1 Grupo"/>
          <p:cNvGrpSpPr/>
          <p:nvPr/>
        </p:nvGrpSpPr>
        <p:grpSpPr>
          <a:xfrm>
            <a:off x="2771799" y="1153100"/>
            <a:ext cx="3600401" cy="3572044"/>
            <a:chOff x="2771799" y="1153100"/>
            <a:chExt cx="3600401" cy="3572044"/>
          </a:xfrm>
        </p:grpSpPr>
        <p:sp>
          <p:nvSpPr>
            <p:cNvPr id="45" name="44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43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62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63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64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65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66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67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68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69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70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71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72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73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74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75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76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77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78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81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82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83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84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85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86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87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88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89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90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91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93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94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97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98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100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101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102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103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104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105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106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107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108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109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110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111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112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113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114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117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118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119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120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121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122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123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124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125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126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127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128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129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132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133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134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135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136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137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138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139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140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141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142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143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144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145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148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149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150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153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154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155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156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157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158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159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160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161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162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163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164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165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166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171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172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173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174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175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176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177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178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179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180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181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182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185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186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187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188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189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190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191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192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193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196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197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198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199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200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201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202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203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204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205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206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207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208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209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212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213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214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215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216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217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218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219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220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221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222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223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224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227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228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229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230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231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232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233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234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235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236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237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238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239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240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241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242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243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244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245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246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247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248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249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250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251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252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253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254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255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256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257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258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259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260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261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262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263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264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265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266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267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268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269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270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271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272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273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274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275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276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277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278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279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280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281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282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283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284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285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286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287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288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289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290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291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292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293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294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295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296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297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298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299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300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301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302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303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304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305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306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307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308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309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310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311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312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313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314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315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316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1" name="Rectangle 11"/>
          <p:cNvSpPr>
            <a:spLocks noChangeArrowheads="1"/>
          </p:cNvSpPr>
          <p:nvPr/>
        </p:nvSpPr>
        <p:spPr bwMode="auto">
          <a:xfrm>
            <a:off x="1659214" y="1362254"/>
            <a:ext cx="92204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010110</a:t>
            </a:r>
            <a:r>
              <a:rPr lang="es-ES" sz="1600" b="1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(2</a:t>
            </a:r>
            <a:endParaRPr lang="es-ES" sz="1600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" name="4 Grupo"/>
          <p:cNvGrpSpPr/>
          <p:nvPr/>
        </p:nvGrpSpPr>
        <p:grpSpPr>
          <a:xfrm>
            <a:off x="256281" y="2069670"/>
            <a:ext cx="506029" cy="671385"/>
            <a:chOff x="256281" y="2069670"/>
            <a:chExt cx="506029" cy="671385"/>
          </a:xfrm>
        </p:grpSpPr>
        <p:sp>
          <p:nvSpPr>
            <p:cNvPr id="323" name="Rectangle 11"/>
            <p:cNvSpPr>
              <a:spLocks noChangeArrowheads="1"/>
            </p:cNvSpPr>
            <p:nvPr/>
          </p:nvSpPr>
          <p:spPr bwMode="auto">
            <a:xfrm>
              <a:off x="256281" y="2069670"/>
              <a:ext cx="250390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0</a:t>
              </a:r>
            </a:p>
          </p:txBody>
        </p:sp>
        <p:sp>
          <p:nvSpPr>
            <p:cNvPr id="324" name="Rectangle 11"/>
            <p:cNvSpPr>
              <a:spLocks noChangeArrowheads="1"/>
            </p:cNvSpPr>
            <p:nvPr/>
          </p:nvSpPr>
          <p:spPr bwMode="auto">
            <a:xfrm>
              <a:off x="300602" y="2156959"/>
              <a:ext cx="250390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</a:t>
              </a:r>
            </a:p>
          </p:txBody>
        </p:sp>
        <p:sp>
          <p:nvSpPr>
            <p:cNvPr id="325" name="Rectangle 11"/>
            <p:cNvSpPr>
              <a:spLocks noChangeArrowheads="1"/>
            </p:cNvSpPr>
            <p:nvPr/>
          </p:nvSpPr>
          <p:spPr bwMode="auto">
            <a:xfrm>
              <a:off x="352377" y="2253844"/>
              <a:ext cx="250390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0</a:t>
              </a:r>
            </a:p>
          </p:txBody>
        </p:sp>
        <p:sp>
          <p:nvSpPr>
            <p:cNvPr id="326" name="Rectangle 11"/>
            <p:cNvSpPr>
              <a:spLocks noChangeArrowheads="1"/>
            </p:cNvSpPr>
            <p:nvPr/>
          </p:nvSpPr>
          <p:spPr bwMode="auto">
            <a:xfrm>
              <a:off x="403919" y="2329708"/>
              <a:ext cx="250390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</a:t>
              </a:r>
            </a:p>
          </p:txBody>
        </p:sp>
        <p:sp>
          <p:nvSpPr>
            <p:cNvPr id="327" name="Rectangle 11"/>
            <p:cNvSpPr>
              <a:spLocks noChangeArrowheads="1"/>
            </p:cNvSpPr>
            <p:nvPr/>
          </p:nvSpPr>
          <p:spPr bwMode="auto">
            <a:xfrm>
              <a:off x="453002" y="2416997"/>
              <a:ext cx="250390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</a:t>
              </a:r>
            </a:p>
          </p:txBody>
        </p:sp>
        <p:sp>
          <p:nvSpPr>
            <p:cNvPr id="328" name="Rectangle 11"/>
            <p:cNvSpPr>
              <a:spLocks noChangeArrowheads="1"/>
            </p:cNvSpPr>
            <p:nvPr/>
          </p:nvSpPr>
          <p:spPr bwMode="auto">
            <a:xfrm>
              <a:off x="511920" y="2494834"/>
              <a:ext cx="250390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0</a:t>
              </a:r>
            </a:p>
          </p:txBody>
        </p:sp>
      </p:grpSp>
      <p:grpSp>
        <p:nvGrpSpPr>
          <p:cNvPr id="3" name="2 Grupo"/>
          <p:cNvGrpSpPr/>
          <p:nvPr/>
        </p:nvGrpSpPr>
        <p:grpSpPr>
          <a:xfrm>
            <a:off x="2069287" y="1153100"/>
            <a:ext cx="929948" cy="338554"/>
            <a:chOff x="2069287" y="1153100"/>
            <a:chExt cx="929948" cy="338554"/>
          </a:xfrm>
        </p:grpSpPr>
        <p:sp>
          <p:nvSpPr>
            <p:cNvPr id="318" name="Line 30"/>
            <p:cNvSpPr>
              <a:spLocks noChangeShapeType="1"/>
            </p:cNvSpPr>
            <p:nvPr/>
          </p:nvSpPr>
          <p:spPr bwMode="auto">
            <a:xfrm flipH="1">
              <a:off x="2483768" y="1322377"/>
              <a:ext cx="39682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0" name="Rectangle 11"/>
            <p:cNvSpPr>
              <a:spLocks noChangeArrowheads="1"/>
            </p:cNvSpPr>
            <p:nvPr/>
          </p:nvSpPr>
          <p:spPr bwMode="auto">
            <a:xfrm>
              <a:off x="2069287" y="1153100"/>
              <a:ext cx="574196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22</a:t>
              </a:r>
              <a:r>
                <a:rPr lang="es-ES" sz="1600" b="1" baseline="-25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(10</a:t>
              </a:r>
            </a:p>
          </p:txBody>
        </p:sp>
        <p:sp>
          <p:nvSpPr>
            <p:cNvPr id="329" name="328 Elipse"/>
            <p:cNvSpPr/>
            <p:nvPr/>
          </p:nvSpPr>
          <p:spPr>
            <a:xfrm>
              <a:off x="2892001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3 Grupo"/>
          <p:cNvGrpSpPr/>
          <p:nvPr/>
        </p:nvGrpSpPr>
        <p:grpSpPr>
          <a:xfrm>
            <a:off x="122441" y="2349642"/>
            <a:ext cx="1531362" cy="814408"/>
            <a:chOff x="122441" y="2349642"/>
            <a:chExt cx="1531362" cy="814408"/>
          </a:xfrm>
        </p:grpSpPr>
        <p:sp>
          <p:nvSpPr>
            <p:cNvPr id="319" name="Line 30"/>
            <p:cNvSpPr>
              <a:spLocks noChangeShapeType="1"/>
            </p:cNvSpPr>
            <p:nvPr/>
          </p:nvSpPr>
          <p:spPr bwMode="auto">
            <a:xfrm flipV="1">
              <a:off x="256281" y="2349642"/>
              <a:ext cx="147638" cy="538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2" name="Text Box 13"/>
            <p:cNvSpPr txBox="1">
              <a:spLocks noChangeArrowheads="1"/>
            </p:cNvSpPr>
            <p:nvPr/>
          </p:nvSpPr>
          <p:spPr bwMode="auto">
            <a:xfrm>
              <a:off x="122441" y="2793415"/>
              <a:ext cx="1531362" cy="3706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90000" tIns="45000" rIns="90000" bIns="45000" anchor="ctr">
              <a:spAutoFit/>
            </a:bodyPr>
            <a:lstStyle>
              <a:lvl1pPr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4318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6477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8636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10795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15367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19939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24511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29083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>
                <a:lnSpc>
                  <a:spcPct val="101000"/>
                </a:lnSpc>
              </a:pPr>
              <a:r>
                <a:rPr lang="en-GB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</a:rPr>
                <a:t>significant bit</a:t>
              </a:r>
              <a:endParaRPr lang="en-GB" i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endParaRPr>
            </a:p>
          </p:txBody>
        </p:sp>
      </p:grpSp>
      <p:sp>
        <p:nvSpPr>
          <p:cNvPr id="330" name="329 Pentágono"/>
          <p:cNvSpPr/>
          <p:nvPr/>
        </p:nvSpPr>
        <p:spPr>
          <a:xfrm>
            <a:off x="323" y="6613525"/>
            <a:ext cx="2643160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35675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317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10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42" name="41 Imagen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88" t="20339" r="35980" b="38055"/>
          <a:stretch/>
        </p:blipFill>
        <p:spPr>
          <a:xfrm>
            <a:off x="382301" y="1052736"/>
            <a:ext cx="1309379" cy="1575630"/>
          </a:xfrm>
          <a:prstGeom prst="rect">
            <a:avLst/>
          </a:prstGeom>
        </p:spPr>
      </p:pic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3" name="2 Grupo"/>
          <p:cNvGrpSpPr/>
          <p:nvPr/>
        </p:nvGrpSpPr>
        <p:grpSpPr>
          <a:xfrm>
            <a:off x="64770" y="2200101"/>
            <a:ext cx="1170773" cy="1038136"/>
            <a:chOff x="64770" y="2200101"/>
            <a:chExt cx="1170773" cy="1038136"/>
          </a:xfrm>
        </p:grpSpPr>
        <p:sp>
          <p:nvSpPr>
            <p:cNvPr id="43" name="Line 30"/>
            <p:cNvSpPr>
              <a:spLocks noChangeShapeType="1"/>
            </p:cNvSpPr>
            <p:nvPr/>
          </p:nvSpPr>
          <p:spPr bwMode="auto">
            <a:xfrm flipV="1">
              <a:off x="246110" y="2200101"/>
              <a:ext cx="206888" cy="435146"/>
            </a:xfrm>
            <a:prstGeom prst="line">
              <a:avLst/>
            </a:prstGeom>
            <a:noFill/>
            <a:ln w="5715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" name="Text Box 13"/>
            <p:cNvSpPr txBox="1">
              <a:spLocks noChangeArrowheads="1"/>
            </p:cNvSpPr>
            <p:nvPr/>
          </p:nvSpPr>
          <p:spPr bwMode="auto">
            <a:xfrm>
              <a:off x="64770" y="2587846"/>
              <a:ext cx="1170773" cy="6503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90000" tIns="45000" rIns="90000" bIns="45000" anchor="ctr">
              <a:spAutoFit/>
            </a:bodyPr>
            <a:lstStyle>
              <a:lvl1pPr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4318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6477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8636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10795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15367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19939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24511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29083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>
                <a:lnSpc>
                  <a:spcPct val="101000"/>
                </a:lnSpc>
              </a:pPr>
              <a:r>
                <a:rPr lang="en-GB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</a:rPr>
                <a:t>current</a:t>
              </a:r>
            </a:p>
            <a:p>
              <a:pPr eaLnBrk="1">
                <a:lnSpc>
                  <a:spcPct val="101000"/>
                </a:lnSpc>
              </a:pPr>
              <a:r>
                <a:rPr lang="en-GB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</a:rPr>
                <a:t>bitplane</a:t>
              </a:r>
              <a:endParaRPr lang="en-GB" i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endParaRPr>
            </a:p>
          </p:txBody>
        </p:sp>
      </p:grp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1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319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2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9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31" name="330 Elipse"/>
          <p:cNvSpPr/>
          <p:nvPr/>
        </p:nvSpPr>
        <p:spPr>
          <a:xfrm>
            <a:off x="2886590" y="1268760"/>
            <a:ext cx="107234" cy="107234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173297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20" name="319 Grupo"/>
          <p:cNvGrpSpPr/>
          <p:nvPr/>
        </p:nvGrpSpPr>
        <p:grpSpPr>
          <a:xfrm>
            <a:off x="2936470" y="1322302"/>
            <a:ext cx="645900" cy="650453"/>
            <a:chOff x="2936470" y="1322302"/>
            <a:chExt cx="645900" cy="650453"/>
          </a:xfrm>
        </p:grpSpPr>
        <p:sp>
          <p:nvSpPr>
            <p:cNvPr id="321" name="Line 30"/>
            <p:cNvSpPr>
              <a:spLocks noChangeShapeType="1"/>
            </p:cNvSpPr>
            <p:nvPr/>
          </p:nvSpPr>
          <p:spPr bwMode="auto">
            <a:xfrm>
              <a:off x="3582370" y="1373833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3" name="Line 30"/>
            <p:cNvSpPr>
              <a:spLocks noChangeShapeType="1"/>
            </p:cNvSpPr>
            <p:nvPr/>
          </p:nvSpPr>
          <p:spPr bwMode="auto">
            <a:xfrm>
              <a:off x="3368070" y="1589754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4" name="Line 30"/>
            <p:cNvSpPr>
              <a:spLocks noChangeShapeType="1"/>
            </p:cNvSpPr>
            <p:nvPr/>
          </p:nvSpPr>
          <p:spPr bwMode="auto">
            <a:xfrm>
              <a:off x="3365898" y="1373732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5" name="Line 30"/>
            <p:cNvSpPr>
              <a:spLocks noChangeShapeType="1"/>
            </p:cNvSpPr>
            <p:nvPr/>
          </p:nvSpPr>
          <p:spPr bwMode="auto">
            <a:xfrm>
              <a:off x="3152494" y="1590922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6" name="Line 30"/>
            <p:cNvSpPr>
              <a:spLocks noChangeShapeType="1"/>
            </p:cNvSpPr>
            <p:nvPr/>
          </p:nvSpPr>
          <p:spPr bwMode="auto">
            <a:xfrm>
              <a:off x="3150322" y="1374900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7" name="Line 30"/>
            <p:cNvSpPr>
              <a:spLocks noChangeShapeType="1"/>
            </p:cNvSpPr>
            <p:nvPr/>
          </p:nvSpPr>
          <p:spPr bwMode="auto">
            <a:xfrm>
              <a:off x="2936470" y="1589176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8" name="Line 30"/>
            <p:cNvSpPr>
              <a:spLocks noChangeShapeType="1"/>
            </p:cNvSpPr>
            <p:nvPr/>
          </p:nvSpPr>
          <p:spPr bwMode="auto">
            <a:xfrm>
              <a:off x="2936679" y="1375535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30" name="Line 30"/>
            <p:cNvSpPr>
              <a:spLocks noChangeShapeType="1"/>
            </p:cNvSpPr>
            <p:nvPr/>
          </p:nvSpPr>
          <p:spPr bwMode="auto">
            <a:xfrm>
              <a:off x="3365898" y="1806457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32" name="Line 30"/>
            <p:cNvSpPr>
              <a:spLocks noChangeShapeType="1"/>
            </p:cNvSpPr>
            <p:nvPr/>
          </p:nvSpPr>
          <p:spPr bwMode="auto">
            <a:xfrm>
              <a:off x="3150322" y="1807625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33" name="Line 30"/>
            <p:cNvSpPr>
              <a:spLocks noChangeShapeType="1"/>
            </p:cNvSpPr>
            <p:nvPr/>
          </p:nvSpPr>
          <p:spPr bwMode="auto">
            <a:xfrm>
              <a:off x="2936679" y="1805879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34" name="333 Forma libre"/>
            <p:cNvSpPr/>
            <p:nvPr/>
          </p:nvSpPr>
          <p:spPr>
            <a:xfrm>
              <a:off x="2993784" y="1322302"/>
              <a:ext cx="109538" cy="644028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Forma libre"/>
            <p:cNvSpPr/>
            <p:nvPr/>
          </p:nvSpPr>
          <p:spPr>
            <a:xfrm>
              <a:off x="3211569" y="1323153"/>
              <a:ext cx="109538" cy="644028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Forma libre"/>
            <p:cNvSpPr/>
            <p:nvPr/>
          </p:nvSpPr>
          <p:spPr>
            <a:xfrm>
              <a:off x="3421070" y="1328727"/>
              <a:ext cx="109538" cy="644028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7" name="336 Pentágono"/>
          <p:cNvSpPr/>
          <p:nvPr/>
        </p:nvSpPr>
        <p:spPr>
          <a:xfrm>
            <a:off x="322" y="6613525"/>
            <a:ext cx="2699469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109664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8 -0.00023 L -0.00087 0.09579 L 0.02222 0.00047 L 0.02291 0.0951 L 0.04705 -0.00277 L 0.04705 0.09672 L 0.06962 -0.00185 L 0.07014 0.03286 " pathEditMode="relative" ptsTypes="AAAAAAAA">
                                      <p:cBhvr>
                                        <p:cTn id="16" dur="20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317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10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42" name="41 Imagen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88" t="20339" r="35980" b="38055"/>
          <a:stretch/>
        </p:blipFill>
        <p:spPr>
          <a:xfrm>
            <a:off x="382301" y="1052736"/>
            <a:ext cx="1309379" cy="1575630"/>
          </a:xfrm>
          <a:prstGeom prst="rect">
            <a:avLst/>
          </a:prstGeom>
        </p:spPr>
      </p:pic>
      <p:sp>
        <p:nvSpPr>
          <p:cNvPr id="43" name="Line 30"/>
          <p:cNvSpPr>
            <a:spLocks noChangeShapeType="1"/>
          </p:cNvSpPr>
          <p:nvPr/>
        </p:nvSpPr>
        <p:spPr bwMode="auto">
          <a:xfrm flipV="1">
            <a:off x="246110" y="2200101"/>
            <a:ext cx="206888" cy="435146"/>
          </a:xfrm>
          <a:prstGeom prst="line">
            <a:avLst/>
          </a:prstGeom>
          <a:noFill/>
          <a:ln w="571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7" name="Text Box 13"/>
          <p:cNvSpPr txBox="1">
            <a:spLocks noChangeArrowheads="1"/>
          </p:cNvSpPr>
          <p:nvPr/>
        </p:nvSpPr>
        <p:spPr bwMode="auto">
          <a:xfrm>
            <a:off x="64770" y="2587846"/>
            <a:ext cx="1170773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current</a:t>
            </a:r>
          </a:p>
          <a:p>
            <a:pPr eaLnBrk="1">
              <a:lnSpc>
                <a:spcPct val="101000"/>
              </a:lnSpc>
            </a:pPr>
            <a:r>
              <a:rPr lang="en-GB" i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bitplane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1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319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2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9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31" name="330 Elipse"/>
          <p:cNvSpPr/>
          <p:nvPr/>
        </p:nvSpPr>
        <p:spPr>
          <a:xfrm>
            <a:off x="3527582" y="1490302"/>
            <a:ext cx="107234" cy="107234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173297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" name="2 Grupo"/>
          <p:cNvGrpSpPr/>
          <p:nvPr/>
        </p:nvGrpSpPr>
        <p:grpSpPr>
          <a:xfrm>
            <a:off x="2936470" y="1322302"/>
            <a:ext cx="645900" cy="650453"/>
            <a:chOff x="2936470" y="1322302"/>
            <a:chExt cx="645900" cy="650453"/>
          </a:xfrm>
        </p:grpSpPr>
        <p:sp>
          <p:nvSpPr>
            <p:cNvPr id="340" name="Line 30"/>
            <p:cNvSpPr>
              <a:spLocks noChangeShapeType="1"/>
            </p:cNvSpPr>
            <p:nvPr/>
          </p:nvSpPr>
          <p:spPr bwMode="auto">
            <a:xfrm>
              <a:off x="3582370" y="1373833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1" name="Line 30"/>
            <p:cNvSpPr>
              <a:spLocks noChangeShapeType="1"/>
            </p:cNvSpPr>
            <p:nvPr/>
          </p:nvSpPr>
          <p:spPr bwMode="auto">
            <a:xfrm>
              <a:off x="3368070" y="1589754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2" name="Line 30"/>
            <p:cNvSpPr>
              <a:spLocks noChangeShapeType="1"/>
            </p:cNvSpPr>
            <p:nvPr/>
          </p:nvSpPr>
          <p:spPr bwMode="auto">
            <a:xfrm>
              <a:off x="3365898" y="1373732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3" name="Line 30"/>
            <p:cNvSpPr>
              <a:spLocks noChangeShapeType="1"/>
            </p:cNvSpPr>
            <p:nvPr/>
          </p:nvSpPr>
          <p:spPr bwMode="auto">
            <a:xfrm>
              <a:off x="3152494" y="1590922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4" name="Line 30"/>
            <p:cNvSpPr>
              <a:spLocks noChangeShapeType="1"/>
            </p:cNvSpPr>
            <p:nvPr/>
          </p:nvSpPr>
          <p:spPr bwMode="auto">
            <a:xfrm>
              <a:off x="3150322" y="1374900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5" name="Line 30"/>
            <p:cNvSpPr>
              <a:spLocks noChangeShapeType="1"/>
            </p:cNvSpPr>
            <p:nvPr/>
          </p:nvSpPr>
          <p:spPr bwMode="auto">
            <a:xfrm>
              <a:off x="2936470" y="1589176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6" name="Line 30"/>
            <p:cNvSpPr>
              <a:spLocks noChangeShapeType="1"/>
            </p:cNvSpPr>
            <p:nvPr/>
          </p:nvSpPr>
          <p:spPr bwMode="auto">
            <a:xfrm>
              <a:off x="2936679" y="1375535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8" name="Line 30"/>
            <p:cNvSpPr>
              <a:spLocks noChangeShapeType="1"/>
            </p:cNvSpPr>
            <p:nvPr/>
          </p:nvSpPr>
          <p:spPr bwMode="auto">
            <a:xfrm>
              <a:off x="3365898" y="1806457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9" name="Line 30"/>
            <p:cNvSpPr>
              <a:spLocks noChangeShapeType="1"/>
            </p:cNvSpPr>
            <p:nvPr/>
          </p:nvSpPr>
          <p:spPr bwMode="auto">
            <a:xfrm>
              <a:off x="3150322" y="1807625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0" name="Line 30"/>
            <p:cNvSpPr>
              <a:spLocks noChangeShapeType="1"/>
            </p:cNvSpPr>
            <p:nvPr/>
          </p:nvSpPr>
          <p:spPr bwMode="auto">
            <a:xfrm>
              <a:off x="2936679" y="1805879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1" name="350 Forma libre"/>
            <p:cNvSpPr/>
            <p:nvPr/>
          </p:nvSpPr>
          <p:spPr>
            <a:xfrm>
              <a:off x="2993784" y="1322302"/>
              <a:ext cx="109538" cy="644028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Forma libre"/>
            <p:cNvSpPr/>
            <p:nvPr/>
          </p:nvSpPr>
          <p:spPr>
            <a:xfrm>
              <a:off x="3211569" y="1323153"/>
              <a:ext cx="109538" cy="644028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Forma libre"/>
            <p:cNvSpPr/>
            <p:nvPr/>
          </p:nvSpPr>
          <p:spPr>
            <a:xfrm>
              <a:off x="3421070" y="1328727"/>
              <a:ext cx="109538" cy="644028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4" name="353 Forma libre"/>
          <p:cNvSpPr/>
          <p:nvPr/>
        </p:nvSpPr>
        <p:spPr>
          <a:xfrm flipH="1" flipV="1">
            <a:off x="2995582" y="2024197"/>
            <a:ext cx="3183732" cy="129650"/>
          </a:xfrm>
          <a:custGeom>
            <a:avLst/>
            <a:gdLst>
              <a:gd name="connsiteX0" fmla="*/ 0 w 321468"/>
              <a:gd name="connsiteY0" fmla="*/ 540295 h 540295"/>
              <a:gd name="connsiteX1" fmla="*/ 197643 w 321468"/>
              <a:gd name="connsiteY1" fmla="*/ 16420 h 540295"/>
              <a:gd name="connsiteX2" fmla="*/ 321468 w 321468"/>
              <a:gd name="connsiteY2" fmla="*/ 183107 h 540295"/>
              <a:gd name="connsiteX0" fmla="*/ 0 w 321468"/>
              <a:gd name="connsiteY0" fmla="*/ 508759 h 508759"/>
              <a:gd name="connsiteX1" fmla="*/ 133349 w 321468"/>
              <a:gd name="connsiteY1" fmla="*/ 20603 h 508759"/>
              <a:gd name="connsiteX2" fmla="*/ 321468 w 321468"/>
              <a:gd name="connsiteY2" fmla="*/ 151571 h 508759"/>
              <a:gd name="connsiteX0" fmla="*/ 0 w 250031"/>
              <a:gd name="connsiteY0" fmla="*/ 503667 h 503667"/>
              <a:gd name="connsiteX1" fmla="*/ 61912 w 250031"/>
              <a:gd name="connsiteY1" fmla="*/ 20274 h 503667"/>
              <a:gd name="connsiteX2" fmla="*/ 250031 w 250031"/>
              <a:gd name="connsiteY2" fmla="*/ 151242 h 503667"/>
              <a:gd name="connsiteX0" fmla="*/ 0 w 250031"/>
              <a:gd name="connsiteY0" fmla="*/ 503667 h 504336"/>
              <a:gd name="connsiteX1" fmla="*/ 61912 w 250031"/>
              <a:gd name="connsiteY1" fmla="*/ 20274 h 504336"/>
              <a:gd name="connsiteX2" fmla="*/ 250031 w 250031"/>
              <a:gd name="connsiteY2" fmla="*/ 151242 h 504336"/>
              <a:gd name="connsiteX0" fmla="*/ 0 w 207169"/>
              <a:gd name="connsiteY0" fmla="*/ 588421 h 589136"/>
              <a:gd name="connsiteX1" fmla="*/ 61912 w 207169"/>
              <a:gd name="connsiteY1" fmla="*/ 105028 h 589136"/>
              <a:gd name="connsiteX2" fmla="*/ 207169 w 207169"/>
              <a:gd name="connsiteY2" fmla="*/ 58213 h 589136"/>
              <a:gd name="connsiteX0" fmla="*/ 0 w 207169"/>
              <a:gd name="connsiteY0" fmla="*/ 546419 h 547134"/>
              <a:gd name="connsiteX1" fmla="*/ 61912 w 207169"/>
              <a:gd name="connsiteY1" fmla="*/ 63026 h 547134"/>
              <a:gd name="connsiteX2" fmla="*/ 207169 w 207169"/>
              <a:gd name="connsiteY2" fmla="*/ 16211 h 547134"/>
              <a:gd name="connsiteX0" fmla="*/ 0 w 207169"/>
              <a:gd name="connsiteY0" fmla="*/ 531799 h 532843"/>
              <a:gd name="connsiteX1" fmla="*/ 57149 w 207169"/>
              <a:gd name="connsiteY1" fmla="*/ 183763 h 532843"/>
              <a:gd name="connsiteX2" fmla="*/ 207169 w 207169"/>
              <a:gd name="connsiteY2" fmla="*/ 1591 h 532843"/>
              <a:gd name="connsiteX0" fmla="*/ 0 w 109538"/>
              <a:gd name="connsiteY0" fmla="*/ 547804 h 548856"/>
              <a:gd name="connsiteX1" fmla="*/ 57149 w 109538"/>
              <a:gd name="connsiteY1" fmla="*/ 199768 h 548856"/>
              <a:gd name="connsiteX2" fmla="*/ 109538 w 109538"/>
              <a:gd name="connsiteY2" fmla="*/ 1434 h 548856"/>
              <a:gd name="connsiteX0" fmla="*/ 0 w 109538"/>
              <a:gd name="connsiteY0" fmla="*/ 546370 h 547422"/>
              <a:gd name="connsiteX1" fmla="*/ 57149 w 109538"/>
              <a:gd name="connsiteY1" fmla="*/ 198334 h 547422"/>
              <a:gd name="connsiteX2" fmla="*/ 109538 w 109538"/>
              <a:gd name="connsiteY2" fmla="*/ 0 h 547422"/>
              <a:gd name="connsiteX0" fmla="*/ 0 w 109538"/>
              <a:gd name="connsiteY0" fmla="*/ 546396 h 547448"/>
              <a:gd name="connsiteX1" fmla="*/ 57149 w 109538"/>
              <a:gd name="connsiteY1" fmla="*/ 198360 h 547448"/>
              <a:gd name="connsiteX2" fmla="*/ 109538 w 109538"/>
              <a:gd name="connsiteY2" fmla="*/ 26 h 547448"/>
              <a:gd name="connsiteX0" fmla="*/ 0 w 109538"/>
              <a:gd name="connsiteY0" fmla="*/ 546391 h 547602"/>
              <a:gd name="connsiteX1" fmla="*/ 35718 w 109538"/>
              <a:gd name="connsiteY1" fmla="*/ 236739 h 547602"/>
              <a:gd name="connsiteX2" fmla="*/ 109538 w 109538"/>
              <a:gd name="connsiteY2" fmla="*/ 21 h 547602"/>
              <a:gd name="connsiteX0" fmla="*/ 0 w 109538"/>
              <a:gd name="connsiteY0" fmla="*/ 546400 h 547903"/>
              <a:gd name="connsiteX1" fmla="*/ 35718 w 109538"/>
              <a:gd name="connsiteY1" fmla="*/ 236748 h 547903"/>
              <a:gd name="connsiteX2" fmla="*/ 109538 w 109538"/>
              <a:gd name="connsiteY2" fmla="*/ 30 h 547903"/>
              <a:gd name="connsiteX0" fmla="*/ 0 w 109538"/>
              <a:gd name="connsiteY0" fmla="*/ 546400 h 546400"/>
              <a:gd name="connsiteX1" fmla="*/ 35718 w 109538"/>
              <a:gd name="connsiteY1" fmla="*/ 236748 h 546400"/>
              <a:gd name="connsiteX2" fmla="*/ 109538 w 109538"/>
              <a:gd name="connsiteY2" fmla="*/ 30 h 546400"/>
              <a:gd name="connsiteX0" fmla="*/ 0 w 109538"/>
              <a:gd name="connsiteY0" fmla="*/ 546400 h 546400"/>
              <a:gd name="connsiteX1" fmla="*/ 35718 w 109538"/>
              <a:gd name="connsiteY1" fmla="*/ 236748 h 546400"/>
              <a:gd name="connsiteX2" fmla="*/ 109538 w 109538"/>
              <a:gd name="connsiteY2" fmla="*/ 30 h 546400"/>
              <a:gd name="connsiteX0" fmla="*/ 0 w 109538"/>
              <a:gd name="connsiteY0" fmla="*/ 546400 h 546400"/>
              <a:gd name="connsiteX1" fmla="*/ 35718 w 109538"/>
              <a:gd name="connsiteY1" fmla="*/ 236748 h 546400"/>
              <a:gd name="connsiteX2" fmla="*/ 109538 w 109538"/>
              <a:gd name="connsiteY2" fmla="*/ 30 h 546400"/>
              <a:gd name="connsiteX0" fmla="*/ 0 w 109538"/>
              <a:gd name="connsiteY0" fmla="*/ 546400 h 546400"/>
              <a:gd name="connsiteX1" fmla="*/ 35718 w 109538"/>
              <a:gd name="connsiteY1" fmla="*/ 236748 h 546400"/>
              <a:gd name="connsiteX2" fmla="*/ 109538 w 109538"/>
              <a:gd name="connsiteY2" fmla="*/ 30 h 546400"/>
              <a:gd name="connsiteX0" fmla="*/ 0 w 109538"/>
              <a:gd name="connsiteY0" fmla="*/ 546394 h 546394"/>
              <a:gd name="connsiteX1" fmla="*/ 35718 w 109538"/>
              <a:gd name="connsiteY1" fmla="*/ 236742 h 546394"/>
              <a:gd name="connsiteX2" fmla="*/ 109538 w 109538"/>
              <a:gd name="connsiteY2" fmla="*/ 24 h 546394"/>
              <a:gd name="connsiteX0" fmla="*/ 197625 w 3402788"/>
              <a:gd name="connsiteY0" fmla="*/ 310276 h 310276"/>
              <a:gd name="connsiteX1" fmla="*/ 233343 w 3402788"/>
              <a:gd name="connsiteY1" fmla="*/ 624 h 310276"/>
              <a:gd name="connsiteX2" fmla="*/ 3402788 w 3402788"/>
              <a:gd name="connsiteY2" fmla="*/ 224524 h 310276"/>
              <a:gd name="connsiteX0" fmla="*/ 0 w 3205163"/>
              <a:gd name="connsiteY0" fmla="*/ 86218 h 86218"/>
              <a:gd name="connsiteX1" fmla="*/ 1269205 w 3205163"/>
              <a:gd name="connsiteY1" fmla="*/ 16977 h 86218"/>
              <a:gd name="connsiteX2" fmla="*/ 3205163 w 3205163"/>
              <a:gd name="connsiteY2" fmla="*/ 466 h 86218"/>
              <a:gd name="connsiteX0" fmla="*/ 0 w 3205163"/>
              <a:gd name="connsiteY0" fmla="*/ 85752 h 85752"/>
              <a:gd name="connsiteX1" fmla="*/ 1269205 w 3205163"/>
              <a:gd name="connsiteY1" fmla="*/ 16511 h 85752"/>
              <a:gd name="connsiteX2" fmla="*/ 3205163 w 3205163"/>
              <a:gd name="connsiteY2" fmla="*/ 0 h 85752"/>
              <a:gd name="connsiteX0" fmla="*/ 0 w 3200401"/>
              <a:gd name="connsiteY0" fmla="*/ 101914 h 101914"/>
              <a:gd name="connsiteX1" fmla="*/ 1269205 w 3200401"/>
              <a:gd name="connsiteY1" fmla="*/ 32673 h 101914"/>
              <a:gd name="connsiteX2" fmla="*/ 3200401 w 3200401"/>
              <a:gd name="connsiteY2" fmla="*/ 0 h 101914"/>
              <a:gd name="connsiteX0" fmla="*/ 0 w 3183732"/>
              <a:gd name="connsiteY0" fmla="*/ 109995 h 109995"/>
              <a:gd name="connsiteX1" fmla="*/ 1269205 w 3183732"/>
              <a:gd name="connsiteY1" fmla="*/ 40754 h 109995"/>
              <a:gd name="connsiteX2" fmla="*/ 3183732 w 3183732"/>
              <a:gd name="connsiteY2" fmla="*/ 0 h 109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83732" h="109995">
                <a:moveTo>
                  <a:pt x="0" y="109995"/>
                </a:moveTo>
                <a:cubicBezTo>
                  <a:pt x="60126" y="-21283"/>
                  <a:pt x="738583" y="59086"/>
                  <a:pt x="1269205" y="40754"/>
                </a:cubicBezTo>
                <a:cubicBezTo>
                  <a:pt x="1799827" y="22422"/>
                  <a:pt x="2993826" y="99018"/>
                  <a:pt x="3183732" y="0"/>
                </a:cubicBezTo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319 Pentágono"/>
          <p:cNvSpPr/>
          <p:nvPr/>
        </p:nvSpPr>
        <p:spPr>
          <a:xfrm>
            <a:off x="322" y="6613525"/>
            <a:ext cx="2771477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256608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237353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n-U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TABLE OF CONTENTS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4" name="13 Rectángulo"/>
          <p:cNvSpPr/>
          <p:nvPr/>
        </p:nvSpPr>
        <p:spPr>
          <a:xfrm>
            <a:off x="0" y="6525344"/>
            <a:ext cx="9144000" cy="3326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15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952" y="1773705"/>
            <a:ext cx="1635024" cy="1226267"/>
          </a:xfrm>
          <a:prstGeom prst="rect">
            <a:avLst/>
          </a:prstGeom>
        </p:spPr>
      </p:pic>
      <p:pic>
        <p:nvPicPr>
          <p:cNvPr id="17" name="16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7337" y="4610811"/>
            <a:ext cx="1043703" cy="728417"/>
          </a:xfrm>
          <a:prstGeom prst="rect">
            <a:avLst/>
          </a:prstGeom>
        </p:spPr>
      </p:pic>
      <p:pic>
        <p:nvPicPr>
          <p:cNvPr id="18" name="17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3607" y="4360734"/>
            <a:ext cx="1268833" cy="885539"/>
          </a:xfrm>
          <a:prstGeom prst="rect">
            <a:avLst/>
          </a:prstGeom>
        </p:spPr>
      </p:pic>
      <p:grpSp>
        <p:nvGrpSpPr>
          <p:cNvPr id="19" name="18 Grupo"/>
          <p:cNvGrpSpPr/>
          <p:nvPr/>
        </p:nvGrpSpPr>
        <p:grpSpPr>
          <a:xfrm rot="630674">
            <a:off x="5342345" y="3147160"/>
            <a:ext cx="796088" cy="789817"/>
            <a:chOff x="2771799" y="1153100"/>
            <a:chExt cx="3600401" cy="3572044"/>
          </a:xfrm>
        </p:grpSpPr>
        <p:sp>
          <p:nvSpPr>
            <p:cNvPr id="20" name="19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rgbClr val="E8F8EE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20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21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2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23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24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25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26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27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28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29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30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31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32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33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34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35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36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37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38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39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40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41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42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43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44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45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46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47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48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49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50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51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52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53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54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55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56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57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58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59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60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61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62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63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64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65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66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67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68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69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70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71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72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73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74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75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76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77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78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81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82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83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84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85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86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87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88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89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90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91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93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94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97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98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100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101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102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103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104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105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106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107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108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109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110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111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112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113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114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117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118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119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120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121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122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123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124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125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126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127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128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129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132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133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134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135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136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137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138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139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140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141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142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143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144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145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148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149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150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153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154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155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156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157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158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159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160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161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162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163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164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165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166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171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172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173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174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175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176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177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178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179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180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181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182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185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186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187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188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189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190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191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192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193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196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197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198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199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200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201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202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203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204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6" name="205 Grupo"/>
            <p:cNvGrpSpPr/>
            <p:nvPr/>
          </p:nvGrpSpPr>
          <p:grpSpPr>
            <a:xfrm>
              <a:off x="3312638" y="1268760"/>
              <a:ext cx="2915546" cy="3131570"/>
              <a:chOff x="3312638" y="1268760"/>
              <a:chExt cx="2915546" cy="3131570"/>
            </a:xfrm>
            <a:solidFill>
              <a:schemeClr val="bg1">
                <a:lumMod val="95000"/>
              </a:schemeClr>
            </a:solidFill>
          </p:grpSpPr>
          <p:sp>
            <p:nvSpPr>
              <p:cNvPr id="301" name="300 Elipse"/>
              <p:cNvSpPr/>
              <p:nvPr/>
            </p:nvSpPr>
            <p:spPr>
              <a:xfrm>
                <a:off x="6120950" y="126876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301 Elipse"/>
              <p:cNvSpPr/>
              <p:nvPr/>
            </p:nvSpPr>
            <p:spPr>
              <a:xfrm>
                <a:off x="3312638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302 Elipse"/>
              <p:cNvSpPr/>
              <p:nvPr/>
            </p:nvSpPr>
            <p:spPr>
              <a:xfrm>
                <a:off x="3528662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303 Elipse"/>
              <p:cNvSpPr/>
              <p:nvPr/>
            </p:nvSpPr>
            <p:spPr>
              <a:xfrm>
                <a:off x="6120950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304 Elipse"/>
              <p:cNvSpPr/>
              <p:nvPr/>
            </p:nvSpPr>
            <p:spPr>
              <a:xfrm>
                <a:off x="3312638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305 Elipse"/>
              <p:cNvSpPr/>
              <p:nvPr/>
            </p:nvSpPr>
            <p:spPr>
              <a:xfrm>
                <a:off x="3528662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306 Elipse"/>
              <p:cNvSpPr/>
              <p:nvPr/>
            </p:nvSpPr>
            <p:spPr>
              <a:xfrm>
                <a:off x="4176734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307 Elipse"/>
              <p:cNvSpPr/>
              <p:nvPr/>
            </p:nvSpPr>
            <p:spPr>
              <a:xfrm>
                <a:off x="4176734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308 Elipse"/>
              <p:cNvSpPr/>
              <p:nvPr/>
            </p:nvSpPr>
            <p:spPr>
              <a:xfrm>
                <a:off x="4392758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309 Elipse"/>
              <p:cNvSpPr/>
              <p:nvPr/>
            </p:nvSpPr>
            <p:spPr>
              <a:xfrm>
                <a:off x="3960710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310 Elipse"/>
              <p:cNvSpPr/>
              <p:nvPr/>
            </p:nvSpPr>
            <p:spPr>
              <a:xfrm>
                <a:off x="4176734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311 Elipse"/>
              <p:cNvSpPr/>
              <p:nvPr/>
            </p:nvSpPr>
            <p:spPr>
              <a:xfrm>
                <a:off x="396071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312 Elipse"/>
              <p:cNvSpPr/>
              <p:nvPr/>
            </p:nvSpPr>
            <p:spPr>
              <a:xfrm>
                <a:off x="417673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313 Elipse"/>
              <p:cNvSpPr/>
              <p:nvPr/>
            </p:nvSpPr>
            <p:spPr>
              <a:xfrm>
                <a:off x="504083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314 Elipse"/>
              <p:cNvSpPr/>
              <p:nvPr/>
            </p:nvSpPr>
            <p:spPr>
              <a:xfrm>
                <a:off x="525685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315 Elipse"/>
              <p:cNvSpPr/>
              <p:nvPr/>
            </p:nvSpPr>
            <p:spPr>
              <a:xfrm>
                <a:off x="5040830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316 Elipse"/>
              <p:cNvSpPr/>
              <p:nvPr/>
            </p:nvSpPr>
            <p:spPr>
              <a:xfrm>
                <a:off x="5256854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317 Elipse"/>
              <p:cNvSpPr/>
              <p:nvPr/>
            </p:nvSpPr>
            <p:spPr>
              <a:xfrm>
                <a:off x="5472878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318 Elipse"/>
              <p:cNvSpPr/>
              <p:nvPr/>
            </p:nvSpPr>
            <p:spPr>
              <a:xfrm>
                <a:off x="5688902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319 Elipse"/>
              <p:cNvSpPr/>
              <p:nvPr/>
            </p:nvSpPr>
            <p:spPr>
              <a:xfrm>
                <a:off x="5040830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320 Elipse"/>
              <p:cNvSpPr/>
              <p:nvPr/>
            </p:nvSpPr>
            <p:spPr>
              <a:xfrm>
                <a:off x="5256854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321 Elipse"/>
              <p:cNvSpPr/>
              <p:nvPr/>
            </p:nvSpPr>
            <p:spPr>
              <a:xfrm>
                <a:off x="3960710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322 Elipse"/>
              <p:cNvSpPr/>
              <p:nvPr/>
            </p:nvSpPr>
            <p:spPr>
              <a:xfrm>
                <a:off x="4176734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323 Elipse"/>
              <p:cNvSpPr/>
              <p:nvPr/>
            </p:nvSpPr>
            <p:spPr>
              <a:xfrm>
                <a:off x="3960710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324 Elipse"/>
              <p:cNvSpPr/>
              <p:nvPr/>
            </p:nvSpPr>
            <p:spPr>
              <a:xfrm>
                <a:off x="4176734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325 Elipse"/>
              <p:cNvSpPr/>
              <p:nvPr/>
            </p:nvSpPr>
            <p:spPr>
              <a:xfrm>
                <a:off x="3744686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326 Elipse"/>
              <p:cNvSpPr/>
              <p:nvPr/>
            </p:nvSpPr>
            <p:spPr>
              <a:xfrm>
                <a:off x="3960710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327 Elipse"/>
              <p:cNvSpPr/>
              <p:nvPr/>
            </p:nvSpPr>
            <p:spPr>
              <a:xfrm>
                <a:off x="374468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328 Elipse"/>
              <p:cNvSpPr/>
              <p:nvPr/>
            </p:nvSpPr>
            <p:spPr>
              <a:xfrm>
                <a:off x="3960710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329 Elipse"/>
              <p:cNvSpPr/>
              <p:nvPr/>
            </p:nvSpPr>
            <p:spPr>
              <a:xfrm>
                <a:off x="5472878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330 Elipse"/>
              <p:cNvSpPr/>
              <p:nvPr/>
            </p:nvSpPr>
            <p:spPr>
              <a:xfrm>
                <a:off x="5688902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331 Elipse"/>
              <p:cNvSpPr/>
              <p:nvPr/>
            </p:nvSpPr>
            <p:spPr>
              <a:xfrm>
                <a:off x="590492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332 Elipse"/>
              <p:cNvSpPr/>
              <p:nvPr/>
            </p:nvSpPr>
            <p:spPr>
              <a:xfrm>
                <a:off x="352866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333 Elipse"/>
              <p:cNvSpPr/>
              <p:nvPr/>
            </p:nvSpPr>
            <p:spPr>
              <a:xfrm>
                <a:off x="374468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334 Elipse"/>
              <p:cNvSpPr/>
              <p:nvPr/>
            </p:nvSpPr>
            <p:spPr>
              <a:xfrm>
                <a:off x="3960710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335 Elipse"/>
              <p:cNvSpPr/>
              <p:nvPr/>
            </p:nvSpPr>
            <p:spPr>
              <a:xfrm>
                <a:off x="5472878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336 Elipse"/>
              <p:cNvSpPr/>
              <p:nvPr/>
            </p:nvSpPr>
            <p:spPr>
              <a:xfrm>
                <a:off x="568890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337 Elipse"/>
              <p:cNvSpPr/>
              <p:nvPr/>
            </p:nvSpPr>
            <p:spPr>
              <a:xfrm>
                <a:off x="590492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338 Elipse"/>
              <p:cNvSpPr/>
              <p:nvPr/>
            </p:nvSpPr>
            <p:spPr>
              <a:xfrm>
                <a:off x="3312638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339 Elipse"/>
              <p:cNvSpPr/>
              <p:nvPr/>
            </p:nvSpPr>
            <p:spPr>
              <a:xfrm>
                <a:off x="352866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340 Elipse"/>
              <p:cNvSpPr/>
              <p:nvPr/>
            </p:nvSpPr>
            <p:spPr>
              <a:xfrm>
                <a:off x="568890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341 Elipse"/>
              <p:cNvSpPr/>
              <p:nvPr/>
            </p:nvSpPr>
            <p:spPr>
              <a:xfrm>
                <a:off x="3312638" y="429309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7" name="206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207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208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209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212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213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214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215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216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217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218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219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220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221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222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223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224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227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228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229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230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231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232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233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234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235 Grupo"/>
            <p:cNvGrpSpPr/>
            <p:nvPr/>
          </p:nvGrpSpPr>
          <p:grpSpPr>
            <a:xfrm>
              <a:off x="3261838" y="1153100"/>
              <a:ext cx="2582224" cy="3572044"/>
              <a:chOff x="3261838" y="1062261"/>
              <a:chExt cx="2582224" cy="3750765"/>
            </a:xfrm>
          </p:grpSpPr>
          <p:sp>
            <p:nvSpPr>
              <p:cNvPr id="294" name="Line 30"/>
              <p:cNvSpPr>
                <a:spLocks noChangeShapeType="1"/>
              </p:cNvSpPr>
              <p:nvPr/>
            </p:nvSpPr>
            <p:spPr bwMode="auto">
              <a:xfrm flipH="1">
                <a:off x="3261838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5" name="Line 30"/>
              <p:cNvSpPr>
                <a:spLocks noChangeShapeType="1"/>
              </p:cNvSpPr>
              <p:nvPr/>
            </p:nvSpPr>
            <p:spPr bwMode="auto">
              <a:xfrm flipH="1">
                <a:off x="3695204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6" name="Line 30"/>
              <p:cNvSpPr>
                <a:spLocks noChangeShapeType="1"/>
              </p:cNvSpPr>
              <p:nvPr/>
            </p:nvSpPr>
            <p:spPr bwMode="auto">
              <a:xfrm flipH="1">
                <a:off x="4117727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7" name="Line 30"/>
              <p:cNvSpPr>
                <a:spLocks noChangeShapeType="1"/>
              </p:cNvSpPr>
              <p:nvPr/>
            </p:nvSpPr>
            <p:spPr bwMode="auto">
              <a:xfrm flipH="1">
                <a:off x="4551093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8" name="Line 30"/>
              <p:cNvSpPr>
                <a:spLocks noChangeShapeType="1"/>
              </p:cNvSpPr>
              <p:nvPr/>
            </p:nvSpPr>
            <p:spPr bwMode="auto">
              <a:xfrm flipH="1">
                <a:off x="4988173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9" name="Line 30"/>
              <p:cNvSpPr>
                <a:spLocks noChangeShapeType="1"/>
              </p:cNvSpPr>
              <p:nvPr/>
            </p:nvSpPr>
            <p:spPr bwMode="auto">
              <a:xfrm flipH="1">
                <a:off x="5421539" y="106861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00" name="Line 30"/>
              <p:cNvSpPr>
                <a:spLocks noChangeShapeType="1"/>
              </p:cNvSpPr>
              <p:nvPr/>
            </p:nvSpPr>
            <p:spPr bwMode="auto">
              <a:xfrm flipH="1">
                <a:off x="5844062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237" name="236 Grupo"/>
            <p:cNvGrpSpPr/>
            <p:nvPr/>
          </p:nvGrpSpPr>
          <p:grpSpPr>
            <a:xfrm>
              <a:off x="2878733" y="1916832"/>
              <a:ext cx="3133427" cy="107234"/>
              <a:chOff x="2878733" y="1268760"/>
              <a:chExt cx="3133427" cy="107234"/>
            </a:xfrm>
          </p:grpSpPr>
          <p:sp>
            <p:nvSpPr>
              <p:cNvPr id="286" name="285 Elipse"/>
              <p:cNvSpPr/>
              <p:nvPr/>
            </p:nvSpPr>
            <p:spPr>
              <a:xfrm>
                <a:off x="2878733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286 Elipse"/>
              <p:cNvSpPr/>
              <p:nvPr/>
            </p:nvSpPr>
            <p:spPr>
              <a:xfrm>
                <a:off x="3312638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287 Elipse"/>
              <p:cNvSpPr/>
              <p:nvPr/>
            </p:nvSpPr>
            <p:spPr>
              <a:xfrm>
                <a:off x="3744686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288 Elipse"/>
              <p:cNvSpPr/>
              <p:nvPr/>
            </p:nvSpPr>
            <p:spPr>
              <a:xfrm>
                <a:off x="4176734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289 Elipse"/>
              <p:cNvSpPr/>
              <p:nvPr/>
            </p:nvSpPr>
            <p:spPr>
              <a:xfrm>
                <a:off x="4608782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290 Elipse"/>
              <p:cNvSpPr/>
              <p:nvPr/>
            </p:nvSpPr>
            <p:spPr>
              <a:xfrm>
                <a:off x="5040830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291 Elipse"/>
              <p:cNvSpPr/>
              <p:nvPr/>
            </p:nvSpPr>
            <p:spPr>
              <a:xfrm>
                <a:off x="5472878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292 Elipse"/>
              <p:cNvSpPr/>
              <p:nvPr/>
            </p:nvSpPr>
            <p:spPr>
              <a:xfrm>
                <a:off x="5904926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8" name="Line 30"/>
            <p:cNvSpPr>
              <a:spLocks noChangeShapeType="1"/>
            </p:cNvSpPr>
            <p:nvPr/>
          </p:nvSpPr>
          <p:spPr bwMode="auto">
            <a:xfrm flipV="1">
              <a:off x="2987824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39" name="Line 30"/>
            <p:cNvSpPr>
              <a:spLocks noChangeShapeType="1"/>
            </p:cNvSpPr>
            <p:nvPr/>
          </p:nvSpPr>
          <p:spPr bwMode="auto">
            <a:xfrm flipV="1">
              <a:off x="3422253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0" name="Line 30"/>
            <p:cNvSpPr>
              <a:spLocks noChangeShapeType="1"/>
            </p:cNvSpPr>
            <p:nvPr/>
          </p:nvSpPr>
          <p:spPr bwMode="auto">
            <a:xfrm flipV="1">
              <a:off x="3856193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1" name="Line 30"/>
            <p:cNvSpPr>
              <a:spLocks noChangeShapeType="1"/>
            </p:cNvSpPr>
            <p:nvPr/>
          </p:nvSpPr>
          <p:spPr bwMode="auto">
            <a:xfrm flipV="1">
              <a:off x="4285860" y="1322522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2" name="Line 30"/>
            <p:cNvSpPr>
              <a:spLocks noChangeShapeType="1"/>
            </p:cNvSpPr>
            <p:nvPr/>
          </p:nvSpPr>
          <p:spPr bwMode="auto">
            <a:xfrm flipV="1">
              <a:off x="4718397" y="1320116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3" name="Line 30"/>
            <p:cNvSpPr>
              <a:spLocks noChangeShapeType="1"/>
            </p:cNvSpPr>
            <p:nvPr/>
          </p:nvSpPr>
          <p:spPr bwMode="auto">
            <a:xfrm flipV="1">
              <a:off x="5150445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4" name="Line 30"/>
            <p:cNvSpPr>
              <a:spLocks noChangeShapeType="1"/>
            </p:cNvSpPr>
            <p:nvPr/>
          </p:nvSpPr>
          <p:spPr bwMode="auto">
            <a:xfrm flipV="1">
              <a:off x="5584385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5" name="Line 30"/>
            <p:cNvSpPr>
              <a:spLocks noChangeShapeType="1"/>
            </p:cNvSpPr>
            <p:nvPr/>
          </p:nvSpPr>
          <p:spPr bwMode="auto">
            <a:xfrm flipV="1">
              <a:off x="6014052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6" name="Line 30"/>
            <p:cNvSpPr>
              <a:spLocks noChangeShapeType="1"/>
            </p:cNvSpPr>
            <p:nvPr/>
          </p:nvSpPr>
          <p:spPr bwMode="auto">
            <a:xfrm flipV="1">
              <a:off x="2987246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7" name="Line 30"/>
            <p:cNvSpPr>
              <a:spLocks noChangeShapeType="1"/>
            </p:cNvSpPr>
            <p:nvPr/>
          </p:nvSpPr>
          <p:spPr bwMode="auto">
            <a:xfrm flipV="1">
              <a:off x="3421675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8" name="Line 30"/>
            <p:cNvSpPr>
              <a:spLocks noChangeShapeType="1"/>
            </p:cNvSpPr>
            <p:nvPr/>
          </p:nvSpPr>
          <p:spPr bwMode="auto">
            <a:xfrm flipV="1">
              <a:off x="3855615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9" name="Line 30"/>
            <p:cNvSpPr>
              <a:spLocks noChangeShapeType="1"/>
            </p:cNvSpPr>
            <p:nvPr/>
          </p:nvSpPr>
          <p:spPr bwMode="auto">
            <a:xfrm flipV="1">
              <a:off x="4285282" y="154012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0" name="Line 30"/>
            <p:cNvSpPr>
              <a:spLocks noChangeShapeType="1"/>
            </p:cNvSpPr>
            <p:nvPr/>
          </p:nvSpPr>
          <p:spPr bwMode="auto">
            <a:xfrm flipV="1">
              <a:off x="4717819" y="1537719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1" name="Line 30"/>
            <p:cNvSpPr>
              <a:spLocks noChangeShapeType="1"/>
            </p:cNvSpPr>
            <p:nvPr/>
          </p:nvSpPr>
          <p:spPr bwMode="auto">
            <a:xfrm flipV="1">
              <a:off x="5149867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2" name="Line 30"/>
            <p:cNvSpPr>
              <a:spLocks noChangeShapeType="1"/>
            </p:cNvSpPr>
            <p:nvPr/>
          </p:nvSpPr>
          <p:spPr bwMode="auto">
            <a:xfrm flipV="1">
              <a:off x="5583807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3" name="Line 30"/>
            <p:cNvSpPr>
              <a:spLocks noChangeShapeType="1"/>
            </p:cNvSpPr>
            <p:nvPr/>
          </p:nvSpPr>
          <p:spPr bwMode="auto">
            <a:xfrm flipV="1">
              <a:off x="6013474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4" name="Line 30"/>
            <p:cNvSpPr>
              <a:spLocks noChangeShapeType="1"/>
            </p:cNvSpPr>
            <p:nvPr/>
          </p:nvSpPr>
          <p:spPr bwMode="auto">
            <a:xfrm flipV="1">
              <a:off x="2987824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5" name="Line 30"/>
            <p:cNvSpPr>
              <a:spLocks noChangeShapeType="1"/>
            </p:cNvSpPr>
            <p:nvPr/>
          </p:nvSpPr>
          <p:spPr bwMode="auto">
            <a:xfrm flipV="1">
              <a:off x="3422253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6" name="Line 30"/>
            <p:cNvSpPr>
              <a:spLocks noChangeShapeType="1"/>
            </p:cNvSpPr>
            <p:nvPr/>
          </p:nvSpPr>
          <p:spPr bwMode="auto">
            <a:xfrm flipV="1">
              <a:off x="3856193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7" name="Line 30"/>
            <p:cNvSpPr>
              <a:spLocks noChangeShapeType="1"/>
            </p:cNvSpPr>
            <p:nvPr/>
          </p:nvSpPr>
          <p:spPr bwMode="auto">
            <a:xfrm flipV="1">
              <a:off x="4285860" y="1751387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8" name="Line 30"/>
            <p:cNvSpPr>
              <a:spLocks noChangeShapeType="1"/>
            </p:cNvSpPr>
            <p:nvPr/>
          </p:nvSpPr>
          <p:spPr bwMode="auto">
            <a:xfrm flipV="1">
              <a:off x="4718397" y="174898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9" name="Line 30"/>
            <p:cNvSpPr>
              <a:spLocks noChangeShapeType="1"/>
            </p:cNvSpPr>
            <p:nvPr/>
          </p:nvSpPr>
          <p:spPr bwMode="auto">
            <a:xfrm flipV="1">
              <a:off x="5150445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0" name="Line 30"/>
            <p:cNvSpPr>
              <a:spLocks noChangeShapeType="1"/>
            </p:cNvSpPr>
            <p:nvPr/>
          </p:nvSpPr>
          <p:spPr bwMode="auto">
            <a:xfrm flipV="1">
              <a:off x="5584385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1" name="Line 30"/>
            <p:cNvSpPr>
              <a:spLocks noChangeShapeType="1"/>
            </p:cNvSpPr>
            <p:nvPr/>
          </p:nvSpPr>
          <p:spPr bwMode="auto">
            <a:xfrm flipV="1">
              <a:off x="6014052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2" name="Line 30"/>
            <p:cNvSpPr>
              <a:spLocks noChangeShapeType="1"/>
            </p:cNvSpPr>
            <p:nvPr/>
          </p:nvSpPr>
          <p:spPr bwMode="auto">
            <a:xfrm flipH="1">
              <a:off x="2971800" y="136445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3" name="Line 30"/>
            <p:cNvSpPr>
              <a:spLocks noChangeShapeType="1"/>
            </p:cNvSpPr>
            <p:nvPr/>
          </p:nvSpPr>
          <p:spPr bwMode="auto">
            <a:xfrm flipH="1">
              <a:off x="3403769" y="1364578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4" name="Line 30"/>
            <p:cNvSpPr>
              <a:spLocks noChangeShapeType="1"/>
            </p:cNvSpPr>
            <p:nvPr/>
          </p:nvSpPr>
          <p:spPr bwMode="auto">
            <a:xfrm flipH="1">
              <a:off x="3835896" y="1367981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5" name="Line 30"/>
            <p:cNvSpPr>
              <a:spLocks noChangeShapeType="1"/>
            </p:cNvSpPr>
            <p:nvPr/>
          </p:nvSpPr>
          <p:spPr bwMode="auto">
            <a:xfrm flipH="1">
              <a:off x="4270246" y="136334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6" name="Line 30"/>
            <p:cNvSpPr>
              <a:spLocks noChangeShapeType="1"/>
            </p:cNvSpPr>
            <p:nvPr/>
          </p:nvSpPr>
          <p:spPr bwMode="auto">
            <a:xfrm flipH="1">
              <a:off x="4699992" y="1363314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7" name="Line 30"/>
            <p:cNvSpPr>
              <a:spLocks noChangeShapeType="1"/>
            </p:cNvSpPr>
            <p:nvPr/>
          </p:nvSpPr>
          <p:spPr bwMode="auto">
            <a:xfrm flipH="1">
              <a:off x="5131961" y="1363435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8" name="Line 30"/>
            <p:cNvSpPr>
              <a:spLocks noChangeShapeType="1"/>
            </p:cNvSpPr>
            <p:nvPr/>
          </p:nvSpPr>
          <p:spPr bwMode="auto">
            <a:xfrm flipH="1">
              <a:off x="5564088" y="1366838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9" name="Line 30"/>
            <p:cNvSpPr>
              <a:spLocks noChangeShapeType="1"/>
            </p:cNvSpPr>
            <p:nvPr/>
          </p:nvSpPr>
          <p:spPr bwMode="auto">
            <a:xfrm flipH="1">
              <a:off x="5998438" y="136219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0" name="Line 30"/>
            <p:cNvSpPr>
              <a:spLocks noChangeShapeType="1"/>
            </p:cNvSpPr>
            <p:nvPr/>
          </p:nvSpPr>
          <p:spPr bwMode="auto">
            <a:xfrm flipH="1">
              <a:off x="2973538" y="1580602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1" name="Line 30"/>
            <p:cNvSpPr>
              <a:spLocks noChangeShapeType="1"/>
            </p:cNvSpPr>
            <p:nvPr/>
          </p:nvSpPr>
          <p:spPr bwMode="auto">
            <a:xfrm flipH="1">
              <a:off x="3405507" y="158072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2" name="Line 30"/>
            <p:cNvSpPr>
              <a:spLocks noChangeShapeType="1"/>
            </p:cNvSpPr>
            <p:nvPr/>
          </p:nvSpPr>
          <p:spPr bwMode="auto">
            <a:xfrm flipH="1">
              <a:off x="3837634" y="158412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3" name="Line 30"/>
            <p:cNvSpPr>
              <a:spLocks noChangeShapeType="1"/>
            </p:cNvSpPr>
            <p:nvPr/>
          </p:nvSpPr>
          <p:spPr bwMode="auto">
            <a:xfrm flipH="1">
              <a:off x="4271984" y="1579485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4" name="Line 30"/>
            <p:cNvSpPr>
              <a:spLocks noChangeShapeType="1"/>
            </p:cNvSpPr>
            <p:nvPr/>
          </p:nvSpPr>
          <p:spPr bwMode="auto">
            <a:xfrm flipH="1">
              <a:off x="4701730" y="1579459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5" name="Line 30"/>
            <p:cNvSpPr>
              <a:spLocks noChangeShapeType="1"/>
            </p:cNvSpPr>
            <p:nvPr/>
          </p:nvSpPr>
          <p:spPr bwMode="auto">
            <a:xfrm flipH="1">
              <a:off x="5133699" y="157958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6" name="Line 30"/>
            <p:cNvSpPr>
              <a:spLocks noChangeShapeType="1"/>
            </p:cNvSpPr>
            <p:nvPr/>
          </p:nvSpPr>
          <p:spPr bwMode="auto">
            <a:xfrm flipH="1">
              <a:off x="5565826" y="158298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7" name="Line 30"/>
            <p:cNvSpPr>
              <a:spLocks noChangeShapeType="1"/>
            </p:cNvSpPr>
            <p:nvPr/>
          </p:nvSpPr>
          <p:spPr bwMode="auto">
            <a:xfrm flipH="1">
              <a:off x="6000176" y="1578342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8" name="Line 30"/>
            <p:cNvSpPr>
              <a:spLocks noChangeShapeType="1"/>
            </p:cNvSpPr>
            <p:nvPr/>
          </p:nvSpPr>
          <p:spPr bwMode="auto">
            <a:xfrm flipH="1">
              <a:off x="2978300" y="179662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9" name="Line 30"/>
            <p:cNvSpPr>
              <a:spLocks noChangeShapeType="1"/>
            </p:cNvSpPr>
            <p:nvPr/>
          </p:nvSpPr>
          <p:spPr bwMode="auto">
            <a:xfrm flipH="1">
              <a:off x="3410269" y="179674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0" name="Line 30"/>
            <p:cNvSpPr>
              <a:spLocks noChangeShapeType="1"/>
            </p:cNvSpPr>
            <p:nvPr/>
          </p:nvSpPr>
          <p:spPr bwMode="auto">
            <a:xfrm flipH="1">
              <a:off x="3842396" y="180015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1" name="Line 30"/>
            <p:cNvSpPr>
              <a:spLocks noChangeShapeType="1"/>
            </p:cNvSpPr>
            <p:nvPr/>
          </p:nvSpPr>
          <p:spPr bwMode="auto">
            <a:xfrm flipH="1">
              <a:off x="4276746" y="1795509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2" name="Line 30"/>
            <p:cNvSpPr>
              <a:spLocks noChangeShapeType="1"/>
            </p:cNvSpPr>
            <p:nvPr/>
          </p:nvSpPr>
          <p:spPr bwMode="auto">
            <a:xfrm flipH="1">
              <a:off x="4706492" y="179548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3" name="Line 30"/>
            <p:cNvSpPr>
              <a:spLocks noChangeShapeType="1"/>
            </p:cNvSpPr>
            <p:nvPr/>
          </p:nvSpPr>
          <p:spPr bwMode="auto">
            <a:xfrm flipH="1">
              <a:off x="5138461" y="1795604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4" name="Line 30"/>
            <p:cNvSpPr>
              <a:spLocks noChangeShapeType="1"/>
            </p:cNvSpPr>
            <p:nvPr/>
          </p:nvSpPr>
          <p:spPr bwMode="auto">
            <a:xfrm flipH="1">
              <a:off x="5570588" y="179900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5" name="Line 30"/>
            <p:cNvSpPr>
              <a:spLocks noChangeShapeType="1"/>
            </p:cNvSpPr>
            <p:nvPr/>
          </p:nvSpPr>
          <p:spPr bwMode="auto">
            <a:xfrm flipH="1">
              <a:off x="6004938" y="179436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pic>
        <p:nvPicPr>
          <p:cNvPr id="343" name="342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123728" y="1055756"/>
            <a:ext cx="1023237" cy="695404"/>
          </a:xfrm>
          <a:prstGeom prst="rect">
            <a:avLst/>
          </a:prstGeom>
        </p:spPr>
      </p:pic>
      <p:pic>
        <p:nvPicPr>
          <p:cNvPr id="344" name="343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2102" y="892421"/>
            <a:ext cx="495477" cy="495477"/>
          </a:xfrm>
          <a:prstGeom prst="rect">
            <a:avLst/>
          </a:prstGeom>
        </p:spPr>
      </p:pic>
      <p:sp>
        <p:nvSpPr>
          <p:cNvPr id="345" name="344 Rectángulo"/>
          <p:cNvSpPr/>
          <p:nvPr/>
        </p:nvSpPr>
        <p:spPr>
          <a:xfrm>
            <a:off x="7308304" y="6130171"/>
            <a:ext cx="1694738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Redevise mechanisms to allow SIMD computing</a:t>
            </a: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stripes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coded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parallel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simplification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without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sacrifice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performance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use of a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stationary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via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LUTs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coders</a:t>
            </a:r>
            <a:r>
              <a:rPr lang="es-ES" sz="3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and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sorting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technique</a:t>
            </a:r>
            <a:endParaRPr lang="en-U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6" name="Rectangle 11"/>
          <p:cNvSpPr>
            <a:spLocks noChangeArrowheads="1"/>
          </p:cNvSpPr>
          <p:nvPr/>
        </p:nvSpPr>
        <p:spPr bwMode="auto">
          <a:xfrm>
            <a:off x="7202841" y="6025578"/>
            <a:ext cx="65434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sz="500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Proposed</a:t>
            </a:r>
            <a:r>
              <a:rPr lang="es-ES" sz="500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500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method</a:t>
            </a:r>
            <a:endParaRPr lang="es-ES" sz="5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7" name="346 Rectángulo"/>
          <p:cNvSpPr/>
          <p:nvPr/>
        </p:nvSpPr>
        <p:spPr>
          <a:xfrm>
            <a:off x="2091624" y="892421"/>
            <a:ext cx="1495956" cy="808387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347 Rectángulo"/>
          <p:cNvSpPr/>
          <p:nvPr/>
        </p:nvSpPr>
        <p:spPr>
          <a:xfrm>
            <a:off x="4181380" y="1890236"/>
            <a:ext cx="1495956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348 Rectángulo"/>
          <p:cNvSpPr/>
          <p:nvPr/>
        </p:nvSpPr>
        <p:spPr>
          <a:xfrm>
            <a:off x="5021388" y="2996952"/>
            <a:ext cx="1495956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349 Rectángulo"/>
          <p:cNvSpPr/>
          <p:nvPr/>
        </p:nvSpPr>
        <p:spPr>
          <a:xfrm>
            <a:off x="6376380" y="4293096"/>
            <a:ext cx="2228068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350 Rectángulo"/>
          <p:cNvSpPr/>
          <p:nvPr/>
        </p:nvSpPr>
        <p:spPr>
          <a:xfrm>
            <a:off x="7015189" y="6025578"/>
            <a:ext cx="1661267" cy="499766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ectangle 11"/>
          <p:cNvSpPr>
            <a:spLocks noChangeArrowheads="1"/>
          </p:cNvSpPr>
          <p:nvPr/>
        </p:nvSpPr>
        <p:spPr bwMode="auto">
          <a:xfrm>
            <a:off x="136840" y="839732"/>
            <a:ext cx="220291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INTRODUCTION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3" name="Rectangle 11"/>
          <p:cNvSpPr>
            <a:spLocks noChangeArrowheads="1"/>
          </p:cNvSpPr>
          <p:nvPr/>
        </p:nvSpPr>
        <p:spPr bwMode="auto">
          <a:xfrm>
            <a:off x="1358352" y="1890235"/>
            <a:ext cx="321774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TRADITIONAL SCHEMES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4" name="Rectangle 11"/>
          <p:cNvSpPr>
            <a:spLocks noChangeArrowheads="1"/>
          </p:cNvSpPr>
          <p:nvPr/>
        </p:nvSpPr>
        <p:spPr bwMode="auto">
          <a:xfrm>
            <a:off x="2576393" y="3043484"/>
            <a:ext cx="282660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PROPOSED METHOD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5" name="Rectangle 11"/>
          <p:cNvSpPr>
            <a:spLocks noChangeArrowheads="1"/>
          </p:cNvSpPr>
          <p:nvPr/>
        </p:nvSpPr>
        <p:spPr bwMode="auto">
          <a:xfrm>
            <a:off x="3812151" y="4187101"/>
            <a:ext cx="32801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</a:rPr>
              <a:t>EXPERIMENTAL RESULTS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</a:endParaRPr>
          </a:p>
        </p:txBody>
      </p:sp>
      <p:sp>
        <p:nvSpPr>
          <p:cNvPr id="356" name="Rectangle 11"/>
          <p:cNvSpPr>
            <a:spLocks noChangeArrowheads="1"/>
          </p:cNvSpPr>
          <p:nvPr/>
        </p:nvSpPr>
        <p:spPr bwMode="auto">
          <a:xfrm>
            <a:off x="6001995" y="5562643"/>
            <a:ext cx="202638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CONCLUSIONS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12" name="11 Rectángulo"/>
          <p:cNvSpPr/>
          <p:nvPr/>
        </p:nvSpPr>
        <p:spPr>
          <a:xfrm>
            <a:off x="1360116" y="1794011"/>
            <a:ext cx="7642925" cy="4731333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171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317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11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42" name="41 Imagen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88" t="20339" r="35980" b="38055"/>
          <a:stretch/>
        </p:blipFill>
        <p:spPr>
          <a:xfrm>
            <a:off x="382301" y="1052736"/>
            <a:ext cx="1309379" cy="1575630"/>
          </a:xfrm>
          <a:prstGeom prst="rect">
            <a:avLst/>
          </a:prstGeom>
        </p:spPr>
      </p:pic>
      <p:sp>
        <p:nvSpPr>
          <p:cNvPr id="43" name="Line 30"/>
          <p:cNvSpPr>
            <a:spLocks noChangeShapeType="1"/>
          </p:cNvSpPr>
          <p:nvPr/>
        </p:nvSpPr>
        <p:spPr bwMode="auto">
          <a:xfrm flipV="1">
            <a:off x="246110" y="2413149"/>
            <a:ext cx="332830" cy="222097"/>
          </a:xfrm>
          <a:prstGeom prst="line">
            <a:avLst/>
          </a:prstGeom>
          <a:noFill/>
          <a:ln w="571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7" name="Text Box 13"/>
          <p:cNvSpPr txBox="1">
            <a:spLocks noChangeArrowheads="1"/>
          </p:cNvSpPr>
          <p:nvPr/>
        </p:nvSpPr>
        <p:spPr bwMode="auto">
          <a:xfrm>
            <a:off x="64770" y="2587846"/>
            <a:ext cx="1170773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current</a:t>
            </a:r>
          </a:p>
          <a:p>
            <a:pPr eaLnBrk="1">
              <a:lnSpc>
                <a:spcPct val="101000"/>
              </a:lnSpc>
            </a:pPr>
            <a:r>
              <a:rPr lang="en-GB" i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bitplane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2 Grupo"/>
          <p:cNvGrpSpPr/>
          <p:nvPr/>
        </p:nvGrpSpPr>
        <p:grpSpPr>
          <a:xfrm>
            <a:off x="3312638" y="1268760"/>
            <a:ext cx="2915546" cy="3131570"/>
            <a:chOff x="3312638" y="1268760"/>
            <a:chExt cx="2915546" cy="3131570"/>
          </a:xfrm>
          <a:solidFill>
            <a:schemeClr val="bg1">
              <a:lumMod val="95000"/>
            </a:schemeClr>
          </a:solidFill>
        </p:grpSpPr>
        <p:sp>
          <p:nvSpPr>
            <p:cNvPr id="77" name="76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241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242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249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250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251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256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257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258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265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266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267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271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272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282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287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172258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passes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20" name="319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321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3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4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" name="3 Grupo"/>
          <p:cNvGrpSpPr/>
          <p:nvPr/>
        </p:nvGrpSpPr>
        <p:grpSpPr>
          <a:xfrm>
            <a:off x="2936470" y="1322302"/>
            <a:ext cx="384637" cy="644879"/>
            <a:chOff x="2936470" y="1322302"/>
            <a:chExt cx="384637" cy="644879"/>
          </a:xfrm>
        </p:grpSpPr>
        <p:sp>
          <p:nvSpPr>
            <p:cNvPr id="336" name="335 Forma libre"/>
            <p:cNvSpPr/>
            <p:nvPr/>
          </p:nvSpPr>
          <p:spPr>
            <a:xfrm>
              <a:off x="2993784" y="1322302"/>
              <a:ext cx="109538" cy="644028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" name="1 Grupo"/>
            <p:cNvGrpSpPr/>
            <p:nvPr/>
          </p:nvGrpSpPr>
          <p:grpSpPr>
            <a:xfrm>
              <a:off x="2936470" y="1323153"/>
              <a:ext cx="384637" cy="644028"/>
              <a:chOff x="2936470" y="1323153"/>
              <a:chExt cx="384637" cy="644028"/>
            </a:xfrm>
          </p:grpSpPr>
          <p:sp>
            <p:nvSpPr>
              <p:cNvPr id="327" name="Line 30"/>
              <p:cNvSpPr>
                <a:spLocks noChangeShapeType="1"/>
              </p:cNvSpPr>
              <p:nvPr/>
            </p:nvSpPr>
            <p:spPr bwMode="auto">
              <a:xfrm>
                <a:off x="3152494" y="1590922"/>
                <a:ext cx="0" cy="114767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28" name="Line 30"/>
              <p:cNvSpPr>
                <a:spLocks noChangeShapeType="1"/>
              </p:cNvSpPr>
              <p:nvPr/>
            </p:nvSpPr>
            <p:spPr bwMode="auto">
              <a:xfrm>
                <a:off x="3150322" y="1374900"/>
                <a:ext cx="0" cy="114767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0" name="Line 30"/>
              <p:cNvSpPr>
                <a:spLocks noChangeShapeType="1"/>
              </p:cNvSpPr>
              <p:nvPr/>
            </p:nvSpPr>
            <p:spPr bwMode="auto">
              <a:xfrm>
                <a:off x="2936470" y="1589176"/>
                <a:ext cx="0" cy="114767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2" name="Line 30"/>
              <p:cNvSpPr>
                <a:spLocks noChangeShapeType="1"/>
              </p:cNvSpPr>
              <p:nvPr/>
            </p:nvSpPr>
            <p:spPr bwMode="auto">
              <a:xfrm>
                <a:off x="2936679" y="1375535"/>
                <a:ext cx="0" cy="114767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4" name="Line 30"/>
              <p:cNvSpPr>
                <a:spLocks noChangeShapeType="1"/>
              </p:cNvSpPr>
              <p:nvPr/>
            </p:nvSpPr>
            <p:spPr bwMode="auto">
              <a:xfrm>
                <a:off x="3150322" y="1807625"/>
                <a:ext cx="0" cy="114767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5" name="Line 30"/>
              <p:cNvSpPr>
                <a:spLocks noChangeShapeType="1"/>
              </p:cNvSpPr>
              <p:nvPr/>
            </p:nvSpPr>
            <p:spPr bwMode="auto">
              <a:xfrm>
                <a:off x="2936679" y="1805879"/>
                <a:ext cx="0" cy="114767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37" name="336 Forma libre"/>
              <p:cNvSpPr/>
              <p:nvPr/>
            </p:nvSpPr>
            <p:spPr>
              <a:xfrm>
                <a:off x="3211569" y="1323153"/>
                <a:ext cx="109538" cy="644028"/>
              </a:xfrm>
              <a:custGeom>
                <a:avLst/>
                <a:gdLst>
                  <a:gd name="connsiteX0" fmla="*/ 0 w 321468"/>
                  <a:gd name="connsiteY0" fmla="*/ 540295 h 540295"/>
                  <a:gd name="connsiteX1" fmla="*/ 197643 w 321468"/>
                  <a:gd name="connsiteY1" fmla="*/ 16420 h 540295"/>
                  <a:gd name="connsiteX2" fmla="*/ 321468 w 321468"/>
                  <a:gd name="connsiteY2" fmla="*/ 183107 h 540295"/>
                  <a:gd name="connsiteX0" fmla="*/ 0 w 321468"/>
                  <a:gd name="connsiteY0" fmla="*/ 508759 h 508759"/>
                  <a:gd name="connsiteX1" fmla="*/ 133349 w 321468"/>
                  <a:gd name="connsiteY1" fmla="*/ 20603 h 508759"/>
                  <a:gd name="connsiteX2" fmla="*/ 321468 w 321468"/>
                  <a:gd name="connsiteY2" fmla="*/ 151571 h 508759"/>
                  <a:gd name="connsiteX0" fmla="*/ 0 w 250031"/>
                  <a:gd name="connsiteY0" fmla="*/ 503667 h 503667"/>
                  <a:gd name="connsiteX1" fmla="*/ 61912 w 250031"/>
                  <a:gd name="connsiteY1" fmla="*/ 20274 h 503667"/>
                  <a:gd name="connsiteX2" fmla="*/ 250031 w 250031"/>
                  <a:gd name="connsiteY2" fmla="*/ 151242 h 503667"/>
                  <a:gd name="connsiteX0" fmla="*/ 0 w 250031"/>
                  <a:gd name="connsiteY0" fmla="*/ 503667 h 504336"/>
                  <a:gd name="connsiteX1" fmla="*/ 61912 w 250031"/>
                  <a:gd name="connsiteY1" fmla="*/ 20274 h 504336"/>
                  <a:gd name="connsiteX2" fmla="*/ 250031 w 250031"/>
                  <a:gd name="connsiteY2" fmla="*/ 151242 h 504336"/>
                  <a:gd name="connsiteX0" fmla="*/ 0 w 207169"/>
                  <a:gd name="connsiteY0" fmla="*/ 588421 h 589136"/>
                  <a:gd name="connsiteX1" fmla="*/ 61912 w 207169"/>
                  <a:gd name="connsiteY1" fmla="*/ 105028 h 589136"/>
                  <a:gd name="connsiteX2" fmla="*/ 207169 w 207169"/>
                  <a:gd name="connsiteY2" fmla="*/ 58213 h 589136"/>
                  <a:gd name="connsiteX0" fmla="*/ 0 w 207169"/>
                  <a:gd name="connsiteY0" fmla="*/ 546419 h 547134"/>
                  <a:gd name="connsiteX1" fmla="*/ 61912 w 207169"/>
                  <a:gd name="connsiteY1" fmla="*/ 63026 h 547134"/>
                  <a:gd name="connsiteX2" fmla="*/ 207169 w 207169"/>
                  <a:gd name="connsiteY2" fmla="*/ 16211 h 547134"/>
                  <a:gd name="connsiteX0" fmla="*/ 0 w 207169"/>
                  <a:gd name="connsiteY0" fmla="*/ 531799 h 532843"/>
                  <a:gd name="connsiteX1" fmla="*/ 57149 w 207169"/>
                  <a:gd name="connsiteY1" fmla="*/ 183763 h 532843"/>
                  <a:gd name="connsiteX2" fmla="*/ 207169 w 207169"/>
                  <a:gd name="connsiteY2" fmla="*/ 1591 h 532843"/>
                  <a:gd name="connsiteX0" fmla="*/ 0 w 109538"/>
                  <a:gd name="connsiteY0" fmla="*/ 547804 h 548856"/>
                  <a:gd name="connsiteX1" fmla="*/ 57149 w 109538"/>
                  <a:gd name="connsiteY1" fmla="*/ 199768 h 548856"/>
                  <a:gd name="connsiteX2" fmla="*/ 109538 w 109538"/>
                  <a:gd name="connsiteY2" fmla="*/ 1434 h 548856"/>
                  <a:gd name="connsiteX0" fmla="*/ 0 w 109538"/>
                  <a:gd name="connsiteY0" fmla="*/ 546370 h 547422"/>
                  <a:gd name="connsiteX1" fmla="*/ 57149 w 109538"/>
                  <a:gd name="connsiteY1" fmla="*/ 198334 h 547422"/>
                  <a:gd name="connsiteX2" fmla="*/ 109538 w 109538"/>
                  <a:gd name="connsiteY2" fmla="*/ 0 h 547422"/>
                  <a:gd name="connsiteX0" fmla="*/ 0 w 109538"/>
                  <a:gd name="connsiteY0" fmla="*/ 546396 h 547448"/>
                  <a:gd name="connsiteX1" fmla="*/ 57149 w 109538"/>
                  <a:gd name="connsiteY1" fmla="*/ 198360 h 547448"/>
                  <a:gd name="connsiteX2" fmla="*/ 109538 w 109538"/>
                  <a:gd name="connsiteY2" fmla="*/ 26 h 547448"/>
                  <a:gd name="connsiteX0" fmla="*/ 0 w 109538"/>
                  <a:gd name="connsiteY0" fmla="*/ 546391 h 547602"/>
                  <a:gd name="connsiteX1" fmla="*/ 35718 w 109538"/>
                  <a:gd name="connsiteY1" fmla="*/ 236739 h 547602"/>
                  <a:gd name="connsiteX2" fmla="*/ 109538 w 109538"/>
                  <a:gd name="connsiteY2" fmla="*/ 21 h 547602"/>
                  <a:gd name="connsiteX0" fmla="*/ 0 w 109538"/>
                  <a:gd name="connsiteY0" fmla="*/ 546400 h 547903"/>
                  <a:gd name="connsiteX1" fmla="*/ 35718 w 109538"/>
                  <a:gd name="connsiteY1" fmla="*/ 236748 h 547903"/>
                  <a:gd name="connsiteX2" fmla="*/ 109538 w 109538"/>
                  <a:gd name="connsiteY2" fmla="*/ 30 h 547903"/>
                  <a:gd name="connsiteX0" fmla="*/ 0 w 109538"/>
                  <a:gd name="connsiteY0" fmla="*/ 546400 h 546400"/>
                  <a:gd name="connsiteX1" fmla="*/ 35718 w 109538"/>
                  <a:gd name="connsiteY1" fmla="*/ 236748 h 546400"/>
                  <a:gd name="connsiteX2" fmla="*/ 109538 w 109538"/>
                  <a:gd name="connsiteY2" fmla="*/ 30 h 546400"/>
                  <a:gd name="connsiteX0" fmla="*/ 0 w 109538"/>
                  <a:gd name="connsiteY0" fmla="*/ 546400 h 546400"/>
                  <a:gd name="connsiteX1" fmla="*/ 35718 w 109538"/>
                  <a:gd name="connsiteY1" fmla="*/ 236748 h 546400"/>
                  <a:gd name="connsiteX2" fmla="*/ 109538 w 109538"/>
                  <a:gd name="connsiteY2" fmla="*/ 30 h 546400"/>
                  <a:gd name="connsiteX0" fmla="*/ 0 w 109538"/>
                  <a:gd name="connsiteY0" fmla="*/ 546400 h 546400"/>
                  <a:gd name="connsiteX1" fmla="*/ 35718 w 109538"/>
                  <a:gd name="connsiteY1" fmla="*/ 236748 h 546400"/>
                  <a:gd name="connsiteX2" fmla="*/ 109538 w 109538"/>
                  <a:gd name="connsiteY2" fmla="*/ 30 h 546400"/>
                  <a:gd name="connsiteX0" fmla="*/ 0 w 109538"/>
                  <a:gd name="connsiteY0" fmla="*/ 546400 h 546400"/>
                  <a:gd name="connsiteX1" fmla="*/ 35718 w 109538"/>
                  <a:gd name="connsiteY1" fmla="*/ 236748 h 546400"/>
                  <a:gd name="connsiteX2" fmla="*/ 109538 w 109538"/>
                  <a:gd name="connsiteY2" fmla="*/ 30 h 546400"/>
                  <a:gd name="connsiteX0" fmla="*/ 0 w 109538"/>
                  <a:gd name="connsiteY0" fmla="*/ 546394 h 546394"/>
                  <a:gd name="connsiteX1" fmla="*/ 35718 w 109538"/>
                  <a:gd name="connsiteY1" fmla="*/ 236742 h 546394"/>
                  <a:gd name="connsiteX2" fmla="*/ 109538 w 109538"/>
                  <a:gd name="connsiteY2" fmla="*/ 24 h 546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538" h="546394">
                    <a:moveTo>
                      <a:pt x="0" y="546394"/>
                    </a:moveTo>
                    <a:cubicBezTo>
                      <a:pt x="60126" y="415116"/>
                      <a:pt x="55562" y="348006"/>
                      <a:pt x="35718" y="236742"/>
                    </a:cubicBezTo>
                    <a:cubicBezTo>
                      <a:pt x="15874" y="125478"/>
                      <a:pt x="-1787" y="-1971"/>
                      <a:pt x="109538" y="24"/>
                    </a:cubicBezTo>
                  </a:path>
                </a:pathLst>
              </a:cu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9" name="338 Elipse"/>
          <p:cNvSpPr/>
          <p:nvPr/>
        </p:nvSpPr>
        <p:spPr>
          <a:xfrm>
            <a:off x="3319289" y="1268760"/>
            <a:ext cx="107234" cy="107234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337 Forma libre"/>
          <p:cNvSpPr/>
          <p:nvPr/>
        </p:nvSpPr>
        <p:spPr>
          <a:xfrm flipH="1" flipV="1">
            <a:off x="3421069" y="1320487"/>
            <a:ext cx="52153" cy="646668"/>
          </a:xfrm>
          <a:custGeom>
            <a:avLst/>
            <a:gdLst>
              <a:gd name="connsiteX0" fmla="*/ 0 w 321468"/>
              <a:gd name="connsiteY0" fmla="*/ 540295 h 540295"/>
              <a:gd name="connsiteX1" fmla="*/ 197643 w 321468"/>
              <a:gd name="connsiteY1" fmla="*/ 16420 h 540295"/>
              <a:gd name="connsiteX2" fmla="*/ 321468 w 321468"/>
              <a:gd name="connsiteY2" fmla="*/ 183107 h 540295"/>
              <a:gd name="connsiteX0" fmla="*/ 0 w 321468"/>
              <a:gd name="connsiteY0" fmla="*/ 508759 h 508759"/>
              <a:gd name="connsiteX1" fmla="*/ 133349 w 321468"/>
              <a:gd name="connsiteY1" fmla="*/ 20603 h 508759"/>
              <a:gd name="connsiteX2" fmla="*/ 321468 w 321468"/>
              <a:gd name="connsiteY2" fmla="*/ 151571 h 508759"/>
              <a:gd name="connsiteX0" fmla="*/ 0 w 250031"/>
              <a:gd name="connsiteY0" fmla="*/ 503667 h 503667"/>
              <a:gd name="connsiteX1" fmla="*/ 61912 w 250031"/>
              <a:gd name="connsiteY1" fmla="*/ 20274 h 503667"/>
              <a:gd name="connsiteX2" fmla="*/ 250031 w 250031"/>
              <a:gd name="connsiteY2" fmla="*/ 151242 h 503667"/>
              <a:gd name="connsiteX0" fmla="*/ 0 w 250031"/>
              <a:gd name="connsiteY0" fmla="*/ 503667 h 504336"/>
              <a:gd name="connsiteX1" fmla="*/ 61912 w 250031"/>
              <a:gd name="connsiteY1" fmla="*/ 20274 h 504336"/>
              <a:gd name="connsiteX2" fmla="*/ 250031 w 250031"/>
              <a:gd name="connsiteY2" fmla="*/ 151242 h 504336"/>
              <a:gd name="connsiteX0" fmla="*/ 0 w 207169"/>
              <a:gd name="connsiteY0" fmla="*/ 588421 h 589136"/>
              <a:gd name="connsiteX1" fmla="*/ 61912 w 207169"/>
              <a:gd name="connsiteY1" fmla="*/ 105028 h 589136"/>
              <a:gd name="connsiteX2" fmla="*/ 207169 w 207169"/>
              <a:gd name="connsiteY2" fmla="*/ 58213 h 589136"/>
              <a:gd name="connsiteX0" fmla="*/ 0 w 207169"/>
              <a:gd name="connsiteY0" fmla="*/ 546419 h 547134"/>
              <a:gd name="connsiteX1" fmla="*/ 61912 w 207169"/>
              <a:gd name="connsiteY1" fmla="*/ 63026 h 547134"/>
              <a:gd name="connsiteX2" fmla="*/ 207169 w 207169"/>
              <a:gd name="connsiteY2" fmla="*/ 16211 h 547134"/>
              <a:gd name="connsiteX0" fmla="*/ 0 w 207169"/>
              <a:gd name="connsiteY0" fmla="*/ 531799 h 532843"/>
              <a:gd name="connsiteX1" fmla="*/ 57149 w 207169"/>
              <a:gd name="connsiteY1" fmla="*/ 183763 h 532843"/>
              <a:gd name="connsiteX2" fmla="*/ 207169 w 207169"/>
              <a:gd name="connsiteY2" fmla="*/ 1591 h 532843"/>
              <a:gd name="connsiteX0" fmla="*/ 0 w 109538"/>
              <a:gd name="connsiteY0" fmla="*/ 547804 h 548856"/>
              <a:gd name="connsiteX1" fmla="*/ 57149 w 109538"/>
              <a:gd name="connsiteY1" fmla="*/ 199768 h 548856"/>
              <a:gd name="connsiteX2" fmla="*/ 109538 w 109538"/>
              <a:gd name="connsiteY2" fmla="*/ 1434 h 548856"/>
              <a:gd name="connsiteX0" fmla="*/ 0 w 109538"/>
              <a:gd name="connsiteY0" fmla="*/ 546370 h 547422"/>
              <a:gd name="connsiteX1" fmla="*/ 57149 w 109538"/>
              <a:gd name="connsiteY1" fmla="*/ 198334 h 547422"/>
              <a:gd name="connsiteX2" fmla="*/ 109538 w 109538"/>
              <a:gd name="connsiteY2" fmla="*/ 0 h 547422"/>
              <a:gd name="connsiteX0" fmla="*/ 0 w 109538"/>
              <a:gd name="connsiteY0" fmla="*/ 546396 h 547448"/>
              <a:gd name="connsiteX1" fmla="*/ 57149 w 109538"/>
              <a:gd name="connsiteY1" fmla="*/ 198360 h 547448"/>
              <a:gd name="connsiteX2" fmla="*/ 109538 w 109538"/>
              <a:gd name="connsiteY2" fmla="*/ 26 h 547448"/>
              <a:gd name="connsiteX0" fmla="*/ 0 w 109538"/>
              <a:gd name="connsiteY0" fmla="*/ 546391 h 547602"/>
              <a:gd name="connsiteX1" fmla="*/ 35718 w 109538"/>
              <a:gd name="connsiteY1" fmla="*/ 236739 h 547602"/>
              <a:gd name="connsiteX2" fmla="*/ 109538 w 109538"/>
              <a:gd name="connsiteY2" fmla="*/ 21 h 547602"/>
              <a:gd name="connsiteX0" fmla="*/ 0 w 109538"/>
              <a:gd name="connsiteY0" fmla="*/ 546400 h 547903"/>
              <a:gd name="connsiteX1" fmla="*/ 35718 w 109538"/>
              <a:gd name="connsiteY1" fmla="*/ 236748 h 547903"/>
              <a:gd name="connsiteX2" fmla="*/ 109538 w 109538"/>
              <a:gd name="connsiteY2" fmla="*/ 30 h 547903"/>
              <a:gd name="connsiteX0" fmla="*/ 0 w 109538"/>
              <a:gd name="connsiteY0" fmla="*/ 546400 h 546400"/>
              <a:gd name="connsiteX1" fmla="*/ 35718 w 109538"/>
              <a:gd name="connsiteY1" fmla="*/ 236748 h 546400"/>
              <a:gd name="connsiteX2" fmla="*/ 109538 w 109538"/>
              <a:gd name="connsiteY2" fmla="*/ 30 h 546400"/>
              <a:gd name="connsiteX0" fmla="*/ 0 w 109538"/>
              <a:gd name="connsiteY0" fmla="*/ 546400 h 546400"/>
              <a:gd name="connsiteX1" fmla="*/ 35718 w 109538"/>
              <a:gd name="connsiteY1" fmla="*/ 236748 h 546400"/>
              <a:gd name="connsiteX2" fmla="*/ 109538 w 109538"/>
              <a:gd name="connsiteY2" fmla="*/ 30 h 546400"/>
              <a:gd name="connsiteX0" fmla="*/ 0 w 109538"/>
              <a:gd name="connsiteY0" fmla="*/ 546400 h 546400"/>
              <a:gd name="connsiteX1" fmla="*/ 35718 w 109538"/>
              <a:gd name="connsiteY1" fmla="*/ 236748 h 546400"/>
              <a:gd name="connsiteX2" fmla="*/ 109538 w 109538"/>
              <a:gd name="connsiteY2" fmla="*/ 30 h 546400"/>
              <a:gd name="connsiteX0" fmla="*/ 0 w 109538"/>
              <a:gd name="connsiteY0" fmla="*/ 546400 h 546400"/>
              <a:gd name="connsiteX1" fmla="*/ 35718 w 109538"/>
              <a:gd name="connsiteY1" fmla="*/ 236748 h 546400"/>
              <a:gd name="connsiteX2" fmla="*/ 109538 w 109538"/>
              <a:gd name="connsiteY2" fmla="*/ 30 h 546400"/>
              <a:gd name="connsiteX0" fmla="*/ 0 w 109538"/>
              <a:gd name="connsiteY0" fmla="*/ 546394 h 546394"/>
              <a:gd name="connsiteX1" fmla="*/ 35718 w 109538"/>
              <a:gd name="connsiteY1" fmla="*/ 236742 h 546394"/>
              <a:gd name="connsiteX2" fmla="*/ 109538 w 109538"/>
              <a:gd name="connsiteY2" fmla="*/ 24 h 546394"/>
              <a:gd name="connsiteX0" fmla="*/ 44176 w 77514"/>
              <a:gd name="connsiteY0" fmla="*/ 631333 h 631333"/>
              <a:gd name="connsiteX1" fmla="*/ 3694 w 77514"/>
              <a:gd name="connsiteY1" fmla="*/ 236741 h 631333"/>
              <a:gd name="connsiteX2" fmla="*/ 77514 w 77514"/>
              <a:gd name="connsiteY2" fmla="*/ 23 h 631333"/>
              <a:gd name="connsiteX0" fmla="*/ 54546 w 87884"/>
              <a:gd name="connsiteY0" fmla="*/ 631333 h 631333"/>
              <a:gd name="connsiteX1" fmla="*/ 14064 w 87884"/>
              <a:gd name="connsiteY1" fmla="*/ 236741 h 631333"/>
              <a:gd name="connsiteX2" fmla="*/ 87884 w 87884"/>
              <a:gd name="connsiteY2" fmla="*/ 23 h 631333"/>
              <a:gd name="connsiteX0" fmla="*/ 78196 w 79784"/>
              <a:gd name="connsiteY0" fmla="*/ 640771 h 640771"/>
              <a:gd name="connsiteX1" fmla="*/ 5964 w 79784"/>
              <a:gd name="connsiteY1" fmla="*/ 236741 h 640771"/>
              <a:gd name="connsiteX2" fmla="*/ 79784 w 79784"/>
              <a:gd name="connsiteY2" fmla="*/ 23 h 640771"/>
              <a:gd name="connsiteX0" fmla="*/ 80286 w 81874"/>
              <a:gd name="connsiteY0" fmla="*/ 640761 h 640761"/>
              <a:gd name="connsiteX1" fmla="*/ 4879 w 81874"/>
              <a:gd name="connsiteY1" fmla="*/ 349984 h 640761"/>
              <a:gd name="connsiteX2" fmla="*/ 81874 w 81874"/>
              <a:gd name="connsiteY2" fmla="*/ 13 h 640761"/>
              <a:gd name="connsiteX0" fmla="*/ 82090 w 83678"/>
              <a:gd name="connsiteY0" fmla="*/ 640748 h 640748"/>
              <a:gd name="connsiteX1" fmla="*/ 6683 w 83678"/>
              <a:gd name="connsiteY1" fmla="*/ 349971 h 640748"/>
              <a:gd name="connsiteX2" fmla="*/ 83678 w 83678"/>
              <a:gd name="connsiteY2" fmla="*/ 0 h 640748"/>
              <a:gd name="connsiteX0" fmla="*/ 73016 w 74604"/>
              <a:gd name="connsiteY0" fmla="*/ 640748 h 640748"/>
              <a:gd name="connsiteX1" fmla="*/ 13484 w 74604"/>
              <a:gd name="connsiteY1" fmla="*/ 337387 h 640748"/>
              <a:gd name="connsiteX2" fmla="*/ 74604 w 74604"/>
              <a:gd name="connsiteY2" fmla="*/ 0 h 640748"/>
              <a:gd name="connsiteX0" fmla="*/ 73016 w 74604"/>
              <a:gd name="connsiteY0" fmla="*/ 640748 h 640748"/>
              <a:gd name="connsiteX1" fmla="*/ 13484 w 74604"/>
              <a:gd name="connsiteY1" fmla="*/ 337387 h 640748"/>
              <a:gd name="connsiteX2" fmla="*/ 74604 w 74604"/>
              <a:gd name="connsiteY2" fmla="*/ 0 h 640748"/>
              <a:gd name="connsiteX0" fmla="*/ 65429 w 67017"/>
              <a:gd name="connsiteY0" fmla="*/ 640748 h 640748"/>
              <a:gd name="connsiteX1" fmla="*/ 5897 w 67017"/>
              <a:gd name="connsiteY1" fmla="*/ 337387 h 640748"/>
              <a:gd name="connsiteX2" fmla="*/ 67017 w 67017"/>
              <a:gd name="connsiteY2" fmla="*/ 0 h 640748"/>
              <a:gd name="connsiteX0" fmla="*/ 59961 w 61549"/>
              <a:gd name="connsiteY0" fmla="*/ 640748 h 640748"/>
              <a:gd name="connsiteX1" fmla="*/ 9954 w 61549"/>
              <a:gd name="connsiteY1" fmla="*/ 315365 h 640748"/>
              <a:gd name="connsiteX2" fmla="*/ 61549 w 61549"/>
              <a:gd name="connsiteY2" fmla="*/ 0 h 640748"/>
              <a:gd name="connsiteX0" fmla="*/ 58733 w 60321"/>
              <a:gd name="connsiteY0" fmla="*/ 640748 h 640748"/>
              <a:gd name="connsiteX1" fmla="*/ 8726 w 60321"/>
              <a:gd name="connsiteY1" fmla="*/ 315365 h 640748"/>
              <a:gd name="connsiteX2" fmla="*/ 60321 w 60321"/>
              <a:gd name="connsiteY2" fmla="*/ 0 h 640748"/>
              <a:gd name="connsiteX0" fmla="*/ 58733 w 60321"/>
              <a:gd name="connsiteY0" fmla="*/ 640748 h 640748"/>
              <a:gd name="connsiteX1" fmla="*/ 8726 w 60321"/>
              <a:gd name="connsiteY1" fmla="*/ 315365 h 640748"/>
              <a:gd name="connsiteX2" fmla="*/ 60321 w 60321"/>
              <a:gd name="connsiteY2" fmla="*/ 0 h 640748"/>
              <a:gd name="connsiteX0" fmla="*/ 50565 w 52153"/>
              <a:gd name="connsiteY0" fmla="*/ 640748 h 640748"/>
              <a:gd name="connsiteX1" fmla="*/ 558 w 52153"/>
              <a:gd name="connsiteY1" fmla="*/ 315365 h 640748"/>
              <a:gd name="connsiteX2" fmla="*/ 52153 w 52153"/>
              <a:gd name="connsiteY2" fmla="*/ 0 h 640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153" h="640748">
                <a:moveTo>
                  <a:pt x="50565" y="640748"/>
                </a:moveTo>
                <a:cubicBezTo>
                  <a:pt x="9091" y="537783"/>
                  <a:pt x="-2882" y="425302"/>
                  <a:pt x="558" y="315365"/>
                </a:cubicBezTo>
                <a:cubicBezTo>
                  <a:pt x="3998" y="205428"/>
                  <a:pt x="-11547" y="117551"/>
                  <a:pt x="52153" y="0"/>
                </a:cubicBezTo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9" name="318 Grupo"/>
          <p:cNvGrpSpPr/>
          <p:nvPr/>
        </p:nvGrpSpPr>
        <p:grpSpPr>
          <a:xfrm>
            <a:off x="3312638" y="1268760"/>
            <a:ext cx="2915546" cy="3131570"/>
            <a:chOff x="3312638" y="1268760"/>
            <a:chExt cx="2915546" cy="3131570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22" name="321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324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328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330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341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342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343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344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345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346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347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348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349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350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353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354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355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356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357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358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359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360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361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362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363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364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365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366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367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368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369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370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371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372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373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374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375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325 Pentágono"/>
          <p:cNvSpPr/>
          <p:nvPr/>
        </p:nvSpPr>
        <p:spPr>
          <a:xfrm>
            <a:off x="322" y="6613525"/>
            <a:ext cx="2843486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688948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8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84498E-6 L 0.01024 0.02476 C 0.0125 0.03008 0.01389 0.03772 0.01389 0.04605 C 0.01389 0.0553 0.0125 0.06271 0.01024 0.06803 L 0 0.09302 " pathEditMode="relative" rAng="0" ptsTypes="FffFF">
                                      <p:cBhvr>
                                        <p:cTn id="27" dur="2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4" y="465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339" grpId="0" animBg="1"/>
      <p:bldP spid="339" grpId="1" animBg="1"/>
      <p:bldP spid="338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317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42" name="41 Imagen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88" t="20339" r="35980" b="38055"/>
          <a:stretch/>
        </p:blipFill>
        <p:spPr>
          <a:xfrm>
            <a:off x="382301" y="1052736"/>
            <a:ext cx="1309379" cy="1575630"/>
          </a:xfrm>
          <a:prstGeom prst="rect">
            <a:avLst/>
          </a:prstGeom>
        </p:spPr>
      </p:pic>
      <p:sp>
        <p:nvSpPr>
          <p:cNvPr id="43" name="Line 30"/>
          <p:cNvSpPr>
            <a:spLocks noChangeShapeType="1"/>
          </p:cNvSpPr>
          <p:nvPr/>
        </p:nvSpPr>
        <p:spPr bwMode="auto">
          <a:xfrm flipV="1">
            <a:off x="246110" y="2413149"/>
            <a:ext cx="332830" cy="222097"/>
          </a:xfrm>
          <a:prstGeom prst="line">
            <a:avLst/>
          </a:prstGeom>
          <a:noFill/>
          <a:ln w="571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7" name="Text Box 13"/>
          <p:cNvSpPr txBox="1">
            <a:spLocks noChangeArrowheads="1"/>
          </p:cNvSpPr>
          <p:nvPr/>
        </p:nvSpPr>
        <p:spPr bwMode="auto">
          <a:xfrm>
            <a:off x="64770" y="2587846"/>
            <a:ext cx="1170773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current</a:t>
            </a:r>
          </a:p>
          <a:p>
            <a:pPr eaLnBrk="1">
              <a:lnSpc>
                <a:spcPct val="101000"/>
              </a:lnSpc>
            </a:pPr>
            <a:r>
              <a:rPr lang="en-GB" i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bitplane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2 Grupo"/>
          <p:cNvGrpSpPr/>
          <p:nvPr/>
        </p:nvGrpSpPr>
        <p:grpSpPr>
          <a:xfrm>
            <a:off x="3312638" y="1268760"/>
            <a:ext cx="2915546" cy="3131570"/>
            <a:chOff x="3312638" y="1268760"/>
            <a:chExt cx="2915546" cy="3131570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7" name="76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241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242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249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250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251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256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257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258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265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266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267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271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272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282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287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172258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passes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20" name="319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321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3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4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2" name="1 Grupo"/>
          <p:cNvGrpSpPr/>
          <p:nvPr/>
        </p:nvGrpSpPr>
        <p:grpSpPr>
          <a:xfrm>
            <a:off x="3365898" y="1538400"/>
            <a:ext cx="918070" cy="332092"/>
            <a:chOff x="3365898" y="1538400"/>
            <a:chExt cx="918070" cy="332092"/>
          </a:xfrm>
        </p:grpSpPr>
        <p:sp>
          <p:nvSpPr>
            <p:cNvPr id="326" name="Line 30"/>
            <p:cNvSpPr>
              <a:spLocks noChangeShapeType="1"/>
            </p:cNvSpPr>
            <p:nvPr/>
          </p:nvSpPr>
          <p:spPr bwMode="auto">
            <a:xfrm>
              <a:off x="3365898" y="1592391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7" name="Line 30"/>
            <p:cNvSpPr>
              <a:spLocks noChangeShapeType="1"/>
            </p:cNvSpPr>
            <p:nvPr/>
          </p:nvSpPr>
          <p:spPr bwMode="auto">
            <a:xfrm>
              <a:off x="3586113" y="1590922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37" name="336 Forma libre"/>
            <p:cNvSpPr/>
            <p:nvPr/>
          </p:nvSpPr>
          <p:spPr>
            <a:xfrm>
              <a:off x="3421562" y="1538400"/>
              <a:ext cx="109538" cy="222881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318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Forma libre"/>
            <p:cNvSpPr/>
            <p:nvPr/>
          </p:nvSpPr>
          <p:spPr>
            <a:xfrm flipV="1">
              <a:off x="3636449" y="1766933"/>
              <a:ext cx="562510" cy="103559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  <a:gd name="connsiteX0" fmla="*/ 0 w 109538"/>
                <a:gd name="connsiteY0" fmla="*/ 546494 h 546494"/>
                <a:gd name="connsiteX1" fmla="*/ 17588 w 109538"/>
                <a:gd name="connsiteY1" fmla="*/ 130708 h 546494"/>
                <a:gd name="connsiteX2" fmla="*/ 109538 w 109538"/>
                <a:gd name="connsiteY2" fmla="*/ 124 h 546494"/>
                <a:gd name="connsiteX0" fmla="*/ 0 w 114718"/>
                <a:gd name="connsiteY0" fmla="*/ 416739 h 416739"/>
                <a:gd name="connsiteX1" fmla="*/ 17588 w 114718"/>
                <a:gd name="connsiteY1" fmla="*/ 953 h 416739"/>
                <a:gd name="connsiteX2" fmla="*/ 114718 w 114718"/>
                <a:gd name="connsiteY2" fmla="*/ 294900 h 416739"/>
                <a:gd name="connsiteX0" fmla="*/ 0 w 114718"/>
                <a:gd name="connsiteY0" fmla="*/ 787699 h 787699"/>
                <a:gd name="connsiteX1" fmla="*/ 49963 w 114718"/>
                <a:gd name="connsiteY1" fmla="*/ 446 h 787699"/>
                <a:gd name="connsiteX2" fmla="*/ 114718 w 114718"/>
                <a:gd name="connsiteY2" fmla="*/ 665860 h 787699"/>
                <a:gd name="connsiteX0" fmla="*/ 0 w 114718"/>
                <a:gd name="connsiteY0" fmla="*/ 788100 h 788100"/>
                <a:gd name="connsiteX1" fmla="*/ 49963 w 114718"/>
                <a:gd name="connsiteY1" fmla="*/ 847 h 788100"/>
                <a:gd name="connsiteX2" fmla="*/ 114718 w 114718"/>
                <a:gd name="connsiteY2" fmla="*/ 666261 h 788100"/>
                <a:gd name="connsiteX0" fmla="*/ 0 w 114718"/>
                <a:gd name="connsiteY0" fmla="*/ 788100 h 788100"/>
                <a:gd name="connsiteX1" fmla="*/ 49963 w 114718"/>
                <a:gd name="connsiteY1" fmla="*/ 847 h 788100"/>
                <a:gd name="connsiteX2" fmla="*/ 114718 w 114718"/>
                <a:gd name="connsiteY2" fmla="*/ 666261 h 788100"/>
                <a:gd name="connsiteX0" fmla="*/ 0 w 114718"/>
                <a:gd name="connsiteY0" fmla="*/ 576959 h 576959"/>
                <a:gd name="connsiteX1" fmla="*/ 60323 w 114718"/>
                <a:gd name="connsiteY1" fmla="*/ 1973 h 576959"/>
                <a:gd name="connsiteX2" fmla="*/ 114718 w 114718"/>
                <a:gd name="connsiteY2" fmla="*/ 455120 h 57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718" h="576959">
                  <a:moveTo>
                    <a:pt x="0" y="576959"/>
                  </a:moveTo>
                  <a:cubicBezTo>
                    <a:pt x="30341" y="215727"/>
                    <a:pt x="41203" y="22280"/>
                    <a:pt x="60323" y="1973"/>
                  </a:cubicBezTo>
                  <a:cubicBezTo>
                    <a:pt x="79443" y="-18334"/>
                    <a:pt x="100519" y="117037"/>
                    <a:pt x="114718" y="455120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2" name="321 Pentágono"/>
          <p:cNvSpPr/>
          <p:nvPr/>
        </p:nvSpPr>
        <p:spPr>
          <a:xfrm>
            <a:off x="322" y="6613525"/>
            <a:ext cx="2880268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254937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324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317 Rectángulo"/>
          <p:cNvSpPr/>
          <p:nvPr/>
        </p:nvSpPr>
        <p:spPr>
          <a:xfrm>
            <a:off x="3477510" y="2281563"/>
            <a:ext cx="667406" cy="66740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12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42" name="41 Imagen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88" t="20339" r="35980" b="38055"/>
          <a:stretch/>
        </p:blipFill>
        <p:spPr>
          <a:xfrm>
            <a:off x="382301" y="1052736"/>
            <a:ext cx="1309379" cy="1575630"/>
          </a:xfrm>
          <a:prstGeom prst="rect">
            <a:avLst/>
          </a:prstGeom>
        </p:spPr>
      </p:pic>
      <p:sp>
        <p:nvSpPr>
          <p:cNvPr id="43" name="Line 30"/>
          <p:cNvSpPr>
            <a:spLocks noChangeShapeType="1"/>
          </p:cNvSpPr>
          <p:nvPr/>
        </p:nvSpPr>
        <p:spPr bwMode="auto">
          <a:xfrm flipV="1">
            <a:off x="246110" y="2413149"/>
            <a:ext cx="332830" cy="222097"/>
          </a:xfrm>
          <a:prstGeom prst="line">
            <a:avLst/>
          </a:prstGeom>
          <a:noFill/>
          <a:ln w="571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7" name="Text Box 13"/>
          <p:cNvSpPr txBox="1">
            <a:spLocks noChangeArrowheads="1"/>
          </p:cNvSpPr>
          <p:nvPr/>
        </p:nvSpPr>
        <p:spPr bwMode="auto">
          <a:xfrm>
            <a:off x="64770" y="2587846"/>
            <a:ext cx="1170773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current</a:t>
            </a:r>
          </a:p>
          <a:p>
            <a:pPr eaLnBrk="1">
              <a:lnSpc>
                <a:spcPct val="101000"/>
              </a:lnSpc>
            </a:pPr>
            <a:r>
              <a:rPr lang="en-GB" i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bitplane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330 Elipse"/>
          <p:cNvSpPr/>
          <p:nvPr/>
        </p:nvSpPr>
        <p:spPr>
          <a:xfrm>
            <a:off x="3744686" y="2570880"/>
            <a:ext cx="107234" cy="107234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passes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" name="1 Grupo"/>
          <p:cNvGrpSpPr/>
          <p:nvPr/>
        </p:nvGrpSpPr>
        <p:grpSpPr>
          <a:xfrm>
            <a:off x="3203848" y="5200365"/>
            <a:ext cx="2808312" cy="470366"/>
            <a:chOff x="3203848" y="5200365"/>
            <a:chExt cx="2808312" cy="470366"/>
          </a:xfrm>
        </p:grpSpPr>
        <p:grpSp>
          <p:nvGrpSpPr>
            <p:cNvPr id="4" name="3 Grupo"/>
            <p:cNvGrpSpPr/>
            <p:nvPr/>
          </p:nvGrpSpPr>
          <p:grpSpPr>
            <a:xfrm>
              <a:off x="3203848" y="5200365"/>
              <a:ext cx="470103" cy="470103"/>
              <a:chOff x="2320418" y="5013176"/>
              <a:chExt cx="667406" cy="667406"/>
            </a:xfrm>
          </p:grpSpPr>
          <p:sp>
            <p:nvSpPr>
              <p:cNvPr id="320" name="319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320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322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323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325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326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327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329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331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4" name="333 Grupo"/>
            <p:cNvGrpSpPr/>
            <p:nvPr/>
          </p:nvGrpSpPr>
          <p:grpSpPr>
            <a:xfrm>
              <a:off x="3855270" y="5200365"/>
              <a:ext cx="470103" cy="470103"/>
              <a:chOff x="2320418" y="5013176"/>
              <a:chExt cx="667406" cy="667406"/>
            </a:xfrm>
          </p:grpSpPr>
          <p:sp>
            <p:nvSpPr>
              <p:cNvPr id="335" name="334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335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336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337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339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340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341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342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343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6" name="345 Grupo"/>
            <p:cNvGrpSpPr/>
            <p:nvPr/>
          </p:nvGrpSpPr>
          <p:grpSpPr>
            <a:xfrm>
              <a:off x="4890635" y="5200628"/>
              <a:ext cx="470103" cy="470103"/>
              <a:chOff x="2320418" y="5013176"/>
              <a:chExt cx="667406" cy="667406"/>
            </a:xfrm>
          </p:grpSpPr>
          <p:sp>
            <p:nvSpPr>
              <p:cNvPr id="347" name="346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347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348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349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351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3" name="352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353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" name="354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" name="355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8" name="357 Grupo"/>
            <p:cNvGrpSpPr/>
            <p:nvPr/>
          </p:nvGrpSpPr>
          <p:grpSpPr>
            <a:xfrm>
              <a:off x="5542057" y="5200628"/>
              <a:ext cx="470103" cy="470103"/>
              <a:chOff x="2320418" y="5013176"/>
              <a:chExt cx="667406" cy="667406"/>
            </a:xfrm>
          </p:grpSpPr>
          <p:sp>
            <p:nvSpPr>
              <p:cNvPr id="359" name="358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359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360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361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363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364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365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366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367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70" name="Line 30"/>
            <p:cNvSpPr>
              <a:spLocks noChangeShapeType="1"/>
            </p:cNvSpPr>
            <p:nvPr/>
          </p:nvSpPr>
          <p:spPr bwMode="auto">
            <a:xfrm flipH="1">
              <a:off x="4410371" y="5426317"/>
              <a:ext cx="39682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3" name="2 Grupo"/>
          <p:cNvGrpSpPr/>
          <p:nvPr/>
        </p:nvGrpSpPr>
        <p:grpSpPr>
          <a:xfrm>
            <a:off x="3203848" y="2948969"/>
            <a:ext cx="607363" cy="2721193"/>
            <a:chOff x="3203848" y="2948969"/>
            <a:chExt cx="607363" cy="2721193"/>
          </a:xfrm>
        </p:grpSpPr>
        <p:sp>
          <p:nvSpPr>
            <p:cNvPr id="371" name="370 Rectángulo"/>
            <p:cNvSpPr/>
            <p:nvPr/>
          </p:nvSpPr>
          <p:spPr>
            <a:xfrm>
              <a:off x="3203848" y="5200059"/>
              <a:ext cx="470103" cy="470103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Line 30"/>
            <p:cNvSpPr>
              <a:spLocks noChangeShapeType="1"/>
            </p:cNvSpPr>
            <p:nvPr/>
          </p:nvSpPr>
          <p:spPr bwMode="auto">
            <a:xfrm flipH="1">
              <a:off x="3438898" y="2948969"/>
              <a:ext cx="372313" cy="225109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333" name="332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339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5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1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19" name="318 Pentágono"/>
          <p:cNvSpPr/>
          <p:nvPr/>
        </p:nvSpPr>
        <p:spPr>
          <a:xfrm>
            <a:off x="321" y="6613525"/>
            <a:ext cx="2933885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778333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8" grpId="0" animBg="1"/>
      <p:bldP spid="331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480 Rectángulo"/>
          <p:cNvSpPr/>
          <p:nvPr/>
        </p:nvSpPr>
        <p:spPr>
          <a:xfrm>
            <a:off x="3366254" y="4869159"/>
            <a:ext cx="159037" cy="336254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5400000" scaled="1"/>
            <a:tileRect/>
          </a:gradFill>
          <a:ln w="127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481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490 Rectángulo"/>
          <p:cNvSpPr/>
          <p:nvPr/>
        </p:nvSpPr>
        <p:spPr>
          <a:xfrm>
            <a:off x="3278298" y="5672543"/>
            <a:ext cx="313512" cy="923518"/>
          </a:xfrm>
          <a:prstGeom prst="rect">
            <a:avLst/>
          </a:prstGeom>
          <a:solidFill>
            <a:schemeClr val="bg1"/>
          </a:solidFill>
          <a:ln w="127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317 Rectángulo"/>
          <p:cNvSpPr/>
          <p:nvPr/>
        </p:nvSpPr>
        <p:spPr>
          <a:xfrm>
            <a:off x="3477510" y="2281563"/>
            <a:ext cx="667406" cy="66740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13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42" name="41 Imagen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88" t="20339" r="35980" b="38055"/>
          <a:stretch/>
        </p:blipFill>
        <p:spPr>
          <a:xfrm>
            <a:off x="382301" y="1052736"/>
            <a:ext cx="1309379" cy="1575630"/>
          </a:xfrm>
          <a:prstGeom prst="rect">
            <a:avLst/>
          </a:prstGeom>
        </p:spPr>
      </p:pic>
      <p:sp>
        <p:nvSpPr>
          <p:cNvPr id="43" name="Line 30"/>
          <p:cNvSpPr>
            <a:spLocks noChangeShapeType="1"/>
          </p:cNvSpPr>
          <p:nvPr/>
        </p:nvSpPr>
        <p:spPr bwMode="auto">
          <a:xfrm flipV="1">
            <a:off x="246110" y="2413149"/>
            <a:ext cx="332830" cy="222097"/>
          </a:xfrm>
          <a:prstGeom prst="line">
            <a:avLst/>
          </a:prstGeom>
          <a:noFill/>
          <a:ln w="571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7" name="Text Box 13"/>
          <p:cNvSpPr txBox="1">
            <a:spLocks noChangeArrowheads="1"/>
          </p:cNvSpPr>
          <p:nvPr/>
        </p:nvSpPr>
        <p:spPr bwMode="auto">
          <a:xfrm>
            <a:off x="64770" y="2587846"/>
            <a:ext cx="1170773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current</a:t>
            </a:r>
          </a:p>
          <a:p>
            <a:pPr eaLnBrk="1">
              <a:lnSpc>
                <a:spcPct val="101000"/>
              </a:lnSpc>
            </a:pPr>
            <a:r>
              <a:rPr lang="en-GB" i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bitplane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330 Elipse"/>
          <p:cNvSpPr/>
          <p:nvPr/>
        </p:nvSpPr>
        <p:spPr>
          <a:xfrm>
            <a:off x="3744686" y="2570880"/>
            <a:ext cx="107234" cy="107234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passes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3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325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326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32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331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333 Grupo"/>
          <p:cNvGrpSpPr/>
          <p:nvPr/>
        </p:nvGrpSpPr>
        <p:grpSpPr>
          <a:xfrm>
            <a:off x="3855270" y="5200365"/>
            <a:ext cx="470103" cy="470103"/>
            <a:chOff x="2320418" y="5013176"/>
            <a:chExt cx="667406" cy="667406"/>
          </a:xfrm>
        </p:grpSpPr>
        <p:sp>
          <p:nvSpPr>
            <p:cNvPr id="335" name="334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341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342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343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6" name="345 Grupo"/>
          <p:cNvGrpSpPr/>
          <p:nvPr/>
        </p:nvGrpSpPr>
        <p:grpSpPr>
          <a:xfrm>
            <a:off x="4890635" y="5200628"/>
            <a:ext cx="470103" cy="470103"/>
            <a:chOff x="2320418" y="5013176"/>
            <a:chExt cx="667406" cy="667406"/>
          </a:xfrm>
        </p:grpSpPr>
        <p:sp>
          <p:nvSpPr>
            <p:cNvPr id="347" name="346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347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348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349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353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354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355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8" name="357 Grupo"/>
          <p:cNvGrpSpPr/>
          <p:nvPr/>
        </p:nvGrpSpPr>
        <p:grpSpPr>
          <a:xfrm>
            <a:off x="5542057" y="5200628"/>
            <a:ext cx="470103" cy="470103"/>
            <a:chOff x="2320418" y="5013176"/>
            <a:chExt cx="667406" cy="667406"/>
          </a:xfrm>
        </p:grpSpPr>
        <p:sp>
          <p:nvSpPr>
            <p:cNvPr id="359" name="358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359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360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361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36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36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365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366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367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0" name="Line 30"/>
          <p:cNvSpPr>
            <a:spLocks noChangeShapeType="1"/>
          </p:cNvSpPr>
          <p:nvPr/>
        </p:nvSpPr>
        <p:spPr bwMode="auto">
          <a:xfrm flipH="1">
            <a:off x="4410371" y="5426317"/>
            <a:ext cx="39682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71" name="370 Rectángulo"/>
          <p:cNvSpPr/>
          <p:nvPr/>
        </p:nvSpPr>
        <p:spPr>
          <a:xfrm>
            <a:off x="3203848" y="5200059"/>
            <a:ext cx="470103" cy="470103"/>
          </a:xfrm>
          <a:prstGeom prst="rect">
            <a:avLst/>
          </a:prstGeom>
          <a:noFill/>
          <a:ln w="28575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2 Grupo"/>
          <p:cNvGrpSpPr/>
          <p:nvPr/>
        </p:nvGrpSpPr>
        <p:grpSpPr>
          <a:xfrm>
            <a:off x="3225006" y="5788461"/>
            <a:ext cx="2765996" cy="170343"/>
            <a:chOff x="3225006" y="5788461"/>
            <a:chExt cx="2765996" cy="170343"/>
          </a:xfrm>
        </p:grpSpPr>
        <p:grpSp>
          <p:nvGrpSpPr>
            <p:cNvPr id="5" name="4 Grupo"/>
            <p:cNvGrpSpPr/>
            <p:nvPr/>
          </p:nvGrpSpPr>
          <p:grpSpPr>
            <a:xfrm>
              <a:off x="3225006" y="5788461"/>
              <a:ext cx="389731" cy="170302"/>
              <a:chOff x="3249631" y="5990432"/>
              <a:chExt cx="566738" cy="247650"/>
            </a:xfrm>
          </p:grpSpPr>
          <p:sp>
            <p:nvSpPr>
              <p:cNvPr id="386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387" name="Line 217"/>
              <p:cNvSpPr>
                <a:spLocks noChangeShapeType="1"/>
              </p:cNvSpPr>
              <p:nvPr/>
            </p:nvSpPr>
            <p:spPr bwMode="auto">
              <a:xfrm rot="16200000" flipH="1" flipV="1">
                <a:off x="3406868" y="6037631"/>
                <a:ext cx="147988" cy="110046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diamond" w="sm" len="sm"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89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90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91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92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93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94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95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96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97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98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399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00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01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432" name="431 Grupo"/>
            <p:cNvGrpSpPr/>
            <p:nvPr/>
          </p:nvGrpSpPr>
          <p:grpSpPr>
            <a:xfrm>
              <a:off x="3894237" y="5788461"/>
              <a:ext cx="389731" cy="170302"/>
              <a:chOff x="3249631" y="5990432"/>
              <a:chExt cx="566738" cy="247650"/>
            </a:xfrm>
          </p:grpSpPr>
          <p:sp>
            <p:nvSpPr>
              <p:cNvPr id="433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434" name="Line 217"/>
              <p:cNvSpPr>
                <a:spLocks noChangeShapeType="1"/>
              </p:cNvSpPr>
              <p:nvPr/>
            </p:nvSpPr>
            <p:spPr bwMode="auto">
              <a:xfrm rot="16200000" flipH="1">
                <a:off x="3504648" y="6049898"/>
                <a:ext cx="155823" cy="93349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diamond" w="sm" len="sm"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35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36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37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38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39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0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1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2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3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4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5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6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7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448" name="447 Grupo"/>
            <p:cNvGrpSpPr/>
            <p:nvPr/>
          </p:nvGrpSpPr>
          <p:grpSpPr>
            <a:xfrm>
              <a:off x="4932040" y="5788502"/>
              <a:ext cx="389731" cy="170302"/>
              <a:chOff x="3249631" y="5990432"/>
              <a:chExt cx="566738" cy="247650"/>
            </a:xfrm>
          </p:grpSpPr>
          <p:sp>
            <p:nvSpPr>
              <p:cNvPr id="449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450" name="Line 217"/>
              <p:cNvSpPr>
                <a:spLocks noChangeShapeType="1"/>
              </p:cNvSpPr>
              <p:nvPr/>
            </p:nvSpPr>
            <p:spPr bwMode="auto">
              <a:xfrm rot="16200000" flipH="1" flipV="1">
                <a:off x="3397641" y="5942684"/>
                <a:ext cx="62268" cy="214222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diamond" w="sm" len="sm"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1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2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3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4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5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6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7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8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9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0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1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2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3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464" name="463 Grupo"/>
            <p:cNvGrpSpPr/>
            <p:nvPr/>
          </p:nvGrpSpPr>
          <p:grpSpPr>
            <a:xfrm>
              <a:off x="5601271" y="5788502"/>
              <a:ext cx="389731" cy="170302"/>
              <a:chOff x="3249631" y="5990432"/>
              <a:chExt cx="566738" cy="247650"/>
            </a:xfrm>
          </p:grpSpPr>
          <p:sp>
            <p:nvSpPr>
              <p:cNvPr id="465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466" name="Line 217"/>
              <p:cNvSpPr>
                <a:spLocks noChangeShapeType="1"/>
              </p:cNvSpPr>
              <p:nvPr/>
            </p:nvSpPr>
            <p:spPr bwMode="auto">
              <a:xfrm rot="16200000" flipH="1" flipV="1">
                <a:off x="3452971" y="6098437"/>
                <a:ext cx="162689" cy="313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diamond" w="sm" len="sm"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7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8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9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0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1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2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3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4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5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6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7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8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9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</p:grpSp>
      <p:sp>
        <p:nvSpPr>
          <p:cNvPr id="492" name="491 Rectángulo"/>
          <p:cNvSpPr/>
          <p:nvPr/>
        </p:nvSpPr>
        <p:spPr>
          <a:xfrm>
            <a:off x="3278237" y="6615113"/>
            <a:ext cx="313512" cy="243502"/>
          </a:xfrm>
          <a:prstGeom prst="rect">
            <a:avLst/>
          </a:prstGeom>
          <a:solidFill>
            <a:schemeClr val="bg1"/>
          </a:solidFill>
          <a:ln w="127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3" name="482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484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5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6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82" name="381 Pentágono"/>
          <p:cNvSpPr/>
          <p:nvPr/>
        </p:nvSpPr>
        <p:spPr>
          <a:xfrm>
            <a:off x="321" y="6613525"/>
            <a:ext cx="3059511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725808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480 Rectángulo"/>
          <p:cNvSpPr/>
          <p:nvPr/>
        </p:nvSpPr>
        <p:spPr>
          <a:xfrm>
            <a:off x="3366254" y="4869159"/>
            <a:ext cx="159037" cy="336254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5400000" scaled="1"/>
            <a:tileRect/>
          </a:gradFill>
          <a:ln w="127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Rectangle 11"/>
          <p:cNvSpPr>
            <a:spLocks noChangeArrowheads="1"/>
          </p:cNvSpPr>
          <p:nvPr/>
        </p:nvSpPr>
        <p:spPr bwMode="auto">
          <a:xfrm>
            <a:off x="3314836" y="1141093"/>
            <a:ext cx="255254" cy="383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wordArtVert" wrap="none" lIns="36000" tIns="0" rIns="36000" bIns="0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sz="10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001011111101001010101</a:t>
            </a:r>
          </a:p>
        </p:txBody>
      </p:sp>
      <p:sp>
        <p:nvSpPr>
          <p:cNvPr id="491" name="490 Rectángulo"/>
          <p:cNvSpPr/>
          <p:nvPr/>
        </p:nvSpPr>
        <p:spPr>
          <a:xfrm>
            <a:off x="3278298" y="5672543"/>
            <a:ext cx="313512" cy="923518"/>
          </a:xfrm>
          <a:prstGeom prst="rect">
            <a:avLst/>
          </a:prstGeom>
          <a:solidFill>
            <a:schemeClr val="bg1"/>
          </a:solidFill>
          <a:ln w="127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7" name="486 Grupo"/>
          <p:cNvGrpSpPr/>
          <p:nvPr/>
        </p:nvGrpSpPr>
        <p:grpSpPr>
          <a:xfrm>
            <a:off x="3222466" y="5788597"/>
            <a:ext cx="389731" cy="170302"/>
            <a:chOff x="3249631" y="5990432"/>
            <a:chExt cx="566738" cy="247650"/>
          </a:xfrm>
        </p:grpSpPr>
        <p:sp>
          <p:nvSpPr>
            <p:cNvPr id="488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89" name="Line 217"/>
            <p:cNvSpPr>
              <a:spLocks noChangeShapeType="1"/>
            </p:cNvSpPr>
            <p:nvPr/>
          </p:nvSpPr>
          <p:spPr bwMode="auto">
            <a:xfrm rot="16200000" flipH="1" flipV="1">
              <a:off x="3406868" y="6037631"/>
              <a:ext cx="147988" cy="110046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0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9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10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11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12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13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14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15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17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18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19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20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21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82" name="481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317 Rectángulo"/>
          <p:cNvSpPr/>
          <p:nvPr/>
        </p:nvSpPr>
        <p:spPr>
          <a:xfrm>
            <a:off x="3477510" y="2281563"/>
            <a:ext cx="667406" cy="66740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13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42" name="41 Imagen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88" t="20339" r="35980" b="38055"/>
          <a:stretch/>
        </p:blipFill>
        <p:spPr>
          <a:xfrm>
            <a:off x="382301" y="1052736"/>
            <a:ext cx="1309379" cy="1575630"/>
          </a:xfrm>
          <a:prstGeom prst="rect">
            <a:avLst/>
          </a:prstGeom>
        </p:spPr>
      </p:pic>
      <p:sp>
        <p:nvSpPr>
          <p:cNvPr id="43" name="Line 30"/>
          <p:cNvSpPr>
            <a:spLocks noChangeShapeType="1"/>
          </p:cNvSpPr>
          <p:nvPr/>
        </p:nvSpPr>
        <p:spPr bwMode="auto">
          <a:xfrm flipV="1">
            <a:off x="246110" y="2413149"/>
            <a:ext cx="332830" cy="222097"/>
          </a:xfrm>
          <a:prstGeom prst="line">
            <a:avLst/>
          </a:prstGeom>
          <a:noFill/>
          <a:ln w="571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7" name="Text Box 13"/>
          <p:cNvSpPr txBox="1">
            <a:spLocks noChangeArrowheads="1"/>
          </p:cNvSpPr>
          <p:nvPr/>
        </p:nvSpPr>
        <p:spPr bwMode="auto">
          <a:xfrm>
            <a:off x="64770" y="2587846"/>
            <a:ext cx="1170773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current</a:t>
            </a:r>
          </a:p>
          <a:p>
            <a:pPr eaLnBrk="1">
              <a:lnSpc>
                <a:spcPct val="101000"/>
              </a:lnSpc>
            </a:pPr>
            <a:r>
              <a:rPr lang="en-GB" i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bitplane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330 Elipse"/>
          <p:cNvSpPr/>
          <p:nvPr/>
        </p:nvSpPr>
        <p:spPr>
          <a:xfrm>
            <a:off x="3744686" y="2570880"/>
            <a:ext cx="107234" cy="107234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passes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3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325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326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32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331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333 Grupo"/>
          <p:cNvGrpSpPr/>
          <p:nvPr/>
        </p:nvGrpSpPr>
        <p:grpSpPr>
          <a:xfrm>
            <a:off x="3855270" y="5200365"/>
            <a:ext cx="470103" cy="470103"/>
            <a:chOff x="2320418" y="5013176"/>
            <a:chExt cx="667406" cy="667406"/>
          </a:xfrm>
        </p:grpSpPr>
        <p:sp>
          <p:nvSpPr>
            <p:cNvPr id="335" name="334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341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342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343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6" name="345 Grupo"/>
          <p:cNvGrpSpPr/>
          <p:nvPr/>
        </p:nvGrpSpPr>
        <p:grpSpPr>
          <a:xfrm>
            <a:off x="4890635" y="5200628"/>
            <a:ext cx="470103" cy="470103"/>
            <a:chOff x="2320418" y="5013176"/>
            <a:chExt cx="667406" cy="667406"/>
          </a:xfrm>
        </p:grpSpPr>
        <p:sp>
          <p:nvSpPr>
            <p:cNvPr id="347" name="346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347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348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349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353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354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355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8" name="357 Grupo"/>
          <p:cNvGrpSpPr/>
          <p:nvPr/>
        </p:nvGrpSpPr>
        <p:grpSpPr>
          <a:xfrm>
            <a:off x="5542057" y="5200628"/>
            <a:ext cx="470103" cy="470103"/>
            <a:chOff x="2320418" y="5013176"/>
            <a:chExt cx="667406" cy="667406"/>
          </a:xfrm>
        </p:grpSpPr>
        <p:sp>
          <p:nvSpPr>
            <p:cNvPr id="359" name="358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359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360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361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36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36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365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366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367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0" name="Line 30"/>
          <p:cNvSpPr>
            <a:spLocks noChangeShapeType="1"/>
          </p:cNvSpPr>
          <p:nvPr/>
        </p:nvSpPr>
        <p:spPr bwMode="auto">
          <a:xfrm flipH="1">
            <a:off x="4410371" y="5426317"/>
            <a:ext cx="39682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71" name="370 Rectángulo"/>
          <p:cNvSpPr/>
          <p:nvPr/>
        </p:nvSpPr>
        <p:spPr>
          <a:xfrm>
            <a:off x="3203848" y="5200059"/>
            <a:ext cx="470103" cy="470103"/>
          </a:xfrm>
          <a:prstGeom prst="rect">
            <a:avLst/>
          </a:prstGeom>
          <a:noFill/>
          <a:ln w="28575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4 Grupo"/>
          <p:cNvGrpSpPr/>
          <p:nvPr/>
        </p:nvGrpSpPr>
        <p:grpSpPr>
          <a:xfrm>
            <a:off x="3225006" y="5788461"/>
            <a:ext cx="389731" cy="170302"/>
            <a:chOff x="3249631" y="5990432"/>
            <a:chExt cx="566738" cy="247650"/>
          </a:xfrm>
        </p:grpSpPr>
        <p:sp>
          <p:nvSpPr>
            <p:cNvPr id="386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387" name="Line 217"/>
            <p:cNvSpPr>
              <a:spLocks noChangeShapeType="1"/>
            </p:cNvSpPr>
            <p:nvPr/>
          </p:nvSpPr>
          <p:spPr bwMode="auto">
            <a:xfrm rot="16200000" flipH="1" flipV="1">
              <a:off x="3406868" y="6037631"/>
              <a:ext cx="147988" cy="110046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89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90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91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92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93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94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95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96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97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98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99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00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01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32" name="431 Grupo"/>
          <p:cNvGrpSpPr/>
          <p:nvPr/>
        </p:nvGrpSpPr>
        <p:grpSpPr>
          <a:xfrm>
            <a:off x="3894237" y="5788461"/>
            <a:ext cx="389731" cy="170302"/>
            <a:chOff x="3249631" y="5990432"/>
            <a:chExt cx="566738" cy="247650"/>
          </a:xfrm>
        </p:grpSpPr>
        <p:sp>
          <p:nvSpPr>
            <p:cNvPr id="433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34" name="Line 217"/>
            <p:cNvSpPr>
              <a:spLocks noChangeShapeType="1"/>
            </p:cNvSpPr>
            <p:nvPr/>
          </p:nvSpPr>
          <p:spPr bwMode="auto">
            <a:xfrm rot="16200000" flipH="1">
              <a:off x="3504648" y="6049898"/>
              <a:ext cx="155823" cy="93349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5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6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7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8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9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0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1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2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3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4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5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6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7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48" name="447 Grupo"/>
          <p:cNvGrpSpPr/>
          <p:nvPr/>
        </p:nvGrpSpPr>
        <p:grpSpPr>
          <a:xfrm>
            <a:off x="4932040" y="5788502"/>
            <a:ext cx="389731" cy="170302"/>
            <a:chOff x="3249631" y="5990432"/>
            <a:chExt cx="566738" cy="247650"/>
          </a:xfrm>
        </p:grpSpPr>
        <p:sp>
          <p:nvSpPr>
            <p:cNvPr id="449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50" name="Line 217"/>
            <p:cNvSpPr>
              <a:spLocks noChangeShapeType="1"/>
            </p:cNvSpPr>
            <p:nvPr/>
          </p:nvSpPr>
          <p:spPr bwMode="auto">
            <a:xfrm rot="16200000" flipH="1" flipV="1">
              <a:off x="3397641" y="5942684"/>
              <a:ext cx="62268" cy="214222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1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2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3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4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5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6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7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8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9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0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1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2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3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64" name="463 Grupo"/>
          <p:cNvGrpSpPr/>
          <p:nvPr/>
        </p:nvGrpSpPr>
        <p:grpSpPr>
          <a:xfrm>
            <a:off x="5601271" y="5788502"/>
            <a:ext cx="389731" cy="170302"/>
            <a:chOff x="3249631" y="5990432"/>
            <a:chExt cx="566738" cy="247650"/>
          </a:xfrm>
        </p:grpSpPr>
        <p:sp>
          <p:nvSpPr>
            <p:cNvPr id="465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66" name="Line 217"/>
            <p:cNvSpPr>
              <a:spLocks noChangeShapeType="1"/>
            </p:cNvSpPr>
            <p:nvPr/>
          </p:nvSpPr>
          <p:spPr bwMode="auto">
            <a:xfrm rot="16200000" flipH="1" flipV="1">
              <a:off x="3452971" y="6098437"/>
              <a:ext cx="162689" cy="313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7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8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9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0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1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2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3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4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5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6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7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8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9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92" name="491 Rectángulo"/>
          <p:cNvSpPr/>
          <p:nvPr/>
        </p:nvSpPr>
        <p:spPr>
          <a:xfrm>
            <a:off x="3278237" y="6615113"/>
            <a:ext cx="313512" cy="243502"/>
          </a:xfrm>
          <a:prstGeom prst="rect">
            <a:avLst/>
          </a:prstGeom>
          <a:solidFill>
            <a:schemeClr val="bg1"/>
          </a:solidFill>
          <a:ln w="127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3" name="492 Grupo"/>
          <p:cNvGrpSpPr/>
          <p:nvPr/>
        </p:nvGrpSpPr>
        <p:grpSpPr>
          <a:xfrm>
            <a:off x="3224736" y="5788597"/>
            <a:ext cx="389731" cy="170302"/>
            <a:chOff x="3249631" y="5990432"/>
            <a:chExt cx="566738" cy="247650"/>
          </a:xfrm>
        </p:grpSpPr>
        <p:sp>
          <p:nvSpPr>
            <p:cNvPr id="494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95" name="Line 217"/>
            <p:cNvSpPr>
              <a:spLocks noChangeShapeType="1"/>
            </p:cNvSpPr>
            <p:nvPr/>
          </p:nvSpPr>
          <p:spPr bwMode="auto">
            <a:xfrm rot="16200000" flipH="1" flipV="1">
              <a:off x="3416646" y="6069036"/>
              <a:ext cx="169614" cy="68863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2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3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4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5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6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7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8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527" name="526 Grupo"/>
          <p:cNvGrpSpPr/>
          <p:nvPr/>
        </p:nvGrpSpPr>
        <p:grpSpPr>
          <a:xfrm>
            <a:off x="3224736" y="5788502"/>
            <a:ext cx="389731" cy="170302"/>
            <a:chOff x="3249631" y="5990432"/>
            <a:chExt cx="566738" cy="247650"/>
          </a:xfrm>
        </p:grpSpPr>
        <p:sp>
          <p:nvSpPr>
            <p:cNvPr id="528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9" name="Line 217"/>
            <p:cNvSpPr>
              <a:spLocks noChangeShapeType="1"/>
            </p:cNvSpPr>
            <p:nvPr/>
          </p:nvSpPr>
          <p:spPr bwMode="auto">
            <a:xfrm rot="16200000" flipH="1">
              <a:off x="3452025" y="6102519"/>
              <a:ext cx="179673" cy="11955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30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31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32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33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34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35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36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37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38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39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40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41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42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543" name="542 Grupo"/>
          <p:cNvGrpSpPr/>
          <p:nvPr/>
        </p:nvGrpSpPr>
        <p:grpSpPr>
          <a:xfrm>
            <a:off x="3225277" y="5788597"/>
            <a:ext cx="389731" cy="170302"/>
            <a:chOff x="3249631" y="5990432"/>
            <a:chExt cx="566738" cy="247650"/>
          </a:xfrm>
        </p:grpSpPr>
        <p:sp>
          <p:nvSpPr>
            <p:cNvPr id="544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45" name="Line 217"/>
            <p:cNvSpPr>
              <a:spLocks noChangeShapeType="1"/>
            </p:cNvSpPr>
            <p:nvPr/>
          </p:nvSpPr>
          <p:spPr bwMode="auto">
            <a:xfrm rot="16200000" flipH="1">
              <a:off x="3506357" y="6048188"/>
              <a:ext cx="159087" cy="100033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46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47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48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49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50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51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52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53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54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55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56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57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58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559" name="558 Grupo"/>
          <p:cNvGrpSpPr/>
          <p:nvPr/>
        </p:nvGrpSpPr>
        <p:grpSpPr>
          <a:xfrm>
            <a:off x="3223474" y="5788597"/>
            <a:ext cx="389731" cy="170302"/>
            <a:chOff x="3249631" y="5990432"/>
            <a:chExt cx="566738" cy="247650"/>
          </a:xfrm>
        </p:grpSpPr>
        <p:sp>
          <p:nvSpPr>
            <p:cNvPr id="560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61" name="Line 217"/>
            <p:cNvSpPr>
              <a:spLocks noChangeShapeType="1"/>
            </p:cNvSpPr>
            <p:nvPr/>
          </p:nvSpPr>
          <p:spPr bwMode="auto">
            <a:xfrm rot="16200000" flipH="1">
              <a:off x="3563070" y="5991473"/>
              <a:ext cx="114067" cy="168442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62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63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64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65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66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67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68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69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0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1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2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3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4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575" name="574 Grupo"/>
          <p:cNvGrpSpPr/>
          <p:nvPr/>
        </p:nvGrpSpPr>
        <p:grpSpPr>
          <a:xfrm>
            <a:off x="3222896" y="5788597"/>
            <a:ext cx="389731" cy="170302"/>
            <a:chOff x="3249631" y="5990432"/>
            <a:chExt cx="566738" cy="247650"/>
          </a:xfrm>
        </p:grpSpPr>
        <p:sp>
          <p:nvSpPr>
            <p:cNvPr id="576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7" name="Line 217"/>
            <p:cNvSpPr>
              <a:spLocks noChangeShapeType="1"/>
            </p:cNvSpPr>
            <p:nvPr/>
          </p:nvSpPr>
          <p:spPr bwMode="auto">
            <a:xfrm rot="16200000" flipH="1">
              <a:off x="3606775" y="5947770"/>
              <a:ext cx="65589" cy="207374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8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9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0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1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2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3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4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5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6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7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8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9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90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83" name="482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484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5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6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522" name="521 Pentágono"/>
          <p:cNvSpPr/>
          <p:nvPr/>
        </p:nvSpPr>
        <p:spPr>
          <a:xfrm>
            <a:off x="321" y="6613525"/>
            <a:ext cx="3149910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074859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2.97547E-6 L 1.11111E-6 0.53702 " pathEditMode="relative" rAng="0" ptsTypes="AA">
                                      <p:cBhvr>
                                        <p:cTn id="6" dur="60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68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405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14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521424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OVERVIEW OF TRADITIONAL CODING SCHEMES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42" name="41 Imagen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88" t="20339" r="35980" b="38055"/>
          <a:stretch/>
        </p:blipFill>
        <p:spPr>
          <a:xfrm>
            <a:off x="382301" y="1052736"/>
            <a:ext cx="1309379" cy="1575630"/>
          </a:xfrm>
          <a:prstGeom prst="rect">
            <a:avLst/>
          </a:prstGeom>
        </p:spPr>
      </p:pic>
      <p:sp>
        <p:nvSpPr>
          <p:cNvPr id="43" name="Line 30"/>
          <p:cNvSpPr>
            <a:spLocks noChangeShapeType="1"/>
          </p:cNvSpPr>
          <p:nvPr/>
        </p:nvSpPr>
        <p:spPr bwMode="auto">
          <a:xfrm flipV="1">
            <a:off x="246110" y="2413149"/>
            <a:ext cx="332830" cy="222097"/>
          </a:xfrm>
          <a:prstGeom prst="line">
            <a:avLst/>
          </a:prstGeom>
          <a:noFill/>
          <a:ln w="571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114300" y="466725"/>
            <a:ext cx="44731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BITPLANE CODING STAGE (TIER-1)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7" name="Text Box 13"/>
          <p:cNvSpPr txBox="1">
            <a:spLocks noChangeArrowheads="1"/>
          </p:cNvSpPr>
          <p:nvPr/>
        </p:nvSpPr>
        <p:spPr bwMode="auto">
          <a:xfrm>
            <a:off x="64770" y="2587846"/>
            <a:ext cx="1170773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current</a:t>
            </a:r>
          </a:p>
          <a:p>
            <a:pPr eaLnBrk="1">
              <a:lnSpc>
                <a:spcPct val="101000"/>
              </a:lnSpc>
            </a:pPr>
            <a:r>
              <a:rPr lang="en-GB" i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bitplane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passes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3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325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326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32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331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333 Grupo"/>
          <p:cNvGrpSpPr/>
          <p:nvPr/>
        </p:nvGrpSpPr>
        <p:grpSpPr>
          <a:xfrm>
            <a:off x="3855270" y="5200365"/>
            <a:ext cx="470103" cy="470103"/>
            <a:chOff x="2320418" y="5013176"/>
            <a:chExt cx="667406" cy="667406"/>
          </a:xfrm>
        </p:grpSpPr>
        <p:sp>
          <p:nvSpPr>
            <p:cNvPr id="335" name="334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341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342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343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6" name="345 Grupo"/>
          <p:cNvGrpSpPr/>
          <p:nvPr/>
        </p:nvGrpSpPr>
        <p:grpSpPr>
          <a:xfrm>
            <a:off x="4890635" y="5200628"/>
            <a:ext cx="470103" cy="470103"/>
            <a:chOff x="2320418" y="5013176"/>
            <a:chExt cx="667406" cy="667406"/>
          </a:xfrm>
        </p:grpSpPr>
        <p:sp>
          <p:nvSpPr>
            <p:cNvPr id="347" name="346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347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348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349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353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354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355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8" name="357 Grupo"/>
          <p:cNvGrpSpPr/>
          <p:nvPr/>
        </p:nvGrpSpPr>
        <p:grpSpPr>
          <a:xfrm>
            <a:off x="5542057" y="5200628"/>
            <a:ext cx="470103" cy="470103"/>
            <a:chOff x="2320418" y="5013176"/>
            <a:chExt cx="667406" cy="667406"/>
          </a:xfrm>
        </p:grpSpPr>
        <p:sp>
          <p:nvSpPr>
            <p:cNvPr id="359" name="358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359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360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361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36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36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365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366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367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0" name="Line 30"/>
          <p:cNvSpPr>
            <a:spLocks noChangeShapeType="1"/>
          </p:cNvSpPr>
          <p:nvPr/>
        </p:nvSpPr>
        <p:spPr bwMode="auto">
          <a:xfrm flipH="1">
            <a:off x="4410371" y="5426317"/>
            <a:ext cx="39682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32" name="431 Grupo"/>
          <p:cNvGrpSpPr/>
          <p:nvPr/>
        </p:nvGrpSpPr>
        <p:grpSpPr>
          <a:xfrm>
            <a:off x="3894237" y="5788461"/>
            <a:ext cx="389731" cy="170302"/>
            <a:chOff x="3249631" y="5990432"/>
            <a:chExt cx="566738" cy="247650"/>
          </a:xfrm>
        </p:grpSpPr>
        <p:sp>
          <p:nvSpPr>
            <p:cNvPr id="433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34" name="Line 217"/>
            <p:cNvSpPr>
              <a:spLocks noChangeShapeType="1"/>
            </p:cNvSpPr>
            <p:nvPr/>
          </p:nvSpPr>
          <p:spPr bwMode="auto">
            <a:xfrm rot="16200000" flipH="1">
              <a:off x="3504648" y="6049898"/>
              <a:ext cx="155823" cy="93349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5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6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7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8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9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0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1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2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3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4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5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6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7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48" name="447 Grupo"/>
          <p:cNvGrpSpPr/>
          <p:nvPr/>
        </p:nvGrpSpPr>
        <p:grpSpPr>
          <a:xfrm>
            <a:off x="4932040" y="5788502"/>
            <a:ext cx="389731" cy="170302"/>
            <a:chOff x="3249631" y="5990432"/>
            <a:chExt cx="566738" cy="247650"/>
          </a:xfrm>
        </p:grpSpPr>
        <p:sp>
          <p:nvSpPr>
            <p:cNvPr id="449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50" name="Line 217"/>
            <p:cNvSpPr>
              <a:spLocks noChangeShapeType="1"/>
            </p:cNvSpPr>
            <p:nvPr/>
          </p:nvSpPr>
          <p:spPr bwMode="auto">
            <a:xfrm rot="16200000" flipH="1" flipV="1">
              <a:off x="3397641" y="5942684"/>
              <a:ext cx="62268" cy="214222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1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2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3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4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5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6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7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8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9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0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1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2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3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64" name="463 Grupo"/>
          <p:cNvGrpSpPr/>
          <p:nvPr/>
        </p:nvGrpSpPr>
        <p:grpSpPr>
          <a:xfrm>
            <a:off x="5601271" y="5788502"/>
            <a:ext cx="389731" cy="170302"/>
            <a:chOff x="3249631" y="5990432"/>
            <a:chExt cx="566738" cy="247650"/>
          </a:xfrm>
        </p:grpSpPr>
        <p:sp>
          <p:nvSpPr>
            <p:cNvPr id="465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66" name="Line 217"/>
            <p:cNvSpPr>
              <a:spLocks noChangeShapeType="1"/>
            </p:cNvSpPr>
            <p:nvPr/>
          </p:nvSpPr>
          <p:spPr bwMode="auto">
            <a:xfrm rot="16200000" flipH="1" flipV="1">
              <a:off x="3452971" y="6098437"/>
              <a:ext cx="162689" cy="313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7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8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9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0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1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2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3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4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5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6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7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8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9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575" name="574 Grupo"/>
          <p:cNvGrpSpPr/>
          <p:nvPr/>
        </p:nvGrpSpPr>
        <p:grpSpPr>
          <a:xfrm>
            <a:off x="3222896" y="5789800"/>
            <a:ext cx="389731" cy="170302"/>
            <a:chOff x="3249631" y="5990432"/>
            <a:chExt cx="566738" cy="247650"/>
          </a:xfrm>
        </p:grpSpPr>
        <p:sp>
          <p:nvSpPr>
            <p:cNvPr id="576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7" name="Line 217"/>
            <p:cNvSpPr>
              <a:spLocks noChangeShapeType="1"/>
            </p:cNvSpPr>
            <p:nvPr/>
          </p:nvSpPr>
          <p:spPr bwMode="auto">
            <a:xfrm rot="16200000" flipH="1">
              <a:off x="3606775" y="5947770"/>
              <a:ext cx="65589" cy="207374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8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9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0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1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2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3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4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5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6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7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8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9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90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2" name="1 Grupo"/>
          <p:cNvGrpSpPr/>
          <p:nvPr/>
        </p:nvGrpSpPr>
        <p:grpSpPr>
          <a:xfrm>
            <a:off x="3412143" y="5542817"/>
            <a:ext cx="3353189" cy="697797"/>
            <a:chOff x="3412143" y="5542817"/>
            <a:chExt cx="3353189" cy="697797"/>
          </a:xfrm>
        </p:grpSpPr>
        <p:sp>
          <p:nvSpPr>
            <p:cNvPr id="481" name="Line 30"/>
            <p:cNvSpPr>
              <a:spLocks noChangeShapeType="1"/>
            </p:cNvSpPr>
            <p:nvPr/>
          </p:nvSpPr>
          <p:spPr bwMode="auto">
            <a:xfrm>
              <a:off x="6426801" y="5542818"/>
              <a:ext cx="338531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2" name="Line 30"/>
            <p:cNvSpPr>
              <a:spLocks noChangeShapeType="1"/>
            </p:cNvSpPr>
            <p:nvPr/>
          </p:nvSpPr>
          <p:spPr bwMode="auto">
            <a:xfrm>
              <a:off x="3412143" y="6237312"/>
              <a:ext cx="3016190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3" name="Line 30"/>
            <p:cNvSpPr>
              <a:spLocks noChangeShapeType="1"/>
            </p:cNvSpPr>
            <p:nvPr/>
          </p:nvSpPr>
          <p:spPr bwMode="auto">
            <a:xfrm flipV="1">
              <a:off x="3417762" y="5960102"/>
              <a:ext cx="1982" cy="277209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4" name="Line 30"/>
            <p:cNvSpPr>
              <a:spLocks noChangeShapeType="1"/>
            </p:cNvSpPr>
            <p:nvPr/>
          </p:nvSpPr>
          <p:spPr bwMode="auto">
            <a:xfrm flipV="1">
              <a:off x="4090765" y="5960102"/>
              <a:ext cx="1982" cy="277209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5" name="Line 30"/>
            <p:cNvSpPr>
              <a:spLocks noChangeShapeType="1"/>
            </p:cNvSpPr>
            <p:nvPr/>
          </p:nvSpPr>
          <p:spPr bwMode="auto">
            <a:xfrm flipV="1">
              <a:off x="5125913" y="5953969"/>
              <a:ext cx="1982" cy="277209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6" name="Line 30"/>
            <p:cNvSpPr>
              <a:spLocks noChangeShapeType="1"/>
            </p:cNvSpPr>
            <p:nvPr/>
          </p:nvSpPr>
          <p:spPr bwMode="auto">
            <a:xfrm flipV="1">
              <a:off x="5795962" y="5953969"/>
              <a:ext cx="1982" cy="277209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7" name="Line 30"/>
            <p:cNvSpPr>
              <a:spLocks noChangeShapeType="1"/>
            </p:cNvSpPr>
            <p:nvPr/>
          </p:nvSpPr>
          <p:spPr bwMode="auto">
            <a:xfrm flipV="1">
              <a:off x="6426801" y="5542817"/>
              <a:ext cx="0" cy="697797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88" name="Group 2"/>
          <p:cNvGrpSpPr>
            <a:grpSpLocks/>
          </p:cNvGrpSpPr>
          <p:nvPr/>
        </p:nvGrpSpPr>
        <p:grpSpPr bwMode="auto">
          <a:xfrm rot="498828">
            <a:off x="6841786" y="5197570"/>
            <a:ext cx="562365" cy="560084"/>
            <a:chOff x="1281" y="579"/>
            <a:chExt cx="3187" cy="3172"/>
          </a:xfrm>
        </p:grpSpPr>
        <p:sp>
          <p:nvSpPr>
            <p:cNvPr id="48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49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09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0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1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2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3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4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5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17" name="Group 12"/>
          <p:cNvGrpSpPr>
            <a:grpSpLocks/>
          </p:cNvGrpSpPr>
          <p:nvPr/>
        </p:nvGrpSpPr>
        <p:grpSpPr bwMode="auto">
          <a:xfrm rot="1606593">
            <a:off x="7378163" y="5404814"/>
            <a:ext cx="466546" cy="464265"/>
            <a:chOff x="1281" y="579"/>
            <a:chExt cx="3187" cy="3172"/>
          </a:xfrm>
        </p:grpSpPr>
        <p:sp>
          <p:nvSpPr>
            <p:cNvPr id="518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519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0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1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2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3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4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5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6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591" name="Rectangle 34"/>
          <p:cNvSpPr>
            <a:spLocks noChangeArrowheads="1"/>
          </p:cNvSpPr>
          <p:nvPr/>
        </p:nvSpPr>
        <p:spPr bwMode="auto">
          <a:xfrm>
            <a:off x="6764041" y="5137468"/>
            <a:ext cx="1198309" cy="801501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sp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ARITHMETIC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CODER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593" name="Line 30"/>
          <p:cNvSpPr>
            <a:spLocks noChangeShapeType="1"/>
          </p:cNvSpPr>
          <p:nvPr/>
        </p:nvSpPr>
        <p:spPr bwMode="auto">
          <a:xfrm>
            <a:off x="7353167" y="5934992"/>
            <a:ext cx="0" cy="288032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604" name="603 Rectángulo"/>
          <p:cNvSpPr/>
          <p:nvPr/>
        </p:nvSpPr>
        <p:spPr>
          <a:xfrm>
            <a:off x="7320645" y="6243527"/>
            <a:ext cx="1715851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604 Rectángulo"/>
          <p:cNvSpPr/>
          <p:nvPr/>
        </p:nvSpPr>
        <p:spPr>
          <a:xfrm>
            <a:off x="6924819" y="6231060"/>
            <a:ext cx="2111677" cy="221663"/>
          </a:xfrm>
          <a:prstGeom prst="rect">
            <a:avLst/>
          </a:prstGeom>
          <a:gradFill>
            <a:gsLst>
              <a:gs pos="20000">
                <a:schemeClr val="bg1"/>
              </a:gs>
              <a:gs pos="0">
                <a:schemeClr val="bg1">
                  <a:alpha val="0"/>
                </a:schemeClr>
              </a:gs>
              <a:gs pos="9000">
                <a:schemeClr val="bg1">
                  <a:alpha val="88000"/>
                </a:schemeClr>
              </a:gs>
            </a:gsLst>
            <a:lin ang="0" scaled="0"/>
          </a:gradFill>
          <a:ln w="127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7" name="406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408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09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0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11" name="410 Pentágono"/>
          <p:cNvSpPr/>
          <p:nvPr/>
        </p:nvSpPr>
        <p:spPr>
          <a:xfrm>
            <a:off x="320" y="6613525"/>
            <a:ext cx="3256892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66941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20" dur="5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22" dur="50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5.83063E-7 L 0.23368 -5.83063E-7 " pathEditMode="relative" rAng="0" ptsTypes="AA">
                                      <p:cBhvr>
                                        <p:cTn id="27" dur="50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8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1" grpId="0" animBg="1"/>
      <p:bldP spid="593" grpId="0" animBg="1"/>
      <p:bldP spid="605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237353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n-U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TABLE OF CONTENTS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4" name="13 Rectángulo"/>
          <p:cNvSpPr/>
          <p:nvPr/>
        </p:nvSpPr>
        <p:spPr>
          <a:xfrm>
            <a:off x="0" y="6525344"/>
            <a:ext cx="9144000" cy="3326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14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952" y="1773705"/>
            <a:ext cx="1635024" cy="1226267"/>
          </a:xfrm>
          <a:prstGeom prst="rect">
            <a:avLst/>
          </a:prstGeom>
        </p:spPr>
      </p:pic>
      <p:pic>
        <p:nvPicPr>
          <p:cNvPr id="16" name="15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7337" y="4610811"/>
            <a:ext cx="1043703" cy="728417"/>
          </a:xfrm>
          <a:prstGeom prst="rect">
            <a:avLst/>
          </a:prstGeom>
        </p:spPr>
      </p:pic>
      <p:pic>
        <p:nvPicPr>
          <p:cNvPr id="17" name="16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3607" y="4360734"/>
            <a:ext cx="1268833" cy="885539"/>
          </a:xfrm>
          <a:prstGeom prst="rect">
            <a:avLst/>
          </a:prstGeom>
        </p:spPr>
      </p:pic>
      <p:grpSp>
        <p:nvGrpSpPr>
          <p:cNvPr id="18" name="17 Grupo"/>
          <p:cNvGrpSpPr/>
          <p:nvPr/>
        </p:nvGrpSpPr>
        <p:grpSpPr>
          <a:xfrm rot="630674">
            <a:off x="5342345" y="3147160"/>
            <a:ext cx="796088" cy="789817"/>
            <a:chOff x="2771799" y="1153100"/>
            <a:chExt cx="3600401" cy="3572044"/>
          </a:xfrm>
        </p:grpSpPr>
        <p:sp>
          <p:nvSpPr>
            <p:cNvPr id="19" name="18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rgbClr val="E8F8EE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19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20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21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22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2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24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25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26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27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28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29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30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31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32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33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34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35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36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37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38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39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40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41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42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43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44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45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46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47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48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49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50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51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52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53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54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55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56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57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58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59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60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61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62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63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64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65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66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67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68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69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70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71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72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73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74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75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76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77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78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81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82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83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84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85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86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87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88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89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90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91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93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94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97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98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100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101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102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103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104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105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106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107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108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109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110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111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112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113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114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117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118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119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120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121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122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123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124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125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126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127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128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129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132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133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134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135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136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137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138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139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140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141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142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143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144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145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148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149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150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153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154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155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156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157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158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159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160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161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162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163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164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165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166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171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172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173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174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175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176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177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178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179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180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181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182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185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186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187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188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189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190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191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192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193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196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197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198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199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200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201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202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203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" name="204 Grupo"/>
            <p:cNvGrpSpPr/>
            <p:nvPr/>
          </p:nvGrpSpPr>
          <p:grpSpPr>
            <a:xfrm>
              <a:off x="3312638" y="1268760"/>
              <a:ext cx="2915546" cy="3131570"/>
              <a:chOff x="3312638" y="1268760"/>
              <a:chExt cx="2915546" cy="3131570"/>
            </a:xfrm>
            <a:solidFill>
              <a:schemeClr val="bg1">
                <a:lumMod val="95000"/>
              </a:schemeClr>
            </a:solidFill>
          </p:grpSpPr>
          <p:sp>
            <p:nvSpPr>
              <p:cNvPr id="300" name="299 Elipse"/>
              <p:cNvSpPr/>
              <p:nvPr/>
            </p:nvSpPr>
            <p:spPr>
              <a:xfrm>
                <a:off x="6120950" y="126876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300 Elipse"/>
              <p:cNvSpPr/>
              <p:nvPr/>
            </p:nvSpPr>
            <p:spPr>
              <a:xfrm>
                <a:off x="3312638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301 Elipse"/>
              <p:cNvSpPr/>
              <p:nvPr/>
            </p:nvSpPr>
            <p:spPr>
              <a:xfrm>
                <a:off x="3528662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302 Elipse"/>
              <p:cNvSpPr/>
              <p:nvPr/>
            </p:nvSpPr>
            <p:spPr>
              <a:xfrm>
                <a:off x="6120950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303 Elipse"/>
              <p:cNvSpPr/>
              <p:nvPr/>
            </p:nvSpPr>
            <p:spPr>
              <a:xfrm>
                <a:off x="3312638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304 Elipse"/>
              <p:cNvSpPr/>
              <p:nvPr/>
            </p:nvSpPr>
            <p:spPr>
              <a:xfrm>
                <a:off x="3528662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305 Elipse"/>
              <p:cNvSpPr/>
              <p:nvPr/>
            </p:nvSpPr>
            <p:spPr>
              <a:xfrm>
                <a:off x="4176734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306 Elipse"/>
              <p:cNvSpPr/>
              <p:nvPr/>
            </p:nvSpPr>
            <p:spPr>
              <a:xfrm>
                <a:off x="4176734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307 Elipse"/>
              <p:cNvSpPr/>
              <p:nvPr/>
            </p:nvSpPr>
            <p:spPr>
              <a:xfrm>
                <a:off x="4392758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308 Elipse"/>
              <p:cNvSpPr/>
              <p:nvPr/>
            </p:nvSpPr>
            <p:spPr>
              <a:xfrm>
                <a:off x="3960710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309 Elipse"/>
              <p:cNvSpPr/>
              <p:nvPr/>
            </p:nvSpPr>
            <p:spPr>
              <a:xfrm>
                <a:off x="4176734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310 Elipse"/>
              <p:cNvSpPr/>
              <p:nvPr/>
            </p:nvSpPr>
            <p:spPr>
              <a:xfrm>
                <a:off x="396071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311 Elipse"/>
              <p:cNvSpPr/>
              <p:nvPr/>
            </p:nvSpPr>
            <p:spPr>
              <a:xfrm>
                <a:off x="417673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312 Elipse"/>
              <p:cNvSpPr/>
              <p:nvPr/>
            </p:nvSpPr>
            <p:spPr>
              <a:xfrm>
                <a:off x="504083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313 Elipse"/>
              <p:cNvSpPr/>
              <p:nvPr/>
            </p:nvSpPr>
            <p:spPr>
              <a:xfrm>
                <a:off x="525685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314 Elipse"/>
              <p:cNvSpPr/>
              <p:nvPr/>
            </p:nvSpPr>
            <p:spPr>
              <a:xfrm>
                <a:off x="5040830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315 Elipse"/>
              <p:cNvSpPr/>
              <p:nvPr/>
            </p:nvSpPr>
            <p:spPr>
              <a:xfrm>
                <a:off x="5256854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316 Elipse"/>
              <p:cNvSpPr/>
              <p:nvPr/>
            </p:nvSpPr>
            <p:spPr>
              <a:xfrm>
                <a:off x="5472878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317 Elipse"/>
              <p:cNvSpPr/>
              <p:nvPr/>
            </p:nvSpPr>
            <p:spPr>
              <a:xfrm>
                <a:off x="5688902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318 Elipse"/>
              <p:cNvSpPr/>
              <p:nvPr/>
            </p:nvSpPr>
            <p:spPr>
              <a:xfrm>
                <a:off x="5040830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319 Elipse"/>
              <p:cNvSpPr/>
              <p:nvPr/>
            </p:nvSpPr>
            <p:spPr>
              <a:xfrm>
                <a:off x="5256854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320 Elipse"/>
              <p:cNvSpPr/>
              <p:nvPr/>
            </p:nvSpPr>
            <p:spPr>
              <a:xfrm>
                <a:off x="3960710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321 Elipse"/>
              <p:cNvSpPr/>
              <p:nvPr/>
            </p:nvSpPr>
            <p:spPr>
              <a:xfrm>
                <a:off x="4176734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322 Elipse"/>
              <p:cNvSpPr/>
              <p:nvPr/>
            </p:nvSpPr>
            <p:spPr>
              <a:xfrm>
                <a:off x="3960710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323 Elipse"/>
              <p:cNvSpPr/>
              <p:nvPr/>
            </p:nvSpPr>
            <p:spPr>
              <a:xfrm>
                <a:off x="4176734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324 Elipse"/>
              <p:cNvSpPr/>
              <p:nvPr/>
            </p:nvSpPr>
            <p:spPr>
              <a:xfrm>
                <a:off x="3744686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325 Elipse"/>
              <p:cNvSpPr/>
              <p:nvPr/>
            </p:nvSpPr>
            <p:spPr>
              <a:xfrm>
                <a:off x="3960710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326 Elipse"/>
              <p:cNvSpPr/>
              <p:nvPr/>
            </p:nvSpPr>
            <p:spPr>
              <a:xfrm>
                <a:off x="374468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327 Elipse"/>
              <p:cNvSpPr/>
              <p:nvPr/>
            </p:nvSpPr>
            <p:spPr>
              <a:xfrm>
                <a:off x="3960710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328 Elipse"/>
              <p:cNvSpPr/>
              <p:nvPr/>
            </p:nvSpPr>
            <p:spPr>
              <a:xfrm>
                <a:off x="5472878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329 Elipse"/>
              <p:cNvSpPr/>
              <p:nvPr/>
            </p:nvSpPr>
            <p:spPr>
              <a:xfrm>
                <a:off x="5688902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330 Elipse"/>
              <p:cNvSpPr/>
              <p:nvPr/>
            </p:nvSpPr>
            <p:spPr>
              <a:xfrm>
                <a:off x="590492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331 Elipse"/>
              <p:cNvSpPr/>
              <p:nvPr/>
            </p:nvSpPr>
            <p:spPr>
              <a:xfrm>
                <a:off x="352866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332 Elipse"/>
              <p:cNvSpPr/>
              <p:nvPr/>
            </p:nvSpPr>
            <p:spPr>
              <a:xfrm>
                <a:off x="374468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333 Elipse"/>
              <p:cNvSpPr/>
              <p:nvPr/>
            </p:nvSpPr>
            <p:spPr>
              <a:xfrm>
                <a:off x="3960710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334 Elipse"/>
              <p:cNvSpPr/>
              <p:nvPr/>
            </p:nvSpPr>
            <p:spPr>
              <a:xfrm>
                <a:off x="5472878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335 Elipse"/>
              <p:cNvSpPr/>
              <p:nvPr/>
            </p:nvSpPr>
            <p:spPr>
              <a:xfrm>
                <a:off x="568890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336 Elipse"/>
              <p:cNvSpPr/>
              <p:nvPr/>
            </p:nvSpPr>
            <p:spPr>
              <a:xfrm>
                <a:off x="590492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337 Elipse"/>
              <p:cNvSpPr/>
              <p:nvPr/>
            </p:nvSpPr>
            <p:spPr>
              <a:xfrm>
                <a:off x="3312638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338 Elipse"/>
              <p:cNvSpPr/>
              <p:nvPr/>
            </p:nvSpPr>
            <p:spPr>
              <a:xfrm>
                <a:off x="352866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339 Elipse"/>
              <p:cNvSpPr/>
              <p:nvPr/>
            </p:nvSpPr>
            <p:spPr>
              <a:xfrm>
                <a:off x="568890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340 Elipse"/>
              <p:cNvSpPr/>
              <p:nvPr/>
            </p:nvSpPr>
            <p:spPr>
              <a:xfrm>
                <a:off x="3312638" y="429309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6" name="205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206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207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208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209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212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213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214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215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216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217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218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219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220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221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222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223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224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227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228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229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230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231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232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233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5" name="234 Grupo"/>
            <p:cNvGrpSpPr/>
            <p:nvPr/>
          </p:nvGrpSpPr>
          <p:grpSpPr>
            <a:xfrm>
              <a:off x="3261838" y="1153100"/>
              <a:ext cx="2582224" cy="3572044"/>
              <a:chOff x="3261838" y="1062261"/>
              <a:chExt cx="2582224" cy="3750765"/>
            </a:xfrm>
          </p:grpSpPr>
          <p:sp>
            <p:nvSpPr>
              <p:cNvPr id="293" name="Line 30"/>
              <p:cNvSpPr>
                <a:spLocks noChangeShapeType="1"/>
              </p:cNvSpPr>
              <p:nvPr/>
            </p:nvSpPr>
            <p:spPr bwMode="auto">
              <a:xfrm flipH="1">
                <a:off x="3261838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4" name="Line 30"/>
              <p:cNvSpPr>
                <a:spLocks noChangeShapeType="1"/>
              </p:cNvSpPr>
              <p:nvPr/>
            </p:nvSpPr>
            <p:spPr bwMode="auto">
              <a:xfrm flipH="1">
                <a:off x="3695204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5" name="Line 30"/>
              <p:cNvSpPr>
                <a:spLocks noChangeShapeType="1"/>
              </p:cNvSpPr>
              <p:nvPr/>
            </p:nvSpPr>
            <p:spPr bwMode="auto">
              <a:xfrm flipH="1">
                <a:off x="4117727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6" name="Line 30"/>
              <p:cNvSpPr>
                <a:spLocks noChangeShapeType="1"/>
              </p:cNvSpPr>
              <p:nvPr/>
            </p:nvSpPr>
            <p:spPr bwMode="auto">
              <a:xfrm flipH="1">
                <a:off x="4551093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7" name="Line 30"/>
              <p:cNvSpPr>
                <a:spLocks noChangeShapeType="1"/>
              </p:cNvSpPr>
              <p:nvPr/>
            </p:nvSpPr>
            <p:spPr bwMode="auto">
              <a:xfrm flipH="1">
                <a:off x="4988173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8" name="Line 30"/>
              <p:cNvSpPr>
                <a:spLocks noChangeShapeType="1"/>
              </p:cNvSpPr>
              <p:nvPr/>
            </p:nvSpPr>
            <p:spPr bwMode="auto">
              <a:xfrm flipH="1">
                <a:off x="5421539" y="106861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9" name="Line 30"/>
              <p:cNvSpPr>
                <a:spLocks noChangeShapeType="1"/>
              </p:cNvSpPr>
              <p:nvPr/>
            </p:nvSpPr>
            <p:spPr bwMode="auto">
              <a:xfrm flipH="1">
                <a:off x="5844062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236" name="235 Grupo"/>
            <p:cNvGrpSpPr/>
            <p:nvPr/>
          </p:nvGrpSpPr>
          <p:grpSpPr>
            <a:xfrm>
              <a:off x="2878733" y="1916832"/>
              <a:ext cx="3133427" cy="107234"/>
              <a:chOff x="2878733" y="1268760"/>
              <a:chExt cx="3133427" cy="107234"/>
            </a:xfrm>
          </p:grpSpPr>
          <p:sp>
            <p:nvSpPr>
              <p:cNvPr id="285" name="284 Elipse"/>
              <p:cNvSpPr/>
              <p:nvPr/>
            </p:nvSpPr>
            <p:spPr>
              <a:xfrm>
                <a:off x="2878733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285 Elipse"/>
              <p:cNvSpPr/>
              <p:nvPr/>
            </p:nvSpPr>
            <p:spPr>
              <a:xfrm>
                <a:off x="3312638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286 Elipse"/>
              <p:cNvSpPr/>
              <p:nvPr/>
            </p:nvSpPr>
            <p:spPr>
              <a:xfrm>
                <a:off x="3744686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287 Elipse"/>
              <p:cNvSpPr/>
              <p:nvPr/>
            </p:nvSpPr>
            <p:spPr>
              <a:xfrm>
                <a:off x="4176734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288 Elipse"/>
              <p:cNvSpPr/>
              <p:nvPr/>
            </p:nvSpPr>
            <p:spPr>
              <a:xfrm>
                <a:off x="4608782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289 Elipse"/>
              <p:cNvSpPr/>
              <p:nvPr/>
            </p:nvSpPr>
            <p:spPr>
              <a:xfrm>
                <a:off x="5040830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290 Elipse"/>
              <p:cNvSpPr/>
              <p:nvPr/>
            </p:nvSpPr>
            <p:spPr>
              <a:xfrm>
                <a:off x="5472878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291 Elipse"/>
              <p:cNvSpPr/>
              <p:nvPr/>
            </p:nvSpPr>
            <p:spPr>
              <a:xfrm>
                <a:off x="5904926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7" name="Line 30"/>
            <p:cNvSpPr>
              <a:spLocks noChangeShapeType="1"/>
            </p:cNvSpPr>
            <p:nvPr/>
          </p:nvSpPr>
          <p:spPr bwMode="auto">
            <a:xfrm flipV="1">
              <a:off x="2987824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38" name="Line 30"/>
            <p:cNvSpPr>
              <a:spLocks noChangeShapeType="1"/>
            </p:cNvSpPr>
            <p:nvPr/>
          </p:nvSpPr>
          <p:spPr bwMode="auto">
            <a:xfrm flipV="1">
              <a:off x="3422253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39" name="Line 30"/>
            <p:cNvSpPr>
              <a:spLocks noChangeShapeType="1"/>
            </p:cNvSpPr>
            <p:nvPr/>
          </p:nvSpPr>
          <p:spPr bwMode="auto">
            <a:xfrm flipV="1">
              <a:off x="3856193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0" name="Line 30"/>
            <p:cNvSpPr>
              <a:spLocks noChangeShapeType="1"/>
            </p:cNvSpPr>
            <p:nvPr/>
          </p:nvSpPr>
          <p:spPr bwMode="auto">
            <a:xfrm flipV="1">
              <a:off x="4285860" y="1322522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1" name="Line 30"/>
            <p:cNvSpPr>
              <a:spLocks noChangeShapeType="1"/>
            </p:cNvSpPr>
            <p:nvPr/>
          </p:nvSpPr>
          <p:spPr bwMode="auto">
            <a:xfrm flipV="1">
              <a:off x="4718397" y="1320116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2" name="Line 30"/>
            <p:cNvSpPr>
              <a:spLocks noChangeShapeType="1"/>
            </p:cNvSpPr>
            <p:nvPr/>
          </p:nvSpPr>
          <p:spPr bwMode="auto">
            <a:xfrm flipV="1">
              <a:off x="5150445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3" name="Line 30"/>
            <p:cNvSpPr>
              <a:spLocks noChangeShapeType="1"/>
            </p:cNvSpPr>
            <p:nvPr/>
          </p:nvSpPr>
          <p:spPr bwMode="auto">
            <a:xfrm flipV="1">
              <a:off x="5584385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4" name="Line 30"/>
            <p:cNvSpPr>
              <a:spLocks noChangeShapeType="1"/>
            </p:cNvSpPr>
            <p:nvPr/>
          </p:nvSpPr>
          <p:spPr bwMode="auto">
            <a:xfrm flipV="1">
              <a:off x="6014052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5" name="Line 30"/>
            <p:cNvSpPr>
              <a:spLocks noChangeShapeType="1"/>
            </p:cNvSpPr>
            <p:nvPr/>
          </p:nvSpPr>
          <p:spPr bwMode="auto">
            <a:xfrm flipV="1">
              <a:off x="2987246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6" name="Line 30"/>
            <p:cNvSpPr>
              <a:spLocks noChangeShapeType="1"/>
            </p:cNvSpPr>
            <p:nvPr/>
          </p:nvSpPr>
          <p:spPr bwMode="auto">
            <a:xfrm flipV="1">
              <a:off x="3421675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7" name="Line 30"/>
            <p:cNvSpPr>
              <a:spLocks noChangeShapeType="1"/>
            </p:cNvSpPr>
            <p:nvPr/>
          </p:nvSpPr>
          <p:spPr bwMode="auto">
            <a:xfrm flipV="1">
              <a:off x="3855615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8" name="Line 30"/>
            <p:cNvSpPr>
              <a:spLocks noChangeShapeType="1"/>
            </p:cNvSpPr>
            <p:nvPr/>
          </p:nvSpPr>
          <p:spPr bwMode="auto">
            <a:xfrm flipV="1">
              <a:off x="4285282" y="154012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9" name="Line 30"/>
            <p:cNvSpPr>
              <a:spLocks noChangeShapeType="1"/>
            </p:cNvSpPr>
            <p:nvPr/>
          </p:nvSpPr>
          <p:spPr bwMode="auto">
            <a:xfrm flipV="1">
              <a:off x="4717819" y="1537719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0" name="Line 30"/>
            <p:cNvSpPr>
              <a:spLocks noChangeShapeType="1"/>
            </p:cNvSpPr>
            <p:nvPr/>
          </p:nvSpPr>
          <p:spPr bwMode="auto">
            <a:xfrm flipV="1">
              <a:off x="5149867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1" name="Line 30"/>
            <p:cNvSpPr>
              <a:spLocks noChangeShapeType="1"/>
            </p:cNvSpPr>
            <p:nvPr/>
          </p:nvSpPr>
          <p:spPr bwMode="auto">
            <a:xfrm flipV="1">
              <a:off x="5583807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2" name="Line 30"/>
            <p:cNvSpPr>
              <a:spLocks noChangeShapeType="1"/>
            </p:cNvSpPr>
            <p:nvPr/>
          </p:nvSpPr>
          <p:spPr bwMode="auto">
            <a:xfrm flipV="1">
              <a:off x="6013474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3" name="Line 30"/>
            <p:cNvSpPr>
              <a:spLocks noChangeShapeType="1"/>
            </p:cNvSpPr>
            <p:nvPr/>
          </p:nvSpPr>
          <p:spPr bwMode="auto">
            <a:xfrm flipV="1">
              <a:off x="2987824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4" name="Line 30"/>
            <p:cNvSpPr>
              <a:spLocks noChangeShapeType="1"/>
            </p:cNvSpPr>
            <p:nvPr/>
          </p:nvSpPr>
          <p:spPr bwMode="auto">
            <a:xfrm flipV="1">
              <a:off x="3422253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5" name="Line 30"/>
            <p:cNvSpPr>
              <a:spLocks noChangeShapeType="1"/>
            </p:cNvSpPr>
            <p:nvPr/>
          </p:nvSpPr>
          <p:spPr bwMode="auto">
            <a:xfrm flipV="1">
              <a:off x="3856193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6" name="Line 30"/>
            <p:cNvSpPr>
              <a:spLocks noChangeShapeType="1"/>
            </p:cNvSpPr>
            <p:nvPr/>
          </p:nvSpPr>
          <p:spPr bwMode="auto">
            <a:xfrm flipV="1">
              <a:off x="4285860" y="1751387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7" name="Line 30"/>
            <p:cNvSpPr>
              <a:spLocks noChangeShapeType="1"/>
            </p:cNvSpPr>
            <p:nvPr/>
          </p:nvSpPr>
          <p:spPr bwMode="auto">
            <a:xfrm flipV="1">
              <a:off x="4718397" y="174898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8" name="Line 30"/>
            <p:cNvSpPr>
              <a:spLocks noChangeShapeType="1"/>
            </p:cNvSpPr>
            <p:nvPr/>
          </p:nvSpPr>
          <p:spPr bwMode="auto">
            <a:xfrm flipV="1">
              <a:off x="5150445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9" name="Line 30"/>
            <p:cNvSpPr>
              <a:spLocks noChangeShapeType="1"/>
            </p:cNvSpPr>
            <p:nvPr/>
          </p:nvSpPr>
          <p:spPr bwMode="auto">
            <a:xfrm flipV="1">
              <a:off x="5584385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0" name="Line 30"/>
            <p:cNvSpPr>
              <a:spLocks noChangeShapeType="1"/>
            </p:cNvSpPr>
            <p:nvPr/>
          </p:nvSpPr>
          <p:spPr bwMode="auto">
            <a:xfrm flipV="1">
              <a:off x="6014052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1" name="Line 30"/>
            <p:cNvSpPr>
              <a:spLocks noChangeShapeType="1"/>
            </p:cNvSpPr>
            <p:nvPr/>
          </p:nvSpPr>
          <p:spPr bwMode="auto">
            <a:xfrm flipH="1">
              <a:off x="2971800" y="136445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2" name="Line 30"/>
            <p:cNvSpPr>
              <a:spLocks noChangeShapeType="1"/>
            </p:cNvSpPr>
            <p:nvPr/>
          </p:nvSpPr>
          <p:spPr bwMode="auto">
            <a:xfrm flipH="1">
              <a:off x="3403769" y="1364578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3" name="Line 30"/>
            <p:cNvSpPr>
              <a:spLocks noChangeShapeType="1"/>
            </p:cNvSpPr>
            <p:nvPr/>
          </p:nvSpPr>
          <p:spPr bwMode="auto">
            <a:xfrm flipH="1">
              <a:off x="3835896" y="1367981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4" name="Line 30"/>
            <p:cNvSpPr>
              <a:spLocks noChangeShapeType="1"/>
            </p:cNvSpPr>
            <p:nvPr/>
          </p:nvSpPr>
          <p:spPr bwMode="auto">
            <a:xfrm flipH="1">
              <a:off x="4270246" y="136334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5" name="Line 30"/>
            <p:cNvSpPr>
              <a:spLocks noChangeShapeType="1"/>
            </p:cNvSpPr>
            <p:nvPr/>
          </p:nvSpPr>
          <p:spPr bwMode="auto">
            <a:xfrm flipH="1">
              <a:off x="4699992" y="1363314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6" name="Line 30"/>
            <p:cNvSpPr>
              <a:spLocks noChangeShapeType="1"/>
            </p:cNvSpPr>
            <p:nvPr/>
          </p:nvSpPr>
          <p:spPr bwMode="auto">
            <a:xfrm flipH="1">
              <a:off x="5131961" y="1363435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7" name="Line 30"/>
            <p:cNvSpPr>
              <a:spLocks noChangeShapeType="1"/>
            </p:cNvSpPr>
            <p:nvPr/>
          </p:nvSpPr>
          <p:spPr bwMode="auto">
            <a:xfrm flipH="1">
              <a:off x="5564088" y="1366838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8" name="Line 30"/>
            <p:cNvSpPr>
              <a:spLocks noChangeShapeType="1"/>
            </p:cNvSpPr>
            <p:nvPr/>
          </p:nvSpPr>
          <p:spPr bwMode="auto">
            <a:xfrm flipH="1">
              <a:off x="5998438" y="136219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9" name="Line 30"/>
            <p:cNvSpPr>
              <a:spLocks noChangeShapeType="1"/>
            </p:cNvSpPr>
            <p:nvPr/>
          </p:nvSpPr>
          <p:spPr bwMode="auto">
            <a:xfrm flipH="1">
              <a:off x="2973538" y="1580602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0" name="Line 30"/>
            <p:cNvSpPr>
              <a:spLocks noChangeShapeType="1"/>
            </p:cNvSpPr>
            <p:nvPr/>
          </p:nvSpPr>
          <p:spPr bwMode="auto">
            <a:xfrm flipH="1">
              <a:off x="3405507" y="158072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1" name="Line 30"/>
            <p:cNvSpPr>
              <a:spLocks noChangeShapeType="1"/>
            </p:cNvSpPr>
            <p:nvPr/>
          </p:nvSpPr>
          <p:spPr bwMode="auto">
            <a:xfrm flipH="1">
              <a:off x="3837634" y="158412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2" name="Line 30"/>
            <p:cNvSpPr>
              <a:spLocks noChangeShapeType="1"/>
            </p:cNvSpPr>
            <p:nvPr/>
          </p:nvSpPr>
          <p:spPr bwMode="auto">
            <a:xfrm flipH="1">
              <a:off x="4271984" y="1579485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3" name="Line 30"/>
            <p:cNvSpPr>
              <a:spLocks noChangeShapeType="1"/>
            </p:cNvSpPr>
            <p:nvPr/>
          </p:nvSpPr>
          <p:spPr bwMode="auto">
            <a:xfrm flipH="1">
              <a:off x="4701730" y="1579459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4" name="Line 30"/>
            <p:cNvSpPr>
              <a:spLocks noChangeShapeType="1"/>
            </p:cNvSpPr>
            <p:nvPr/>
          </p:nvSpPr>
          <p:spPr bwMode="auto">
            <a:xfrm flipH="1">
              <a:off x="5133699" y="157958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5" name="Line 30"/>
            <p:cNvSpPr>
              <a:spLocks noChangeShapeType="1"/>
            </p:cNvSpPr>
            <p:nvPr/>
          </p:nvSpPr>
          <p:spPr bwMode="auto">
            <a:xfrm flipH="1">
              <a:off x="5565826" y="158298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6" name="Line 30"/>
            <p:cNvSpPr>
              <a:spLocks noChangeShapeType="1"/>
            </p:cNvSpPr>
            <p:nvPr/>
          </p:nvSpPr>
          <p:spPr bwMode="auto">
            <a:xfrm flipH="1">
              <a:off x="6000176" y="1578342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7" name="Line 30"/>
            <p:cNvSpPr>
              <a:spLocks noChangeShapeType="1"/>
            </p:cNvSpPr>
            <p:nvPr/>
          </p:nvSpPr>
          <p:spPr bwMode="auto">
            <a:xfrm flipH="1">
              <a:off x="2978300" y="179662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8" name="Line 30"/>
            <p:cNvSpPr>
              <a:spLocks noChangeShapeType="1"/>
            </p:cNvSpPr>
            <p:nvPr/>
          </p:nvSpPr>
          <p:spPr bwMode="auto">
            <a:xfrm flipH="1">
              <a:off x="3410269" y="179674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9" name="Line 30"/>
            <p:cNvSpPr>
              <a:spLocks noChangeShapeType="1"/>
            </p:cNvSpPr>
            <p:nvPr/>
          </p:nvSpPr>
          <p:spPr bwMode="auto">
            <a:xfrm flipH="1">
              <a:off x="3842396" y="180015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0" name="Line 30"/>
            <p:cNvSpPr>
              <a:spLocks noChangeShapeType="1"/>
            </p:cNvSpPr>
            <p:nvPr/>
          </p:nvSpPr>
          <p:spPr bwMode="auto">
            <a:xfrm flipH="1">
              <a:off x="4276746" y="1795509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1" name="Line 30"/>
            <p:cNvSpPr>
              <a:spLocks noChangeShapeType="1"/>
            </p:cNvSpPr>
            <p:nvPr/>
          </p:nvSpPr>
          <p:spPr bwMode="auto">
            <a:xfrm flipH="1">
              <a:off x="4706492" y="179548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2" name="Line 30"/>
            <p:cNvSpPr>
              <a:spLocks noChangeShapeType="1"/>
            </p:cNvSpPr>
            <p:nvPr/>
          </p:nvSpPr>
          <p:spPr bwMode="auto">
            <a:xfrm flipH="1">
              <a:off x="5138461" y="1795604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3" name="Line 30"/>
            <p:cNvSpPr>
              <a:spLocks noChangeShapeType="1"/>
            </p:cNvSpPr>
            <p:nvPr/>
          </p:nvSpPr>
          <p:spPr bwMode="auto">
            <a:xfrm flipH="1">
              <a:off x="5570588" y="179900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4" name="Line 30"/>
            <p:cNvSpPr>
              <a:spLocks noChangeShapeType="1"/>
            </p:cNvSpPr>
            <p:nvPr/>
          </p:nvSpPr>
          <p:spPr bwMode="auto">
            <a:xfrm flipH="1">
              <a:off x="6004938" y="179436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pic>
        <p:nvPicPr>
          <p:cNvPr id="342" name="341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123728" y="1055756"/>
            <a:ext cx="1023237" cy="695404"/>
          </a:xfrm>
          <a:prstGeom prst="rect">
            <a:avLst/>
          </a:prstGeom>
        </p:spPr>
      </p:pic>
      <p:pic>
        <p:nvPicPr>
          <p:cNvPr id="343" name="342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2102" y="892421"/>
            <a:ext cx="495477" cy="495477"/>
          </a:xfrm>
          <a:prstGeom prst="rect">
            <a:avLst/>
          </a:prstGeom>
        </p:spPr>
      </p:pic>
      <p:sp>
        <p:nvSpPr>
          <p:cNvPr id="344" name="343 Rectángulo"/>
          <p:cNvSpPr/>
          <p:nvPr/>
        </p:nvSpPr>
        <p:spPr>
          <a:xfrm>
            <a:off x="7308304" y="6130171"/>
            <a:ext cx="1694738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Redevise mechanisms to allow SIMD computing</a:t>
            </a: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stripes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coded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parallel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simplification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without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sacrifice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performance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use of a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stationary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via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LUTs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coders</a:t>
            </a:r>
            <a:r>
              <a:rPr lang="es-ES" sz="3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and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sorting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technique</a:t>
            </a:r>
            <a:endParaRPr lang="en-U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5" name="Rectangle 11"/>
          <p:cNvSpPr>
            <a:spLocks noChangeArrowheads="1"/>
          </p:cNvSpPr>
          <p:nvPr/>
        </p:nvSpPr>
        <p:spPr bwMode="auto">
          <a:xfrm>
            <a:off x="7202841" y="6025578"/>
            <a:ext cx="65434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sz="500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Proposed</a:t>
            </a:r>
            <a:r>
              <a:rPr lang="es-ES" sz="500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500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method</a:t>
            </a:r>
            <a:endParaRPr lang="es-ES" sz="5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6" name="345 Rectángulo"/>
          <p:cNvSpPr/>
          <p:nvPr/>
        </p:nvSpPr>
        <p:spPr>
          <a:xfrm>
            <a:off x="2091624" y="892421"/>
            <a:ext cx="1495956" cy="808387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346 Rectángulo"/>
          <p:cNvSpPr/>
          <p:nvPr/>
        </p:nvSpPr>
        <p:spPr>
          <a:xfrm>
            <a:off x="4181380" y="1890236"/>
            <a:ext cx="1495956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347 Rectángulo"/>
          <p:cNvSpPr/>
          <p:nvPr/>
        </p:nvSpPr>
        <p:spPr>
          <a:xfrm>
            <a:off x="5021388" y="2996952"/>
            <a:ext cx="1495956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348 Rectángulo"/>
          <p:cNvSpPr/>
          <p:nvPr/>
        </p:nvSpPr>
        <p:spPr>
          <a:xfrm>
            <a:off x="6376380" y="4293096"/>
            <a:ext cx="2228068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349 Rectángulo"/>
          <p:cNvSpPr/>
          <p:nvPr/>
        </p:nvSpPr>
        <p:spPr>
          <a:xfrm>
            <a:off x="7015189" y="6025578"/>
            <a:ext cx="1661267" cy="499766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11"/>
          <p:cNvSpPr>
            <a:spLocks noChangeArrowheads="1"/>
          </p:cNvSpPr>
          <p:nvPr/>
        </p:nvSpPr>
        <p:spPr bwMode="auto">
          <a:xfrm>
            <a:off x="136840" y="839732"/>
            <a:ext cx="220291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INTRODUCTION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2" name="Rectangle 11"/>
          <p:cNvSpPr>
            <a:spLocks noChangeArrowheads="1"/>
          </p:cNvSpPr>
          <p:nvPr/>
        </p:nvSpPr>
        <p:spPr bwMode="auto">
          <a:xfrm>
            <a:off x="1358352" y="1890235"/>
            <a:ext cx="321774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TRADITIONAL SCHEMES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3" name="Rectangle 11"/>
          <p:cNvSpPr>
            <a:spLocks noChangeArrowheads="1"/>
          </p:cNvSpPr>
          <p:nvPr/>
        </p:nvSpPr>
        <p:spPr bwMode="auto">
          <a:xfrm>
            <a:off x="2576393" y="3043484"/>
            <a:ext cx="282660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PROPOSED METHOD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4" name="Rectangle 11"/>
          <p:cNvSpPr>
            <a:spLocks noChangeArrowheads="1"/>
          </p:cNvSpPr>
          <p:nvPr/>
        </p:nvSpPr>
        <p:spPr bwMode="auto">
          <a:xfrm>
            <a:off x="3812151" y="4187101"/>
            <a:ext cx="32801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</a:rPr>
              <a:t>EXPERIMENTAL RESULTS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</a:endParaRPr>
          </a:p>
        </p:txBody>
      </p:sp>
      <p:sp>
        <p:nvSpPr>
          <p:cNvPr id="355" name="Rectangle 11"/>
          <p:cNvSpPr>
            <a:spLocks noChangeArrowheads="1"/>
          </p:cNvSpPr>
          <p:nvPr/>
        </p:nvSpPr>
        <p:spPr bwMode="auto">
          <a:xfrm>
            <a:off x="6001995" y="5562643"/>
            <a:ext cx="202638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CONCLUSIONS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12" name="11 Rectángulo"/>
          <p:cNvSpPr/>
          <p:nvPr/>
        </p:nvSpPr>
        <p:spPr>
          <a:xfrm>
            <a:off x="1177044" y="4115092"/>
            <a:ext cx="7560840" cy="2448271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12 Rectángulo"/>
          <p:cNvSpPr/>
          <p:nvPr/>
        </p:nvSpPr>
        <p:spPr>
          <a:xfrm>
            <a:off x="179512" y="764704"/>
            <a:ext cx="5701210" cy="22056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0374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" name="428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15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passes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3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3" name="322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4" name="323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6" name="325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7" name="326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0" name="32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2" name="331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4" name="333 Grupo"/>
          <p:cNvGrpSpPr/>
          <p:nvPr/>
        </p:nvGrpSpPr>
        <p:grpSpPr>
          <a:xfrm>
            <a:off x="3855270" y="5200365"/>
            <a:ext cx="470103" cy="470103"/>
            <a:chOff x="2320418" y="5013176"/>
            <a:chExt cx="667406" cy="667406"/>
          </a:xfrm>
        </p:grpSpPr>
        <p:sp>
          <p:nvSpPr>
            <p:cNvPr id="335" name="334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6" name="335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7" name="336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8" name="337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1" name="340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2" name="341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3" name="342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4" name="343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6" name="345 Grupo"/>
          <p:cNvGrpSpPr/>
          <p:nvPr/>
        </p:nvGrpSpPr>
        <p:grpSpPr>
          <a:xfrm>
            <a:off x="4890635" y="5200628"/>
            <a:ext cx="470103" cy="470103"/>
            <a:chOff x="2320418" y="5013176"/>
            <a:chExt cx="667406" cy="667406"/>
          </a:xfrm>
        </p:grpSpPr>
        <p:sp>
          <p:nvSpPr>
            <p:cNvPr id="347" name="346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8" name="347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9" name="348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0" name="349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2" name="351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3" name="352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4" name="353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5" name="354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6" name="355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8" name="357 Grupo"/>
          <p:cNvGrpSpPr/>
          <p:nvPr/>
        </p:nvGrpSpPr>
        <p:grpSpPr>
          <a:xfrm>
            <a:off x="5542057" y="5200628"/>
            <a:ext cx="470103" cy="470103"/>
            <a:chOff x="2320418" y="5013176"/>
            <a:chExt cx="667406" cy="667406"/>
          </a:xfrm>
        </p:grpSpPr>
        <p:sp>
          <p:nvSpPr>
            <p:cNvPr id="359" name="358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0" name="359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1" name="360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2" name="361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4" name="36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5" name="36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6" name="365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7" name="366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8" name="367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70" name="Line 30"/>
          <p:cNvSpPr>
            <a:spLocks noChangeShapeType="1"/>
          </p:cNvSpPr>
          <p:nvPr/>
        </p:nvSpPr>
        <p:spPr bwMode="auto">
          <a:xfrm flipH="1">
            <a:off x="4410371" y="5426317"/>
            <a:ext cx="396822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32" name="431 Grupo"/>
          <p:cNvGrpSpPr/>
          <p:nvPr/>
        </p:nvGrpSpPr>
        <p:grpSpPr>
          <a:xfrm>
            <a:off x="3894237" y="5788461"/>
            <a:ext cx="389731" cy="170302"/>
            <a:chOff x="3249631" y="5990432"/>
            <a:chExt cx="566738" cy="247650"/>
          </a:xfrm>
        </p:grpSpPr>
        <p:sp>
          <p:nvSpPr>
            <p:cNvPr id="433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4" name="Line 217"/>
            <p:cNvSpPr>
              <a:spLocks noChangeShapeType="1"/>
            </p:cNvSpPr>
            <p:nvPr/>
          </p:nvSpPr>
          <p:spPr bwMode="auto">
            <a:xfrm rot="16200000" flipH="1">
              <a:off x="3504648" y="6049898"/>
              <a:ext cx="155823" cy="93349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5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6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7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8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9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0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1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2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3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4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5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6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7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48" name="447 Grupo"/>
          <p:cNvGrpSpPr/>
          <p:nvPr/>
        </p:nvGrpSpPr>
        <p:grpSpPr>
          <a:xfrm>
            <a:off x="4932040" y="5788502"/>
            <a:ext cx="389731" cy="170302"/>
            <a:chOff x="3249631" y="5990432"/>
            <a:chExt cx="566738" cy="247650"/>
          </a:xfrm>
        </p:grpSpPr>
        <p:sp>
          <p:nvSpPr>
            <p:cNvPr id="449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0" name="Line 217"/>
            <p:cNvSpPr>
              <a:spLocks noChangeShapeType="1"/>
            </p:cNvSpPr>
            <p:nvPr/>
          </p:nvSpPr>
          <p:spPr bwMode="auto">
            <a:xfrm rot="16200000" flipH="1" flipV="1">
              <a:off x="3397641" y="5942684"/>
              <a:ext cx="62268" cy="214222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1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2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3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4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5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6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7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8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9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0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1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2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3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4" name="463 Grupo"/>
          <p:cNvGrpSpPr/>
          <p:nvPr/>
        </p:nvGrpSpPr>
        <p:grpSpPr>
          <a:xfrm>
            <a:off x="5601271" y="5788502"/>
            <a:ext cx="389731" cy="170302"/>
            <a:chOff x="3249631" y="5990432"/>
            <a:chExt cx="566738" cy="247650"/>
          </a:xfrm>
        </p:grpSpPr>
        <p:sp>
          <p:nvSpPr>
            <p:cNvPr id="465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6" name="Line 217"/>
            <p:cNvSpPr>
              <a:spLocks noChangeShapeType="1"/>
            </p:cNvSpPr>
            <p:nvPr/>
          </p:nvSpPr>
          <p:spPr bwMode="auto">
            <a:xfrm rot="16200000" flipH="1" flipV="1">
              <a:off x="3452971" y="6098437"/>
              <a:ext cx="162689" cy="313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7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8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9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0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1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2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3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4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5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6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7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8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9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75" name="574 Grupo"/>
          <p:cNvGrpSpPr/>
          <p:nvPr/>
        </p:nvGrpSpPr>
        <p:grpSpPr>
          <a:xfrm>
            <a:off x="3222896" y="5789800"/>
            <a:ext cx="389731" cy="170302"/>
            <a:chOff x="3249631" y="5990432"/>
            <a:chExt cx="566738" cy="247650"/>
          </a:xfrm>
        </p:grpSpPr>
        <p:sp>
          <p:nvSpPr>
            <p:cNvPr id="576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7" name="Line 217"/>
            <p:cNvSpPr>
              <a:spLocks noChangeShapeType="1"/>
            </p:cNvSpPr>
            <p:nvPr/>
          </p:nvSpPr>
          <p:spPr bwMode="auto">
            <a:xfrm rot="16200000" flipH="1">
              <a:off x="3606775" y="5947770"/>
              <a:ext cx="65589" cy="207374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8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9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0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1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2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3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4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5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6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7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8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9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0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81" name="Line 30"/>
          <p:cNvSpPr>
            <a:spLocks noChangeShapeType="1"/>
          </p:cNvSpPr>
          <p:nvPr/>
        </p:nvSpPr>
        <p:spPr bwMode="auto">
          <a:xfrm>
            <a:off x="6426801" y="5542818"/>
            <a:ext cx="338531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2" name="Line 30"/>
          <p:cNvSpPr>
            <a:spLocks noChangeShapeType="1"/>
          </p:cNvSpPr>
          <p:nvPr/>
        </p:nvSpPr>
        <p:spPr bwMode="auto">
          <a:xfrm>
            <a:off x="3412143" y="6237312"/>
            <a:ext cx="3016190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3" name="Line 30"/>
          <p:cNvSpPr>
            <a:spLocks noChangeShapeType="1"/>
          </p:cNvSpPr>
          <p:nvPr/>
        </p:nvSpPr>
        <p:spPr bwMode="auto">
          <a:xfrm flipV="1">
            <a:off x="3417762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4" name="Line 30"/>
          <p:cNvSpPr>
            <a:spLocks noChangeShapeType="1"/>
          </p:cNvSpPr>
          <p:nvPr/>
        </p:nvSpPr>
        <p:spPr bwMode="auto">
          <a:xfrm flipV="1">
            <a:off x="4090765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5" name="Line 30"/>
          <p:cNvSpPr>
            <a:spLocks noChangeShapeType="1"/>
          </p:cNvSpPr>
          <p:nvPr/>
        </p:nvSpPr>
        <p:spPr bwMode="auto">
          <a:xfrm flipV="1">
            <a:off x="5125913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6" name="Line 30"/>
          <p:cNvSpPr>
            <a:spLocks noChangeShapeType="1"/>
          </p:cNvSpPr>
          <p:nvPr/>
        </p:nvSpPr>
        <p:spPr bwMode="auto">
          <a:xfrm flipV="1">
            <a:off x="5795962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7" name="Line 30"/>
          <p:cNvSpPr>
            <a:spLocks noChangeShapeType="1"/>
          </p:cNvSpPr>
          <p:nvPr/>
        </p:nvSpPr>
        <p:spPr bwMode="auto">
          <a:xfrm flipV="1">
            <a:off x="6426801" y="5542817"/>
            <a:ext cx="0" cy="697797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88" name="Group 2"/>
          <p:cNvGrpSpPr>
            <a:grpSpLocks/>
          </p:cNvGrpSpPr>
          <p:nvPr/>
        </p:nvGrpSpPr>
        <p:grpSpPr bwMode="auto">
          <a:xfrm rot="498828">
            <a:off x="6841786" y="5197570"/>
            <a:ext cx="562365" cy="560084"/>
            <a:chOff x="1281" y="579"/>
            <a:chExt cx="3187" cy="3172"/>
          </a:xfrm>
        </p:grpSpPr>
        <p:sp>
          <p:nvSpPr>
            <p:cNvPr id="48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49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09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0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1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2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3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4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5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17" name="Group 12"/>
          <p:cNvGrpSpPr>
            <a:grpSpLocks/>
          </p:cNvGrpSpPr>
          <p:nvPr/>
        </p:nvGrpSpPr>
        <p:grpSpPr bwMode="auto">
          <a:xfrm rot="1606593">
            <a:off x="7378163" y="5404814"/>
            <a:ext cx="466546" cy="464265"/>
            <a:chOff x="1281" y="579"/>
            <a:chExt cx="3187" cy="3172"/>
          </a:xfrm>
        </p:grpSpPr>
        <p:sp>
          <p:nvSpPr>
            <p:cNvPr id="518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519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0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1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2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3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4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5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6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591" name="Rectangle 34"/>
          <p:cNvSpPr>
            <a:spLocks noChangeArrowheads="1"/>
          </p:cNvSpPr>
          <p:nvPr/>
        </p:nvSpPr>
        <p:spPr bwMode="auto">
          <a:xfrm>
            <a:off x="6764041" y="5137468"/>
            <a:ext cx="1198309" cy="801501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sp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ARITHMETIC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CODER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593" name="Line 30"/>
          <p:cNvSpPr>
            <a:spLocks noChangeShapeType="1"/>
          </p:cNvSpPr>
          <p:nvPr/>
        </p:nvSpPr>
        <p:spPr bwMode="auto">
          <a:xfrm>
            <a:off x="7353167" y="5934992"/>
            <a:ext cx="0" cy="288032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4" name="603 Rectángulo"/>
          <p:cNvSpPr/>
          <p:nvPr/>
        </p:nvSpPr>
        <p:spPr>
          <a:xfrm>
            <a:off x="7320645" y="6243527"/>
            <a:ext cx="1715851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1 Grupo"/>
          <p:cNvGrpSpPr/>
          <p:nvPr/>
        </p:nvGrpSpPr>
        <p:grpSpPr>
          <a:xfrm>
            <a:off x="2934655" y="2024065"/>
            <a:ext cx="3241064" cy="816966"/>
            <a:chOff x="2934655" y="2024065"/>
            <a:chExt cx="3241064" cy="816966"/>
          </a:xfrm>
        </p:grpSpPr>
        <p:sp>
          <p:nvSpPr>
            <p:cNvPr id="406" name="405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Line 30"/>
            <p:cNvSpPr>
              <a:spLocks noChangeShapeType="1"/>
            </p:cNvSpPr>
            <p:nvPr/>
          </p:nvSpPr>
          <p:spPr bwMode="auto">
            <a:xfrm>
              <a:off x="3798303" y="2456112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08" name="Line 30"/>
            <p:cNvSpPr>
              <a:spLocks noChangeShapeType="1"/>
            </p:cNvSpPr>
            <p:nvPr/>
          </p:nvSpPr>
          <p:spPr bwMode="auto">
            <a:xfrm>
              <a:off x="3798512" y="2240090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0" name="Line 30"/>
            <p:cNvSpPr>
              <a:spLocks noChangeShapeType="1"/>
            </p:cNvSpPr>
            <p:nvPr/>
          </p:nvSpPr>
          <p:spPr bwMode="auto">
            <a:xfrm>
              <a:off x="3582727" y="2457280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1" name="Line 30"/>
            <p:cNvSpPr>
              <a:spLocks noChangeShapeType="1"/>
            </p:cNvSpPr>
            <p:nvPr/>
          </p:nvSpPr>
          <p:spPr bwMode="auto">
            <a:xfrm>
              <a:off x="3580555" y="2241258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2" name="Line 30"/>
            <p:cNvSpPr>
              <a:spLocks noChangeShapeType="1"/>
            </p:cNvSpPr>
            <p:nvPr/>
          </p:nvSpPr>
          <p:spPr bwMode="auto">
            <a:xfrm>
              <a:off x="3366255" y="2457179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3" name="Line 30"/>
            <p:cNvSpPr>
              <a:spLocks noChangeShapeType="1"/>
            </p:cNvSpPr>
            <p:nvPr/>
          </p:nvSpPr>
          <p:spPr bwMode="auto">
            <a:xfrm>
              <a:off x="3364083" y="2241157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4" name="Line 30"/>
            <p:cNvSpPr>
              <a:spLocks noChangeShapeType="1"/>
            </p:cNvSpPr>
            <p:nvPr/>
          </p:nvSpPr>
          <p:spPr bwMode="auto">
            <a:xfrm>
              <a:off x="3150679" y="2458347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5" name="Line 30"/>
            <p:cNvSpPr>
              <a:spLocks noChangeShapeType="1"/>
            </p:cNvSpPr>
            <p:nvPr/>
          </p:nvSpPr>
          <p:spPr bwMode="auto">
            <a:xfrm>
              <a:off x="3148507" y="2242325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6" name="Line 30"/>
            <p:cNvSpPr>
              <a:spLocks noChangeShapeType="1"/>
            </p:cNvSpPr>
            <p:nvPr/>
          </p:nvSpPr>
          <p:spPr bwMode="auto">
            <a:xfrm>
              <a:off x="2934655" y="2456601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7" name="Line 30"/>
            <p:cNvSpPr>
              <a:spLocks noChangeShapeType="1"/>
            </p:cNvSpPr>
            <p:nvPr/>
          </p:nvSpPr>
          <p:spPr bwMode="auto">
            <a:xfrm>
              <a:off x="2934864" y="2242960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9" name="Line 30"/>
            <p:cNvSpPr>
              <a:spLocks noChangeShapeType="1"/>
            </p:cNvSpPr>
            <p:nvPr/>
          </p:nvSpPr>
          <p:spPr bwMode="auto">
            <a:xfrm>
              <a:off x="3580555" y="2673983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0" name="Line 30"/>
            <p:cNvSpPr>
              <a:spLocks noChangeShapeType="1"/>
            </p:cNvSpPr>
            <p:nvPr/>
          </p:nvSpPr>
          <p:spPr bwMode="auto">
            <a:xfrm>
              <a:off x="3364083" y="2673882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1" name="Line 30"/>
            <p:cNvSpPr>
              <a:spLocks noChangeShapeType="1"/>
            </p:cNvSpPr>
            <p:nvPr/>
          </p:nvSpPr>
          <p:spPr bwMode="auto">
            <a:xfrm>
              <a:off x="3148507" y="2675050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2" name="Line 30"/>
            <p:cNvSpPr>
              <a:spLocks noChangeShapeType="1"/>
            </p:cNvSpPr>
            <p:nvPr/>
          </p:nvSpPr>
          <p:spPr bwMode="auto">
            <a:xfrm>
              <a:off x="2934864" y="2673304"/>
              <a:ext cx="0" cy="114767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" name="2 Forma libre"/>
            <p:cNvSpPr/>
            <p:nvPr/>
          </p:nvSpPr>
          <p:spPr>
            <a:xfrm>
              <a:off x="2991969" y="2189727"/>
              <a:ext cx="109538" cy="644028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423 Forma libre"/>
            <p:cNvSpPr/>
            <p:nvPr/>
          </p:nvSpPr>
          <p:spPr>
            <a:xfrm>
              <a:off x="3209754" y="2190578"/>
              <a:ext cx="109538" cy="644028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424 Forma libre"/>
            <p:cNvSpPr/>
            <p:nvPr/>
          </p:nvSpPr>
          <p:spPr>
            <a:xfrm>
              <a:off x="3419255" y="2196152"/>
              <a:ext cx="109538" cy="644028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425 Forma libre"/>
            <p:cNvSpPr/>
            <p:nvPr/>
          </p:nvSpPr>
          <p:spPr>
            <a:xfrm>
              <a:off x="3637040" y="2197003"/>
              <a:ext cx="109538" cy="644028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546394">
                  <a:moveTo>
                    <a:pt x="0" y="546394"/>
                  </a:moveTo>
                  <a:cubicBezTo>
                    <a:pt x="60126" y="415116"/>
                    <a:pt x="55562" y="348006"/>
                    <a:pt x="35718" y="236742"/>
                  </a:cubicBezTo>
                  <a:cubicBezTo>
                    <a:pt x="15874" y="125478"/>
                    <a:pt x="-1787" y="-1971"/>
                    <a:pt x="109538" y="24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426 Forma libre"/>
            <p:cNvSpPr/>
            <p:nvPr/>
          </p:nvSpPr>
          <p:spPr>
            <a:xfrm flipH="1" flipV="1">
              <a:off x="2991987" y="2024065"/>
              <a:ext cx="3183732" cy="129650"/>
            </a:xfrm>
            <a:custGeom>
              <a:avLst/>
              <a:gdLst>
                <a:gd name="connsiteX0" fmla="*/ 0 w 321468"/>
                <a:gd name="connsiteY0" fmla="*/ 540295 h 540295"/>
                <a:gd name="connsiteX1" fmla="*/ 197643 w 321468"/>
                <a:gd name="connsiteY1" fmla="*/ 16420 h 540295"/>
                <a:gd name="connsiteX2" fmla="*/ 321468 w 321468"/>
                <a:gd name="connsiteY2" fmla="*/ 183107 h 540295"/>
                <a:gd name="connsiteX0" fmla="*/ 0 w 321468"/>
                <a:gd name="connsiteY0" fmla="*/ 508759 h 508759"/>
                <a:gd name="connsiteX1" fmla="*/ 133349 w 321468"/>
                <a:gd name="connsiteY1" fmla="*/ 20603 h 508759"/>
                <a:gd name="connsiteX2" fmla="*/ 321468 w 321468"/>
                <a:gd name="connsiteY2" fmla="*/ 151571 h 508759"/>
                <a:gd name="connsiteX0" fmla="*/ 0 w 250031"/>
                <a:gd name="connsiteY0" fmla="*/ 503667 h 503667"/>
                <a:gd name="connsiteX1" fmla="*/ 61912 w 250031"/>
                <a:gd name="connsiteY1" fmla="*/ 20274 h 503667"/>
                <a:gd name="connsiteX2" fmla="*/ 250031 w 250031"/>
                <a:gd name="connsiteY2" fmla="*/ 151242 h 503667"/>
                <a:gd name="connsiteX0" fmla="*/ 0 w 250031"/>
                <a:gd name="connsiteY0" fmla="*/ 503667 h 504336"/>
                <a:gd name="connsiteX1" fmla="*/ 61912 w 250031"/>
                <a:gd name="connsiteY1" fmla="*/ 20274 h 504336"/>
                <a:gd name="connsiteX2" fmla="*/ 250031 w 250031"/>
                <a:gd name="connsiteY2" fmla="*/ 151242 h 504336"/>
                <a:gd name="connsiteX0" fmla="*/ 0 w 207169"/>
                <a:gd name="connsiteY0" fmla="*/ 588421 h 589136"/>
                <a:gd name="connsiteX1" fmla="*/ 61912 w 207169"/>
                <a:gd name="connsiteY1" fmla="*/ 105028 h 589136"/>
                <a:gd name="connsiteX2" fmla="*/ 207169 w 207169"/>
                <a:gd name="connsiteY2" fmla="*/ 58213 h 589136"/>
                <a:gd name="connsiteX0" fmla="*/ 0 w 207169"/>
                <a:gd name="connsiteY0" fmla="*/ 546419 h 547134"/>
                <a:gd name="connsiteX1" fmla="*/ 61912 w 207169"/>
                <a:gd name="connsiteY1" fmla="*/ 63026 h 547134"/>
                <a:gd name="connsiteX2" fmla="*/ 207169 w 207169"/>
                <a:gd name="connsiteY2" fmla="*/ 16211 h 547134"/>
                <a:gd name="connsiteX0" fmla="*/ 0 w 207169"/>
                <a:gd name="connsiteY0" fmla="*/ 531799 h 532843"/>
                <a:gd name="connsiteX1" fmla="*/ 57149 w 207169"/>
                <a:gd name="connsiteY1" fmla="*/ 183763 h 532843"/>
                <a:gd name="connsiteX2" fmla="*/ 207169 w 207169"/>
                <a:gd name="connsiteY2" fmla="*/ 1591 h 532843"/>
                <a:gd name="connsiteX0" fmla="*/ 0 w 109538"/>
                <a:gd name="connsiteY0" fmla="*/ 547804 h 548856"/>
                <a:gd name="connsiteX1" fmla="*/ 57149 w 109538"/>
                <a:gd name="connsiteY1" fmla="*/ 199768 h 548856"/>
                <a:gd name="connsiteX2" fmla="*/ 109538 w 109538"/>
                <a:gd name="connsiteY2" fmla="*/ 1434 h 548856"/>
                <a:gd name="connsiteX0" fmla="*/ 0 w 109538"/>
                <a:gd name="connsiteY0" fmla="*/ 546370 h 547422"/>
                <a:gd name="connsiteX1" fmla="*/ 57149 w 109538"/>
                <a:gd name="connsiteY1" fmla="*/ 198334 h 547422"/>
                <a:gd name="connsiteX2" fmla="*/ 109538 w 109538"/>
                <a:gd name="connsiteY2" fmla="*/ 0 h 547422"/>
                <a:gd name="connsiteX0" fmla="*/ 0 w 109538"/>
                <a:gd name="connsiteY0" fmla="*/ 546396 h 547448"/>
                <a:gd name="connsiteX1" fmla="*/ 57149 w 109538"/>
                <a:gd name="connsiteY1" fmla="*/ 198360 h 547448"/>
                <a:gd name="connsiteX2" fmla="*/ 109538 w 109538"/>
                <a:gd name="connsiteY2" fmla="*/ 26 h 547448"/>
                <a:gd name="connsiteX0" fmla="*/ 0 w 109538"/>
                <a:gd name="connsiteY0" fmla="*/ 546391 h 547602"/>
                <a:gd name="connsiteX1" fmla="*/ 35718 w 109538"/>
                <a:gd name="connsiteY1" fmla="*/ 236739 h 547602"/>
                <a:gd name="connsiteX2" fmla="*/ 109538 w 109538"/>
                <a:gd name="connsiteY2" fmla="*/ 21 h 547602"/>
                <a:gd name="connsiteX0" fmla="*/ 0 w 109538"/>
                <a:gd name="connsiteY0" fmla="*/ 546400 h 547903"/>
                <a:gd name="connsiteX1" fmla="*/ 35718 w 109538"/>
                <a:gd name="connsiteY1" fmla="*/ 236748 h 547903"/>
                <a:gd name="connsiteX2" fmla="*/ 109538 w 109538"/>
                <a:gd name="connsiteY2" fmla="*/ 30 h 547903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400 h 546400"/>
                <a:gd name="connsiteX1" fmla="*/ 35718 w 109538"/>
                <a:gd name="connsiteY1" fmla="*/ 236748 h 546400"/>
                <a:gd name="connsiteX2" fmla="*/ 109538 w 109538"/>
                <a:gd name="connsiteY2" fmla="*/ 30 h 546400"/>
                <a:gd name="connsiteX0" fmla="*/ 0 w 109538"/>
                <a:gd name="connsiteY0" fmla="*/ 546394 h 546394"/>
                <a:gd name="connsiteX1" fmla="*/ 35718 w 109538"/>
                <a:gd name="connsiteY1" fmla="*/ 236742 h 546394"/>
                <a:gd name="connsiteX2" fmla="*/ 109538 w 109538"/>
                <a:gd name="connsiteY2" fmla="*/ 24 h 546394"/>
                <a:gd name="connsiteX0" fmla="*/ 197625 w 3402788"/>
                <a:gd name="connsiteY0" fmla="*/ 310276 h 310276"/>
                <a:gd name="connsiteX1" fmla="*/ 233343 w 3402788"/>
                <a:gd name="connsiteY1" fmla="*/ 624 h 310276"/>
                <a:gd name="connsiteX2" fmla="*/ 3402788 w 3402788"/>
                <a:gd name="connsiteY2" fmla="*/ 224524 h 310276"/>
                <a:gd name="connsiteX0" fmla="*/ 0 w 3205163"/>
                <a:gd name="connsiteY0" fmla="*/ 86218 h 86218"/>
                <a:gd name="connsiteX1" fmla="*/ 1269205 w 3205163"/>
                <a:gd name="connsiteY1" fmla="*/ 16977 h 86218"/>
                <a:gd name="connsiteX2" fmla="*/ 3205163 w 3205163"/>
                <a:gd name="connsiteY2" fmla="*/ 466 h 86218"/>
                <a:gd name="connsiteX0" fmla="*/ 0 w 3205163"/>
                <a:gd name="connsiteY0" fmla="*/ 85752 h 85752"/>
                <a:gd name="connsiteX1" fmla="*/ 1269205 w 3205163"/>
                <a:gd name="connsiteY1" fmla="*/ 16511 h 85752"/>
                <a:gd name="connsiteX2" fmla="*/ 3205163 w 3205163"/>
                <a:gd name="connsiteY2" fmla="*/ 0 h 85752"/>
                <a:gd name="connsiteX0" fmla="*/ 0 w 3200401"/>
                <a:gd name="connsiteY0" fmla="*/ 101914 h 101914"/>
                <a:gd name="connsiteX1" fmla="*/ 1269205 w 3200401"/>
                <a:gd name="connsiteY1" fmla="*/ 32673 h 101914"/>
                <a:gd name="connsiteX2" fmla="*/ 3200401 w 3200401"/>
                <a:gd name="connsiteY2" fmla="*/ 0 h 101914"/>
                <a:gd name="connsiteX0" fmla="*/ 0 w 3183732"/>
                <a:gd name="connsiteY0" fmla="*/ 109995 h 109995"/>
                <a:gd name="connsiteX1" fmla="*/ 1269205 w 3183732"/>
                <a:gd name="connsiteY1" fmla="*/ 40754 h 109995"/>
                <a:gd name="connsiteX2" fmla="*/ 3183732 w 3183732"/>
                <a:gd name="connsiteY2" fmla="*/ 0 h 10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3732" h="109995">
                  <a:moveTo>
                    <a:pt x="0" y="109995"/>
                  </a:moveTo>
                  <a:cubicBezTo>
                    <a:pt x="60126" y="-21283"/>
                    <a:pt x="738583" y="59086"/>
                    <a:pt x="1269205" y="40754"/>
                  </a:cubicBezTo>
                  <a:cubicBezTo>
                    <a:pt x="1799827" y="22422"/>
                    <a:pt x="2993826" y="99018"/>
                    <a:pt x="3183732" y="0"/>
                  </a:cubicBez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8" name="Line 30"/>
          <p:cNvSpPr>
            <a:spLocks noChangeShapeType="1"/>
          </p:cNvSpPr>
          <p:nvPr/>
        </p:nvSpPr>
        <p:spPr bwMode="auto">
          <a:xfrm flipV="1">
            <a:off x="6599891" y="1881300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30" name="429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431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0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1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92" name="Rectangle 11"/>
          <p:cNvSpPr>
            <a:spLocks noChangeArrowheads="1"/>
          </p:cNvSpPr>
          <p:nvPr/>
        </p:nvSpPr>
        <p:spPr bwMode="auto">
          <a:xfrm>
            <a:off x="114300" y="466725"/>
            <a:ext cx="575535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MECHANISMS THAT PREVENT PARALLELISM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93" name="492 Pentágono"/>
          <p:cNvSpPr/>
          <p:nvPr/>
        </p:nvSpPr>
        <p:spPr>
          <a:xfrm>
            <a:off x="319" y="6613525"/>
            <a:ext cx="3438579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741906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8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410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15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Scanning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order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passes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3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325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326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32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331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333 Grupo"/>
          <p:cNvGrpSpPr/>
          <p:nvPr/>
        </p:nvGrpSpPr>
        <p:grpSpPr>
          <a:xfrm>
            <a:off x="3855270" y="5200365"/>
            <a:ext cx="470103" cy="470103"/>
            <a:chOff x="2320418" y="5013176"/>
            <a:chExt cx="667406" cy="667406"/>
          </a:xfrm>
        </p:grpSpPr>
        <p:sp>
          <p:nvSpPr>
            <p:cNvPr id="335" name="334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341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342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343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6" name="345 Grupo"/>
          <p:cNvGrpSpPr/>
          <p:nvPr/>
        </p:nvGrpSpPr>
        <p:grpSpPr>
          <a:xfrm>
            <a:off x="4890635" y="5200628"/>
            <a:ext cx="470103" cy="470103"/>
            <a:chOff x="2320418" y="5013176"/>
            <a:chExt cx="667406" cy="667406"/>
          </a:xfrm>
        </p:grpSpPr>
        <p:sp>
          <p:nvSpPr>
            <p:cNvPr id="347" name="346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347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348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349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353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354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355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8" name="357 Grupo"/>
          <p:cNvGrpSpPr/>
          <p:nvPr/>
        </p:nvGrpSpPr>
        <p:grpSpPr>
          <a:xfrm>
            <a:off x="5542057" y="5200628"/>
            <a:ext cx="470103" cy="470103"/>
            <a:chOff x="2320418" y="5013176"/>
            <a:chExt cx="667406" cy="667406"/>
          </a:xfrm>
        </p:grpSpPr>
        <p:sp>
          <p:nvSpPr>
            <p:cNvPr id="359" name="358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359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360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361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36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36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365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366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367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0" name="Line 30"/>
          <p:cNvSpPr>
            <a:spLocks noChangeShapeType="1"/>
          </p:cNvSpPr>
          <p:nvPr/>
        </p:nvSpPr>
        <p:spPr bwMode="auto">
          <a:xfrm flipH="1">
            <a:off x="4410371" y="5426317"/>
            <a:ext cx="39682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32" name="431 Grupo"/>
          <p:cNvGrpSpPr/>
          <p:nvPr/>
        </p:nvGrpSpPr>
        <p:grpSpPr>
          <a:xfrm>
            <a:off x="3894237" y="5788461"/>
            <a:ext cx="389731" cy="170302"/>
            <a:chOff x="3249631" y="5990432"/>
            <a:chExt cx="566738" cy="247650"/>
          </a:xfrm>
        </p:grpSpPr>
        <p:sp>
          <p:nvSpPr>
            <p:cNvPr id="433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34" name="Line 217"/>
            <p:cNvSpPr>
              <a:spLocks noChangeShapeType="1"/>
            </p:cNvSpPr>
            <p:nvPr/>
          </p:nvSpPr>
          <p:spPr bwMode="auto">
            <a:xfrm rot="16200000" flipH="1">
              <a:off x="3504648" y="6049898"/>
              <a:ext cx="155823" cy="93349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5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6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7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8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9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0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1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2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3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4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5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6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7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48" name="447 Grupo"/>
          <p:cNvGrpSpPr/>
          <p:nvPr/>
        </p:nvGrpSpPr>
        <p:grpSpPr>
          <a:xfrm>
            <a:off x="4932040" y="5788502"/>
            <a:ext cx="389731" cy="170302"/>
            <a:chOff x="3249631" y="5990432"/>
            <a:chExt cx="566738" cy="247650"/>
          </a:xfrm>
        </p:grpSpPr>
        <p:sp>
          <p:nvSpPr>
            <p:cNvPr id="449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50" name="Line 217"/>
            <p:cNvSpPr>
              <a:spLocks noChangeShapeType="1"/>
            </p:cNvSpPr>
            <p:nvPr/>
          </p:nvSpPr>
          <p:spPr bwMode="auto">
            <a:xfrm rot="16200000" flipH="1" flipV="1">
              <a:off x="3397641" y="5942684"/>
              <a:ext cx="62268" cy="214222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1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2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3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4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5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6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7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8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9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0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1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2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3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64" name="463 Grupo"/>
          <p:cNvGrpSpPr/>
          <p:nvPr/>
        </p:nvGrpSpPr>
        <p:grpSpPr>
          <a:xfrm>
            <a:off x="5601271" y="5788502"/>
            <a:ext cx="389731" cy="170302"/>
            <a:chOff x="3249631" y="5990432"/>
            <a:chExt cx="566738" cy="247650"/>
          </a:xfrm>
        </p:grpSpPr>
        <p:sp>
          <p:nvSpPr>
            <p:cNvPr id="465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66" name="Line 217"/>
            <p:cNvSpPr>
              <a:spLocks noChangeShapeType="1"/>
            </p:cNvSpPr>
            <p:nvPr/>
          </p:nvSpPr>
          <p:spPr bwMode="auto">
            <a:xfrm rot="16200000" flipH="1" flipV="1">
              <a:off x="3452971" y="6098437"/>
              <a:ext cx="162689" cy="313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7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8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9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0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1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2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3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4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5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6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7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8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9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575" name="574 Grupo"/>
          <p:cNvGrpSpPr/>
          <p:nvPr/>
        </p:nvGrpSpPr>
        <p:grpSpPr>
          <a:xfrm>
            <a:off x="3222896" y="5789800"/>
            <a:ext cx="389731" cy="170302"/>
            <a:chOff x="3249631" y="5990432"/>
            <a:chExt cx="566738" cy="247650"/>
          </a:xfrm>
        </p:grpSpPr>
        <p:sp>
          <p:nvSpPr>
            <p:cNvPr id="576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7" name="Line 217"/>
            <p:cNvSpPr>
              <a:spLocks noChangeShapeType="1"/>
            </p:cNvSpPr>
            <p:nvPr/>
          </p:nvSpPr>
          <p:spPr bwMode="auto">
            <a:xfrm rot="16200000" flipH="1">
              <a:off x="3606775" y="5947770"/>
              <a:ext cx="65589" cy="207374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8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9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0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1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2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3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4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5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6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7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8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9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90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81" name="Line 30"/>
          <p:cNvSpPr>
            <a:spLocks noChangeShapeType="1"/>
          </p:cNvSpPr>
          <p:nvPr/>
        </p:nvSpPr>
        <p:spPr bwMode="auto">
          <a:xfrm>
            <a:off x="6426801" y="5542818"/>
            <a:ext cx="338531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2" name="Line 30"/>
          <p:cNvSpPr>
            <a:spLocks noChangeShapeType="1"/>
          </p:cNvSpPr>
          <p:nvPr/>
        </p:nvSpPr>
        <p:spPr bwMode="auto">
          <a:xfrm>
            <a:off x="3412143" y="6237312"/>
            <a:ext cx="3016190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3" name="Line 30"/>
          <p:cNvSpPr>
            <a:spLocks noChangeShapeType="1"/>
          </p:cNvSpPr>
          <p:nvPr/>
        </p:nvSpPr>
        <p:spPr bwMode="auto">
          <a:xfrm flipV="1">
            <a:off x="3417762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4" name="Line 30"/>
          <p:cNvSpPr>
            <a:spLocks noChangeShapeType="1"/>
          </p:cNvSpPr>
          <p:nvPr/>
        </p:nvSpPr>
        <p:spPr bwMode="auto">
          <a:xfrm flipV="1">
            <a:off x="4090765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5" name="Line 30"/>
          <p:cNvSpPr>
            <a:spLocks noChangeShapeType="1"/>
          </p:cNvSpPr>
          <p:nvPr/>
        </p:nvSpPr>
        <p:spPr bwMode="auto">
          <a:xfrm flipV="1">
            <a:off x="5125913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6" name="Line 30"/>
          <p:cNvSpPr>
            <a:spLocks noChangeShapeType="1"/>
          </p:cNvSpPr>
          <p:nvPr/>
        </p:nvSpPr>
        <p:spPr bwMode="auto">
          <a:xfrm flipV="1">
            <a:off x="5795962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7" name="Line 30"/>
          <p:cNvSpPr>
            <a:spLocks noChangeShapeType="1"/>
          </p:cNvSpPr>
          <p:nvPr/>
        </p:nvSpPr>
        <p:spPr bwMode="auto">
          <a:xfrm flipV="1">
            <a:off x="6426801" y="5542817"/>
            <a:ext cx="0" cy="697797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88" name="Group 2"/>
          <p:cNvGrpSpPr>
            <a:grpSpLocks/>
          </p:cNvGrpSpPr>
          <p:nvPr/>
        </p:nvGrpSpPr>
        <p:grpSpPr bwMode="auto">
          <a:xfrm rot="498828">
            <a:off x="6841786" y="5197570"/>
            <a:ext cx="562365" cy="560084"/>
            <a:chOff x="1281" y="579"/>
            <a:chExt cx="3187" cy="3172"/>
          </a:xfrm>
        </p:grpSpPr>
        <p:sp>
          <p:nvSpPr>
            <p:cNvPr id="48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49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09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0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1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2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3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4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5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17" name="Group 12"/>
          <p:cNvGrpSpPr>
            <a:grpSpLocks/>
          </p:cNvGrpSpPr>
          <p:nvPr/>
        </p:nvGrpSpPr>
        <p:grpSpPr bwMode="auto">
          <a:xfrm rot="1606593">
            <a:off x="7378163" y="5404814"/>
            <a:ext cx="466546" cy="464265"/>
            <a:chOff x="1281" y="579"/>
            <a:chExt cx="3187" cy="3172"/>
          </a:xfrm>
        </p:grpSpPr>
        <p:sp>
          <p:nvSpPr>
            <p:cNvPr id="518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519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0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1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2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3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4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5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6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591" name="Rectangle 34"/>
          <p:cNvSpPr>
            <a:spLocks noChangeArrowheads="1"/>
          </p:cNvSpPr>
          <p:nvPr/>
        </p:nvSpPr>
        <p:spPr bwMode="auto">
          <a:xfrm>
            <a:off x="6764041" y="5137468"/>
            <a:ext cx="1198309" cy="801501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sp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ARITHMETIC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CODER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593" name="Line 30"/>
          <p:cNvSpPr>
            <a:spLocks noChangeShapeType="1"/>
          </p:cNvSpPr>
          <p:nvPr/>
        </p:nvSpPr>
        <p:spPr bwMode="auto">
          <a:xfrm>
            <a:off x="7353167" y="5934992"/>
            <a:ext cx="0" cy="288032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604" name="603 Rectángulo"/>
          <p:cNvSpPr/>
          <p:nvPr/>
        </p:nvSpPr>
        <p:spPr>
          <a:xfrm>
            <a:off x="7320645" y="6243527"/>
            <a:ext cx="1715851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Line 30"/>
          <p:cNvSpPr>
            <a:spLocks noChangeShapeType="1"/>
          </p:cNvSpPr>
          <p:nvPr/>
        </p:nvSpPr>
        <p:spPr bwMode="auto">
          <a:xfrm flipV="1">
            <a:off x="6599891" y="2154500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09" name="Rectangle 11"/>
          <p:cNvSpPr>
            <a:spLocks noChangeArrowheads="1"/>
          </p:cNvSpPr>
          <p:nvPr/>
        </p:nvSpPr>
        <p:spPr bwMode="auto">
          <a:xfrm>
            <a:off x="6732240" y="1693687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10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12" name="411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413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4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5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16" name="Rectangle 11"/>
          <p:cNvSpPr>
            <a:spLocks noChangeArrowheads="1"/>
          </p:cNvSpPr>
          <p:nvPr/>
        </p:nvSpPr>
        <p:spPr bwMode="auto">
          <a:xfrm>
            <a:off x="114300" y="466725"/>
            <a:ext cx="575535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MECHANISMS THAT PREVENT PARALLELISM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04" name="403 Pentágono"/>
          <p:cNvSpPr/>
          <p:nvPr/>
        </p:nvSpPr>
        <p:spPr>
          <a:xfrm>
            <a:off x="319" y="6613525"/>
            <a:ext cx="3528343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008545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6" grpId="0" animBg="1"/>
      <p:bldP spid="409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410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5" name="404 Rectángulo"/>
          <p:cNvSpPr/>
          <p:nvPr/>
        </p:nvSpPr>
        <p:spPr>
          <a:xfrm>
            <a:off x="3477510" y="2281563"/>
            <a:ext cx="667406" cy="66740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15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2 Grupo"/>
          <p:cNvGrpSpPr/>
          <p:nvPr/>
        </p:nvGrpSpPr>
        <p:grpSpPr>
          <a:xfrm>
            <a:off x="3528662" y="2348880"/>
            <a:ext cx="323258" cy="539282"/>
            <a:chOff x="3528662" y="2348880"/>
            <a:chExt cx="323258" cy="539282"/>
          </a:xfrm>
        </p:grpSpPr>
        <p:sp>
          <p:nvSpPr>
            <p:cNvPr id="145" name="144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>
              <a:glow rad="1016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145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>
              <a:glow rad="1016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160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>
              <a:glow rad="1016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176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>
              <a:glow rad="1016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Scanning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order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3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325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326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32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331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333 Grupo"/>
          <p:cNvGrpSpPr/>
          <p:nvPr/>
        </p:nvGrpSpPr>
        <p:grpSpPr>
          <a:xfrm>
            <a:off x="3855270" y="5200365"/>
            <a:ext cx="470103" cy="470103"/>
            <a:chOff x="2320418" y="5013176"/>
            <a:chExt cx="667406" cy="667406"/>
          </a:xfrm>
        </p:grpSpPr>
        <p:sp>
          <p:nvSpPr>
            <p:cNvPr id="335" name="334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341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342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343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6" name="345 Grupo"/>
          <p:cNvGrpSpPr/>
          <p:nvPr/>
        </p:nvGrpSpPr>
        <p:grpSpPr>
          <a:xfrm>
            <a:off x="4890635" y="5200628"/>
            <a:ext cx="470103" cy="470103"/>
            <a:chOff x="2320418" y="5013176"/>
            <a:chExt cx="667406" cy="667406"/>
          </a:xfrm>
        </p:grpSpPr>
        <p:sp>
          <p:nvSpPr>
            <p:cNvPr id="347" name="346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347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348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349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353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354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355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8" name="357 Grupo"/>
          <p:cNvGrpSpPr/>
          <p:nvPr/>
        </p:nvGrpSpPr>
        <p:grpSpPr>
          <a:xfrm>
            <a:off x="5542057" y="5200628"/>
            <a:ext cx="470103" cy="470103"/>
            <a:chOff x="2320418" y="5013176"/>
            <a:chExt cx="667406" cy="667406"/>
          </a:xfrm>
        </p:grpSpPr>
        <p:sp>
          <p:nvSpPr>
            <p:cNvPr id="359" name="358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359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360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361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36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36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365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366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367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0" name="Line 30"/>
          <p:cNvSpPr>
            <a:spLocks noChangeShapeType="1"/>
          </p:cNvSpPr>
          <p:nvPr/>
        </p:nvSpPr>
        <p:spPr bwMode="auto">
          <a:xfrm flipH="1">
            <a:off x="4410371" y="5426317"/>
            <a:ext cx="39682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32" name="431 Grupo"/>
          <p:cNvGrpSpPr/>
          <p:nvPr/>
        </p:nvGrpSpPr>
        <p:grpSpPr>
          <a:xfrm>
            <a:off x="3894237" y="5788461"/>
            <a:ext cx="389731" cy="170302"/>
            <a:chOff x="3249631" y="5990432"/>
            <a:chExt cx="566738" cy="247650"/>
          </a:xfrm>
        </p:grpSpPr>
        <p:sp>
          <p:nvSpPr>
            <p:cNvPr id="433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34" name="Line 217"/>
            <p:cNvSpPr>
              <a:spLocks noChangeShapeType="1"/>
            </p:cNvSpPr>
            <p:nvPr/>
          </p:nvSpPr>
          <p:spPr bwMode="auto">
            <a:xfrm rot="16200000" flipH="1">
              <a:off x="3504648" y="6049898"/>
              <a:ext cx="155823" cy="93349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5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6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7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8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9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0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1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2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3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4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5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6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7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48" name="447 Grupo"/>
          <p:cNvGrpSpPr/>
          <p:nvPr/>
        </p:nvGrpSpPr>
        <p:grpSpPr>
          <a:xfrm>
            <a:off x="4932040" y="5788502"/>
            <a:ext cx="389731" cy="170302"/>
            <a:chOff x="3249631" y="5990432"/>
            <a:chExt cx="566738" cy="247650"/>
          </a:xfrm>
        </p:grpSpPr>
        <p:sp>
          <p:nvSpPr>
            <p:cNvPr id="449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50" name="Line 217"/>
            <p:cNvSpPr>
              <a:spLocks noChangeShapeType="1"/>
            </p:cNvSpPr>
            <p:nvPr/>
          </p:nvSpPr>
          <p:spPr bwMode="auto">
            <a:xfrm rot="16200000" flipH="1" flipV="1">
              <a:off x="3397641" y="5942684"/>
              <a:ext cx="62268" cy="214222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1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2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3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4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5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6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7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8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9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0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1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2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3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64" name="463 Grupo"/>
          <p:cNvGrpSpPr/>
          <p:nvPr/>
        </p:nvGrpSpPr>
        <p:grpSpPr>
          <a:xfrm>
            <a:off x="5601271" y="5788502"/>
            <a:ext cx="389731" cy="170302"/>
            <a:chOff x="3249631" y="5990432"/>
            <a:chExt cx="566738" cy="247650"/>
          </a:xfrm>
        </p:grpSpPr>
        <p:sp>
          <p:nvSpPr>
            <p:cNvPr id="465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66" name="Line 217"/>
            <p:cNvSpPr>
              <a:spLocks noChangeShapeType="1"/>
            </p:cNvSpPr>
            <p:nvPr/>
          </p:nvSpPr>
          <p:spPr bwMode="auto">
            <a:xfrm rot="16200000" flipH="1" flipV="1">
              <a:off x="3452971" y="6098437"/>
              <a:ext cx="162689" cy="313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7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8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9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0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1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2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3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4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5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6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7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8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9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575" name="574 Grupo"/>
          <p:cNvGrpSpPr/>
          <p:nvPr/>
        </p:nvGrpSpPr>
        <p:grpSpPr>
          <a:xfrm>
            <a:off x="3222896" y="5789800"/>
            <a:ext cx="389731" cy="170302"/>
            <a:chOff x="3249631" y="5990432"/>
            <a:chExt cx="566738" cy="247650"/>
          </a:xfrm>
        </p:grpSpPr>
        <p:sp>
          <p:nvSpPr>
            <p:cNvPr id="576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7" name="Line 217"/>
            <p:cNvSpPr>
              <a:spLocks noChangeShapeType="1"/>
            </p:cNvSpPr>
            <p:nvPr/>
          </p:nvSpPr>
          <p:spPr bwMode="auto">
            <a:xfrm rot="16200000" flipH="1">
              <a:off x="3606775" y="5947770"/>
              <a:ext cx="65589" cy="207374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8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9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0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1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2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3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4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5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6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7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8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9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90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81" name="Line 30"/>
          <p:cNvSpPr>
            <a:spLocks noChangeShapeType="1"/>
          </p:cNvSpPr>
          <p:nvPr/>
        </p:nvSpPr>
        <p:spPr bwMode="auto">
          <a:xfrm>
            <a:off x="6426801" y="5542818"/>
            <a:ext cx="338531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2" name="Line 30"/>
          <p:cNvSpPr>
            <a:spLocks noChangeShapeType="1"/>
          </p:cNvSpPr>
          <p:nvPr/>
        </p:nvSpPr>
        <p:spPr bwMode="auto">
          <a:xfrm>
            <a:off x="3412143" y="6237312"/>
            <a:ext cx="3016190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3" name="Line 30"/>
          <p:cNvSpPr>
            <a:spLocks noChangeShapeType="1"/>
          </p:cNvSpPr>
          <p:nvPr/>
        </p:nvSpPr>
        <p:spPr bwMode="auto">
          <a:xfrm flipV="1">
            <a:off x="3417762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4" name="Line 30"/>
          <p:cNvSpPr>
            <a:spLocks noChangeShapeType="1"/>
          </p:cNvSpPr>
          <p:nvPr/>
        </p:nvSpPr>
        <p:spPr bwMode="auto">
          <a:xfrm flipV="1">
            <a:off x="4090765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5" name="Line 30"/>
          <p:cNvSpPr>
            <a:spLocks noChangeShapeType="1"/>
          </p:cNvSpPr>
          <p:nvPr/>
        </p:nvSpPr>
        <p:spPr bwMode="auto">
          <a:xfrm flipV="1">
            <a:off x="5125913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6" name="Line 30"/>
          <p:cNvSpPr>
            <a:spLocks noChangeShapeType="1"/>
          </p:cNvSpPr>
          <p:nvPr/>
        </p:nvSpPr>
        <p:spPr bwMode="auto">
          <a:xfrm flipV="1">
            <a:off x="5795962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7" name="Line 30"/>
          <p:cNvSpPr>
            <a:spLocks noChangeShapeType="1"/>
          </p:cNvSpPr>
          <p:nvPr/>
        </p:nvSpPr>
        <p:spPr bwMode="auto">
          <a:xfrm flipV="1">
            <a:off x="6426801" y="5542817"/>
            <a:ext cx="0" cy="697797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88" name="Group 2"/>
          <p:cNvGrpSpPr>
            <a:grpSpLocks/>
          </p:cNvGrpSpPr>
          <p:nvPr/>
        </p:nvGrpSpPr>
        <p:grpSpPr bwMode="auto">
          <a:xfrm rot="498828">
            <a:off x="6841786" y="5197570"/>
            <a:ext cx="562365" cy="560084"/>
            <a:chOff x="1281" y="579"/>
            <a:chExt cx="3187" cy="3172"/>
          </a:xfrm>
        </p:grpSpPr>
        <p:sp>
          <p:nvSpPr>
            <p:cNvPr id="48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49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09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0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1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2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3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4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5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17" name="Group 12"/>
          <p:cNvGrpSpPr>
            <a:grpSpLocks/>
          </p:cNvGrpSpPr>
          <p:nvPr/>
        </p:nvGrpSpPr>
        <p:grpSpPr bwMode="auto">
          <a:xfrm rot="1606593">
            <a:off x="7378163" y="5404814"/>
            <a:ext cx="466546" cy="464265"/>
            <a:chOff x="1281" y="579"/>
            <a:chExt cx="3187" cy="3172"/>
          </a:xfrm>
        </p:grpSpPr>
        <p:sp>
          <p:nvSpPr>
            <p:cNvPr id="518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519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0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1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2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3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4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5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6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591" name="Rectangle 34"/>
          <p:cNvSpPr>
            <a:spLocks noChangeArrowheads="1"/>
          </p:cNvSpPr>
          <p:nvPr/>
        </p:nvSpPr>
        <p:spPr bwMode="auto">
          <a:xfrm>
            <a:off x="6764041" y="5137468"/>
            <a:ext cx="1198309" cy="801501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sp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ARITHMETIC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CODER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593" name="Line 30"/>
          <p:cNvSpPr>
            <a:spLocks noChangeShapeType="1"/>
          </p:cNvSpPr>
          <p:nvPr/>
        </p:nvSpPr>
        <p:spPr bwMode="auto">
          <a:xfrm>
            <a:off x="7353167" y="5934992"/>
            <a:ext cx="0" cy="288032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604" name="603 Rectángulo"/>
          <p:cNvSpPr/>
          <p:nvPr/>
        </p:nvSpPr>
        <p:spPr>
          <a:xfrm>
            <a:off x="7320645" y="6243527"/>
            <a:ext cx="1715851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Line 30"/>
          <p:cNvSpPr>
            <a:spLocks noChangeShapeType="1"/>
          </p:cNvSpPr>
          <p:nvPr/>
        </p:nvSpPr>
        <p:spPr bwMode="auto">
          <a:xfrm flipV="1">
            <a:off x="6599891" y="2435456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07" name="406 Elipse"/>
          <p:cNvSpPr/>
          <p:nvPr/>
        </p:nvSpPr>
        <p:spPr>
          <a:xfrm>
            <a:off x="3744686" y="2570880"/>
            <a:ext cx="107234" cy="107234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8" name="Rectangle 11"/>
          <p:cNvSpPr>
            <a:spLocks noChangeArrowheads="1"/>
          </p:cNvSpPr>
          <p:nvPr/>
        </p:nvSpPr>
        <p:spPr bwMode="auto">
          <a:xfrm>
            <a:off x="6732240" y="1693687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09" name="Rectangle 11"/>
          <p:cNvSpPr>
            <a:spLocks noChangeArrowheads="1"/>
          </p:cNvSpPr>
          <p:nvPr/>
        </p:nvSpPr>
        <p:spPr bwMode="auto">
          <a:xfrm>
            <a:off x="6733550" y="198884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410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12" name="411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413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4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5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16" name="Rectangle 11"/>
          <p:cNvSpPr>
            <a:spLocks noChangeArrowheads="1"/>
          </p:cNvSpPr>
          <p:nvPr/>
        </p:nvSpPr>
        <p:spPr bwMode="auto">
          <a:xfrm>
            <a:off x="114300" y="466725"/>
            <a:ext cx="575535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MECHANISMS THAT PREVENT PARALLELISM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" name="1 Grupo"/>
          <p:cNvGrpSpPr/>
          <p:nvPr/>
        </p:nvGrpSpPr>
        <p:grpSpPr>
          <a:xfrm>
            <a:off x="3528662" y="2348880"/>
            <a:ext cx="323258" cy="539282"/>
            <a:chOff x="3528662" y="2348880"/>
            <a:chExt cx="323258" cy="539282"/>
          </a:xfrm>
        </p:grpSpPr>
        <p:sp>
          <p:nvSpPr>
            <p:cNvPr id="417" name="416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417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418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419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1" name="420 Pentágono"/>
          <p:cNvSpPr/>
          <p:nvPr/>
        </p:nvSpPr>
        <p:spPr>
          <a:xfrm>
            <a:off x="319" y="6613525"/>
            <a:ext cx="3619415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245768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" grpId="0" animBg="1"/>
      <p:bldP spid="406" grpId="0" animBg="1"/>
      <p:bldP spid="407" grpId="0" animBg="1"/>
      <p:bldP spid="40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18666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INTRODUCTION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114300" y="466725"/>
            <a:ext cx="629999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EVOLUTION OF LOSSY IMAGE CODING SCHEMES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cxnSp>
        <p:nvCxnSpPr>
          <p:cNvPr id="3" name="2 Conector recto de flecha"/>
          <p:cNvCxnSpPr/>
          <p:nvPr/>
        </p:nvCxnSpPr>
        <p:spPr>
          <a:xfrm>
            <a:off x="409574" y="3786489"/>
            <a:ext cx="6610698" cy="0"/>
          </a:xfrm>
          <a:prstGeom prst="straightConnector1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3 Grupo"/>
          <p:cNvGrpSpPr/>
          <p:nvPr/>
        </p:nvGrpSpPr>
        <p:grpSpPr>
          <a:xfrm>
            <a:off x="1417899" y="1916809"/>
            <a:ext cx="5821236" cy="2016247"/>
            <a:chOff x="1417899" y="1916809"/>
            <a:chExt cx="5821236" cy="2016247"/>
          </a:xfrm>
        </p:grpSpPr>
        <p:sp>
          <p:nvSpPr>
            <p:cNvPr id="16" name="Rectangle 11"/>
            <p:cNvSpPr>
              <a:spLocks noChangeArrowheads="1"/>
            </p:cNvSpPr>
            <p:nvPr/>
          </p:nvSpPr>
          <p:spPr bwMode="auto">
            <a:xfrm rot="19826201">
              <a:off x="1417899" y="1916809"/>
              <a:ext cx="5821236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Discrete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Cosine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(DCT): JPEG, JPEG XT</a:t>
              </a:r>
            </a:p>
          </p:txBody>
        </p:sp>
        <p:sp>
          <p:nvSpPr>
            <p:cNvPr id="25" name="Rectangle 11"/>
            <p:cNvSpPr>
              <a:spLocks noChangeArrowheads="1"/>
            </p:cNvSpPr>
            <p:nvPr/>
          </p:nvSpPr>
          <p:spPr bwMode="auto">
            <a:xfrm>
              <a:off x="1674909" y="3643615"/>
              <a:ext cx="500665" cy="289441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1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1994</a:t>
              </a:r>
            </a:p>
          </p:txBody>
        </p:sp>
      </p:grpSp>
      <p:grpSp>
        <p:nvGrpSpPr>
          <p:cNvPr id="5" name="4 Grupo"/>
          <p:cNvGrpSpPr/>
          <p:nvPr/>
        </p:nvGrpSpPr>
        <p:grpSpPr>
          <a:xfrm>
            <a:off x="2759177" y="2087855"/>
            <a:ext cx="5127879" cy="1845201"/>
            <a:chOff x="2759177" y="2087855"/>
            <a:chExt cx="5127879" cy="1845201"/>
          </a:xfrm>
        </p:grpSpPr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 rot="19826201">
              <a:off x="2759177" y="2087855"/>
              <a:ext cx="5127879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Discrete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Wavelet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Transform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(DWT): SPIHT, JPEG2000</a:t>
              </a:r>
            </a:p>
          </p:txBody>
        </p:sp>
        <p:sp>
          <p:nvSpPr>
            <p:cNvPr id="26" name="Rectangle 11"/>
            <p:cNvSpPr>
              <a:spLocks noChangeArrowheads="1"/>
            </p:cNvSpPr>
            <p:nvPr/>
          </p:nvSpPr>
          <p:spPr bwMode="auto">
            <a:xfrm>
              <a:off x="2991215" y="3643615"/>
              <a:ext cx="500665" cy="28944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1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2000</a:t>
              </a:r>
            </a:p>
          </p:txBody>
        </p:sp>
      </p:grpSp>
      <p:grpSp>
        <p:nvGrpSpPr>
          <p:cNvPr id="7" name="6 Grupo"/>
          <p:cNvGrpSpPr/>
          <p:nvPr/>
        </p:nvGrpSpPr>
        <p:grpSpPr>
          <a:xfrm>
            <a:off x="4088128" y="2212184"/>
            <a:ext cx="4623895" cy="1722281"/>
            <a:chOff x="4088128" y="2212184"/>
            <a:chExt cx="4623895" cy="1722281"/>
          </a:xfrm>
        </p:grpSpPr>
        <p:sp>
          <p:nvSpPr>
            <p:cNvPr id="21" name="Rectangle 11"/>
            <p:cNvSpPr>
              <a:spLocks noChangeArrowheads="1"/>
            </p:cNvSpPr>
            <p:nvPr/>
          </p:nvSpPr>
          <p:spPr bwMode="auto">
            <a:xfrm rot="19826201">
              <a:off x="4088128" y="2212184"/>
              <a:ext cx="4623895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</a:t>
              </a:r>
              <a:r>
                <a:rPr lang="en-U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apped</a:t>
              </a:r>
              <a:r>
                <a:rPr lang="en-U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Biorthogonal Transform (LBT): 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JPEG XR</a:t>
              </a:r>
            </a:p>
          </p:txBody>
        </p:sp>
        <p:sp>
          <p:nvSpPr>
            <p:cNvPr id="27" name="Rectangle 11"/>
            <p:cNvSpPr>
              <a:spLocks noChangeArrowheads="1"/>
            </p:cNvSpPr>
            <p:nvPr/>
          </p:nvSpPr>
          <p:spPr bwMode="auto">
            <a:xfrm>
              <a:off x="4287359" y="3645024"/>
              <a:ext cx="500665" cy="289441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1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2008</a:t>
              </a:r>
            </a:p>
          </p:txBody>
        </p:sp>
      </p:grpSp>
      <p:grpSp>
        <p:nvGrpSpPr>
          <p:cNvPr id="8" name="7 Grupo"/>
          <p:cNvGrpSpPr/>
          <p:nvPr/>
        </p:nvGrpSpPr>
        <p:grpSpPr>
          <a:xfrm>
            <a:off x="5670204" y="2477119"/>
            <a:ext cx="3549946" cy="1457346"/>
            <a:chOff x="5670204" y="2477119"/>
            <a:chExt cx="3549946" cy="1457346"/>
          </a:xfrm>
        </p:grpSpPr>
        <p:sp>
          <p:nvSpPr>
            <p:cNvPr id="18" name="Rectangle 11"/>
            <p:cNvSpPr>
              <a:spLocks noChangeArrowheads="1"/>
            </p:cNvSpPr>
            <p:nvPr/>
          </p:nvSpPr>
          <p:spPr bwMode="auto">
            <a:xfrm rot="19826201">
              <a:off x="5670204" y="2477119"/>
              <a:ext cx="3549946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Prediction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techniques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H.264, HEVC</a:t>
              </a:r>
              <a:endParaRPr lang="en-US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Rectangle 11"/>
            <p:cNvSpPr>
              <a:spLocks noChangeArrowheads="1"/>
            </p:cNvSpPr>
            <p:nvPr/>
          </p:nvSpPr>
          <p:spPr bwMode="auto">
            <a:xfrm>
              <a:off x="5799527" y="3645024"/>
              <a:ext cx="500665" cy="28944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1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2014</a:t>
              </a:r>
            </a:p>
          </p:txBody>
        </p:sp>
      </p:grpSp>
      <p:grpSp>
        <p:nvGrpSpPr>
          <p:cNvPr id="9" name="8 Grupo"/>
          <p:cNvGrpSpPr/>
          <p:nvPr/>
        </p:nvGrpSpPr>
        <p:grpSpPr>
          <a:xfrm>
            <a:off x="1743717" y="4237321"/>
            <a:ext cx="2175113" cy="369332"/>
            <a:chOff x="1743717" y="4237321"/>
            <a:chExt cx="2175113" cy="369332"/>
          </a:xfrm>
        </p:grpSpPr>
        <p:sp>
          <p:nvSpPr>
            <p:cNvPr id="32" name="Rectangle 11"/>
            <p:cNvSpPr>
              <a:spLocks noChangeArrowheads="1"/>
            </p:cNvSpPr>
            <p:nvPr/>
          </p:nvSpPr>
          <p:spPr bwMode="auto">
            <a:xfrm>
              <a:off x="1835696" y="4237321"/>
              <a:ext cx="2083134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performance</a:t>
              </a:r>
            </a:p>
          </p:txBody>
        </p:sp>
        <p:grpSp>
          <p:nvGrpSpPr>
            <p:cNvPr id="46" name="45 Grupo"/>
            <p:cNvGrpSpPr/>
            <p:nvPr/>
          </p:nvGrpSpPr>
          <p:grpSpPr>
            <a:xfrm>
              <a:off x="1743717" y="4365104"/>
              <a:ext cx="91979" cy="142712"/>
              <a:chOff x="1671709" y="4365104"/>
              <a:chExt cx="91979" cy="142712"/>
            </a:xfrm>
          </p:grpSpPr>
          <p:cxnSp>
            <p:nvCxnSpPr>
              <p:cNvPr id="39" name="38 Conector recto de flecha"/>
              <p:cNvCxnSpPr/>
              <p:nvPr/>
            </p:nvCxnSpPr>
            <p:spPr>
              <a:xfrm flipV="1">
                <a:off x="1763688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43 Conector recto de flecha"/>
              <p:cNvCxnSpPr/>
              <p:nvPr/>
            </p:nvCxnSpPr>
            <p:spPr>
              <a:xfrm flipV="1">
                <a:off x="1671709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" name="9 Grupo"/>
          <p:cNvGrpSpPr/>
          <p:nvPr/>
        </p:nvGrpSpPr>
        <p:grpSpPr>
          <a:xfrm>
            <a:off x="2463797" y="4653136"/>
            <a:ext cx="5111558" cy="369332"/>
            <a:chOff x="2463797" y="4653136"/>
            <a:chExt cx="5111558" cy="369332"/>
          </a:xfrm>
        </p:grpSpPr>
        <p:sp>
          <p:nvSpPr>
            <p:cNvPr id="33" name="Rectangle 11"/>
            <p:cNvSpPr>
              <a:spLocks noChangeArrowheads="1"/>
            </p:cNvSpPr>
            <p:nvPr/>
          </p:nvSpPr>
          <p:spPr bwMode="auto">
            <a:xfrm>
              <a:off x="2555776" y="4653136"/>
              <a:ext cx="5019579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Scalability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(in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terms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of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quality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spatial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resolution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,…)</a:t>
              </a:r>
            </a:p>
          </p:txBody>
        </p:sp>
        <p:grpSp>
          <p:nvGrpSpPr>
            <p:cNvPr id="51" name="50 Grupo"/>
            <p:cNvGrpSpPr/>
            <p:nvPr/>
          </p:nvGrpSpPr>
          <p:grpSpPr>
            <a:xfrm>
              <a:off x="2463797" y="4766446"/>
              <a:ext cx="91979" cy="142712"/>
              <a:chOff x="1671709" y="4365104"/>
              <a:chExt cx="91979" cy="142712"/>
            </a:xfrm>
          </p:grpSpPr>
          <p:cxnSp>
            <p:nvCxnSpPr>
              <p:cNvPr id="52" name="51 Conector recto de flecha"/>
              <p:cNvCxnSpPr/>
              <p:nvPr/>
            </p:nvCxnSpPr>
            <p:spPr>
              <a:xfrm flipV="1">
                <a:off x="1763688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52 Conector recto de flecha"/>
              <p:cNvCxnSpPr/>
              <p:nvPr/>
            </p:nvCxnSpPr>
            <p:spPr>
              <a:xfrm flipV="1">
                <a:off x="1671709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" name="10 Grupo"/>
          <p:cNvGrpSpPr/>
          <p:nvPr/>
        </p:nvGrpSpPr>
        <p:grpSpPr>
          <a:xfrm>
            <a:off x="2967853" y="5075892"/>
            <a:ext cx="2540251" cy="369332"/>
            <a:chOff x="2967853" y="5075892"/>
            <a:chExt cx="2540251" cy="369332"/>
          </a:xfrm>
        </p:grpSpPr>
        <p:sp>
          <p:nvSpPr>
            <p:cNvPr id="34" name="Rectangle 11"/>
            <p:cNvSpPr>
              <a:spLocks noChangeArrowheads="1"/>
            </p:cNvSpPr>
            <p:nvPr/>
          </p:nvSpPr>
          <p:spPr bwMode="auto">
            <a:xfrm>
              <a:off x="3084364" y="5075892"/>
              <a:ext cx="2423740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Interactive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transmission</a:t>
              </a:r>
              <a:endPara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4" name="53 Grupo"/>
            <p:cNvGrpSpPr/>
            <p:nvPr/>
          </p:nvGrpSpPr>
          <p:grpSpPr>
            <a:xfrm>
              <a:off x="2967853" y="5189202"/>
              <a:ext cx="91979" cy="142712"/>
              <a:chOff x="1671709" y="4365104"/>
              <a:chExt cx="91979" cy="142712"/>
            </a:xfrm>
          </p:grpSpPr>
          <p:cxnSp>
            <p:nvCxnSpPr>
              <p:cNvPr id="55" name="54 Conector recto de flecha"/>
              <p:cNvCxnSpPr/>
              <p:nvPr/>
            </p:nvCxnSpPr>
            <p:spPr>
              <a:xfrm flipV="1">
                <a:off x="1763688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55 Conector recto de flecha"/>
              <p:cNvCxnSpPr/>
              <p:nvPr/>
            </p:nvCxnSpPr>
            <p:spPr>
              <a:xfrm flipV="1">
                <a:off x="1671709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" name="14 Grupo"/>
          <p:cNvGrpSpPr/>
          <p:nvPr/>
        </p:nvGrpSpPr>
        <p:grpSpPr>
          <a:xfrm>
            <a:off x="3707904" y="5507940"/>
            <a:ext cx="4104456" cy="369332"/>
            <a:chOff x="3707904" y="5507940"/>
            <a:chExt cx="4104456" cy="369332"/>
          </a:xfrm>
        </p:grpSpPr>
        <p:sp>
          <p:nvSpPr>
            <p:cNvPr id="35" name="Rectangle 11"/>
            <p:cNvSpPr>
              <a:spLocks noChangeArrowheads="1"/>
            </p:cNvSpPr>
            <p:nvPr/>
          </p:nvSpPr>
          <p:spPr bwMode="auto">
            <a:xfrm>
              <a:off x="3825306" y="5507940"/>
              <a:ext cx="3987054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Security (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fingerprinting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&amp;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watermarking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)</a:t>
              </a:r>
            </a:p>
          </p:txBody>
        </p:sp>
        <p:grpSp>
          <p:nvGrpSpPr>
            <p:cNvPr id="57" name="56 Grupo"/>
            <p:cNvGrpSpPr/>
            <p:nvPr/>
          </p:nvGrpSpPr>
          <p:grpSpPr>
            <a:xfrm>
              <a:off x="3707904" y="5621250"/>
              <a:ext cx="91979" cy="142712"/>
              <a:chOff x="1671709" y="4365104"/>
              <a:chExt cx="91979" cy="142712"/>
            </a:xfrm>
          </p:grpSpPr>
          <p:cxnSp>
            <p:nvCxnSpPr>
              <p:cNvPr id="58" name="57 Conector recto de flecha"/>
              <p:cNvCxnSpPr/>
              <p:nvPr/>
            </p:nvCxnSpPr>
            <p:spPr>
              <a:xfrm flipV="1">
                <a:off x="1763688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58 Conector recto de flecha"/>
              <p:cNvCxnSpPr/>
              <p:nvPr/>
            </p:nvCxnSpPr>
            <p:spPr>
              <a:xfrm flipV="1">
                <a:off x="1671709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9" name="18 Grupo"/>
          <p:cNvGrpSpPr/>
          <p:nvPr/>
        </p:nvGrpSpPr>
        <p:grpSpPr>
          <a:xfrm>
            <a:off x="4325848" y="5939988"/>
            <a:ext cx="2986495" cy="369332"/>
            <a:chOff x="4325848" y="5939988"/>
            <a:chExt cx="2986495" cy="369332"/>
          </a:xfrm>
        </p:grpSpPr>
        <p:sp>
          <p:nvSpPr>
            <p:cNvPr id="36" name="Rectangle 11"/>
            <p:cNvSpPr>
              <a:spLocks noChangeArrowheads="1"/>
            </p:cNvSpPr>
            <p:nvPr/>
          </p:nvSpPr>
          <p:spPr bwMode="auto">
            <a:xfrm>
              <a:off x="4604037" y="5939988"/>
              <a:ext cx="2708306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Computational</a:t>
              </a:r>
              <a:r>
                <a:rPr lang="es-E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complexity</a:t>
              </a:r>
              <a:endPara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6" name="65 Grupo"/>
            <p:cNvGrpSpPr/>
            <p:nvPr/>
          </p:nvGrpSpPr>
          <p:grpSpPr>
            <a:xfrm>
              <a:off x="4325848" y="6053298"/>
              <a:ext cx="278189" cy="142712"/>
              <a:chOff x="4293811" y="6021288"/>
              <a:chExt cx="278189" cy="142712"/>
            </a:xfrm>
          </p:grpSpPr>
          <p:grpSp>
            <p:nvGrpSpPr>
              <p:cNvPr id="60" name="59 Grupo"/>
              <p:cNvGrpSpPr/>
              <p:nvPr/>
            </p:nvGrpSpPr>
            <p:grpSpPr>
              <a:xfrm>
                <a:off x="4480021" y="6021288"/>
                <a:ext cx="91979" cy="142712"/>
                <a:chOff x="1671709" y="4365104"/>
                <a:chExt cx="91979" cy="142712"/>
              </a:xfrm>
            </p:grpSpPr>
            <p:cxnSp>
              <p:nvCxnSpPr>
                <p:cNvPr id="61" name="60 Conector recto de flecha"/>
                <p:cNvCxnSpPr/>
                <p:nvPr/>
              </p:nvCxnSpPr>
              <p:spPr>
                <a:xfrm flipV="1">
                  <a:off x="1763688" y="4365104"/>
                  <a:ext cx="0" cy="142712"/>
                </a:xfrm>
                <a:prstGeom prst="straightConnector1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61 Conector recto de flecha"/>
                <p:cNvCxnSpPr/>
                <p:nvPr/>
              </p:nvCxnSpPr>
              <p:spPr>
                <a:xfrm flipV="1">
                  <a:off x="1671709" y="4365104"/>
                  <a:ext cx="0" cy="142712"/>
                </a:xfrm>
                <a:prstGeom prst="straightConnector1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3" name="62 Grupo"/>
              <p:cNvGrpSpPr/>
              <p:nvPr/>
            </p:nvGrpSpPr>
            <p:grpSpPr>
              <a:xfrm>
                <a:off x="4293811" y="6021288"/>
                <a:ext cx="91979" cy="142712"/>
                <a:chOff x="1671709" y="4365104"/>
                <a:chExt cx="91979" cy="142712"/>
              </a:xfrm>
            </p:grpSpPr>
            <p:cxnSp>
              <p:nvCxnSpPr>
                <p:cNvPr id="64" name="63 Conector recto de flecha"/>
                <p:cNvCxnSpPr/>
                <p:nvPr/>
              </p:nvCxnSpPr>
              <p:spPr>
                <a:xfrm flipV="1">
                  <a:off x="1763688" y="4365104"/>
                  <a:ext cx="0" cy="142712"/>
                </a:xfrm>
                <a:prstGeom prst="straightConnector1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" name="64 Conector recto de flecha"/>
                <p:cNvCxnSpPr/>
                <p:nvPr/>
              </p:nvCxnSpPr>
              <p:spPr>
                <a:xfrm flipV="1">
                  <a:off x="1671709" y="4365104"/>
                  <a:ext cx="0" cy="142712"/>
                </a:xfrm>
                <a:prstGeom prst="straightConnector1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" name="1 Grupo"/>
          <p:cNvGrpSpPr/>
          <p:nvPr/>
        </p:nvGrpSpPr>
        <p:grpSpPr>
          <a:xfrm>
            <a:off x="283525" y="2409086"/>
            <a:ext cx="3825727" cy="1519968"/>
            <a:chOff x="283525" y="2409086"/>
            <a:chExt cx="3825727" cy="1519968"/>
          </a:xfrm>
        </p:grpSpPr>
        <p:sp>
          <p:nvSpPr>
            <p:cNvPr id="14" name="Rectangle 11"/>
            <p:cNvSpPr>
              <a:spLocks noChangeArrowheads="1"/>
            </p:cNvSpPr>
            <p:nvPr/>
          </p:nvSpPr>
          <p:spPr bwMode="auto">
            <a:xfrm rot="19826201">
              <a:off x="283525" y="2409086"/>
              <a:ext cx="3825727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Vector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quantization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s-ES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H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uffman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coding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,…</a:t>
              </a:r>
            </a:p>
          </p:txBody>
        </p:sp>
        <p:sp>
          <p:nvSpPr>
            <p:cNvPr id="68" name="Rectangle 11"/>
            <p:cNvSpPr>
              <a:spLocks noChangeArrowheads="1"/>
            </p:cNvSpPr>
            <p:nvPr/>
          </p:nvSpPr>
          <p:spPr bwMode="auto">
            <a:xfrm>
              <a:off x="467544" y="3639613"/>
              <a:ext cx="505754" cy="289441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1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198X</a:t>
              </a:r>
            </a:p>
          </p:txBody>
        </p:sp>
      </p:grpSp>
      <p:sp>
        <p:nvSpPr>
          <p:cNvPr id="50" name="49 Pentágono"/>
          <p:cNvSpPr/>
          <p:nvPr/>
        </p:nvSpPr>
        <p:spPr>
          <a:xfrm>
            <a:off x="325" y="6613525"/>
            <a:ext cx="323203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690833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430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15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Scanning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order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3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325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326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32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331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333 Grupo"/>
          <p:cNvGrpSpPr/>
          <p:nvPr/>
        </p:nvGrpSpPr>
        <p:grpSpPr>
          <a:xfrm>
            <a:off x="3855270" y="5200365"/>
            <a:ext cx="470103" cy="470103"/>
            <a:chOff x="2320418" y="5013176"/>
            <a:chExt cx="667406" cy="667406"/>
          </a:xfrm>
        </p:grpSpPr>
        <p:sp>
          <p:nvSpPr>
            <p:cNvPr id="335" name="334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341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342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343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6" name="345 Grupo"/>
          <p:cNvGrpSpPr/>
          <p:nvPr/>
        </p:nvGrpSpPr>
        <p:grpSpPr>
          <a:xfrm>
            <a:off x="4890635" y="5200628"/>
            <a:ext cx="470103" cy="470103"/>
            <a:chOff x="2320418" y="5013176"/>
            <a:chExt cx="667406" cy="667406"/>
          </a:xfrm>
        </p:grpSpPr>
        <p:sp>
          <p:nvSpPr>
            <p:cNvPr id="347" name="346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347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348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349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353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354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355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8" name="357 Grupo"/>
          <p:cNvGrpSpPr/>
          <p:nvPr/>
        </p:nvGrpSpPr>
        <p:grpSpPr>
          <a:xfrm>
            <a:off x="5542057" y="5200628"/>
            <a:ext cx="470103" cy="470103"/>
            <a:chOff x="2320418" y="5013176"/>
            <a:chExt cx="667406" cy="667406"/>
          </a:xfrm>
        </p:grpSpPr>
        <p:sp>
          <p:nvSpPr>
            <p:cNvPr id="359" name="358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359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360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361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36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36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365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366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367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0" name="Line 30"/>
          <p:cNvSpPr>
            <a:spLocks noChangeShapeType="1"/>
          </p:cNvSpPr>
          <p:nvPr/>
        </p:nvSpPr>
        <p:spPr bwMode="auto">
          <a:xfrm flipH="1">
            <a:off x="4410371" y="5426317"/>
            <a:ext cx="39682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32" name="431 Grupo"/>
          <p:cNvGrpSpPr/>
          <p:nvPr/>
        </p:nvGrpSpPr>
        <p:grpSpPr>
          <a:xfrm>
            <a:off x="3894237" y="5788461"/>
            <a:ext cx="389731" cy="170302"/>
            <a:chOff x="3249631" y="5990432"/>
            <a:chExt cx="566738" cy="247650"/>
          </a:xfrm>
        </p:grpSpPr>
        <p:sp>
          <p:nvSpPr>
            <p:cNvPr id="433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34" name="Line 217"/>
            <p:cNvSpPr>
              <a:spLocks noChangeShapeType="1"/>
            </p:cNvSpPr>
            <p:nvPr/>
          </p:nvSpPr>
          <p:spPr bwMode="auto">
            <a:xfrm rot="16200000" flipH="1">
              <a:off x="3504648" y="6049898"/>
              <a:ext cx="155823" cy="93349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5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6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7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8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9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0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1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2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3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4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5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6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7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48" name="447 Grupo"/>
          <p:cNvGrpSpPr/>
          <p:nvPr/>
        </p:nvGrpSpPr>
        <p:grpSpPr>
          <a:xfrm>
            <a:off x="4932040" y="5788502"/>
            <a:ext cx="389731" cy="170302"/>
            <a:chOff x="3249631" y="5990432"/>
            <a:chExt cx="566738" cy="247650"/>
          </a:xfrm>
        </p:grpSpPr>
        <p:sp>
          <p:nvSpPr>
            <p:cNvPr id="449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50" name="Line 217"/>
            <p:cNvSpPr>
              <a:spLocks noChangeShapeType="1"/>
            </p:cNvSpPr>
            <p:nvPr/>
          </p:nvSpPr>
          <p:spPr bwMode="auto">
            <a:xfrm rot="16200000" flipH="1" flipV="1">
              <a:off x="3397641" y="5942684"/>
              <a:ext cx="62268" cy="214222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1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2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3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4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5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6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7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8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9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0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1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2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3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64" name="463 Grupo"/>
          <p:cNvGrpSpPr/>
          <p:nvPr/>
        </p:nvGrpSpPr>
        <p:grpSpPr>
          <a:xfrm>
            <a:off x="5601271" y="5788502"/>
            <a:ext cx="389731" cy="170302"/>
            <a:chOff x="3249631" y="5990432"/>
            <a:chExt cx="566738" cy="247650"/>
          </a:xfrm>
        </p:grpSpPr>
        <p:sp>
          <p:nvSpPr>
            <p:cNvPr id="465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66" name="Line 217"/>
            <p:cNvSpPr>
              <a:spLocks noChangeShapeType="1"/>
            </p:cNvSpPr>
            <p:nvPr/>
          </p:nvSpPr>
          <p:spPr bwMode="auto">
            <a:xfrm rot="16200000" flipH="1" flipV="1">
              <a:off x="3452971" y="6098437"/>
              <a:ext cx="162689" cy="313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7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8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9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0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1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2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3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4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5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6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7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8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9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575" name="574 Grupo"/>
          <p:cNvGrpSpPr/>
          <p:nvPr/>
        </p:nvGrpSpPr>
        <p:grpSpPr>
          <a:xfrm>
            <a:off x="3222896" y="5789800"/>
            <a:ext cx="389731" cy="170302"/>
            <a:chOff x="3249631" y="5990432"/>
            <a:chExt cx="566738" cy="247650"/>
          </a:xfrm>
        </p:grpSpPr>
        <p:sp>
          <p:nvSpPr>
            <p:cNvPr id="576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7" name="Line 217"/>
            <p:cNvSpPr>
              <a:spLocks noChangeShapeType="1"/>
            </p:cNvSpPr>
            <p:nvPr/>
          </p:nvSpPr>
          <p:spPr bwMode="auto">
            <a:xfrm rot="16200000" flipH="1">
              <a:off x="3606775" y="5947770"/>
              <a:ext cx="65589" cy="207374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8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79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0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1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2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3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4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5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6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7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8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89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90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81" name="Line 30"/>
          <p:cNvSpPr>
            <a:spLocks noChangeShapeType="1"/>
          </p:cNvSpPr>
          <p:nvPr/>
        </p:nvSpPr>
        <p:spPr bwMode="auto">
          <a:xfrm>
            <a:off x="6426801" y="5542818"/>
            <a:ext cx="338531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2" name="Line 30"/>
          <p:cNvSpPr>
            <a:spLocks noChangeShapeType="1"/>
          </p:cNvSpPr>
          <p:nvPr/>
        </p:nvSpPr>
        <p:spPr bwMode="auto">
          <a:xfrm>
            <a:off x="3412143" y="6237312"/>
            <a:ext cx="3016190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3" name="Line 30"/>
          <p:cNvSpPr>
            <a:spLocks noChangeShapeType="1"/>
          </p:cNvSpPr>
          <p:nvPr/>
        </p:nvSpPr>
        <p:spPr bwMode="auto">
          <a:xfrm flipV="1">
            <a:off x="3417762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4" name="Line 30"/>
          <p:cNvSpPr>
            <a:spLocks noChangeShapeType="1"/>
          </p:cNvSpPr>
          <p:nvPr/>
        </p:nvSpPr>
        <p:spPr bwMode="auto">
          <a:xfrm flipV="1">
            <a:off x="4090765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5" name="Line 30"/>
          <p:cNvSpPr>
            <a:spLocks noChangeShapeType="1"/>
          </p:cNvSpPr>
          <p:nvPr/>
        </p:nvSpPr>
        <p:spPr bwMode="auto">
          <a:xfrm flipV="1">
            <a:off x="5125913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6" name="Line 30"/>
          <p:cNvSpPr>
            <a:spLocks noChangeShapeType="1"/>
          </p:cNvSpPr>
          <p:nvPr/>
        </p:nvSpPr>
        <p:spPr bwMode="auto">
          <a:xfrm flipV="1">
            <a:off x="5795962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7" name="Line 30"/>
          <p:cNvSpPr>
            <a:spLocks noChangeShapeType="1"/>
          </p:cNvSpPr>
          <p:nvPr/>
        </p:nvSpPr>
        <p:spPr bwMode="auto">
          <a:xfrm flipV="1">
            <a:off x="6426801" y="5542817"/>
            <a:ext cx="0" cy="697797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88" name="Group 2"/>
          <p:cNvGrpSpPr>
            <a:grpSpLocks/>
          </p:cNvGrpSpPr>
          <p:nvPr/>
        </p:nvGrpSpPr>
        <p:grpSpPr bwMode="auto">
          <a:xfrm rot="498828">
            <a:off x="6841786" y="5197570"/>
            <a:ext cx="562365" cy="560084"/>
            <a:chOff x="1281" y="579"/>
            <a:chExt cx="3187" cy="3172"/>
          </a:xfrm>
        </p:grpSpPr>
        <p:sp>
          <p:nvSpPr>
            <p:cNvPr id="48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49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09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0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1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2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3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4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5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17" name="Group 12"/>
          <p:cNvGrpSpPr>
            <a:grpSpLocks/>
          </p:cNvGrpSpPr>
          <p:nvPr/>
        </p:nvGrpSpPr>
        <p:grpSpPr bwMode="auto">
          <a:xfrm rot="1606593">
            <a:off x="7378163" y="5404814"/>
            <a:ext cx="466546" cy="464265"/>
            <a:chOff x="1281" y="579"/>
            <a:chExt cx="3187" cy="3172"/>
          </a:xfrm>
        </p:grpSpPr>
        <p:sp>
          <p:nvSpPr>
            <p:cNvPr id="518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519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0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1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2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3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4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5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6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591" name="Rectangle 34"/>
          <p:cNvSpPr>
            <a:spLocks noChangeArrowheads="1"/>
          </p:cNvSpPr>
          <p:nvPr/>
        </p:nvSpPr>
        <p:spPr bwMode="auto">
          <a:xfrm>
            <a:off x="6764041" y="5137468"/>
            <a:ext cx="1198309" cy="801501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sp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ARITHMETIC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CODER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593" name="Line 30"/>
          <p:cNvSpPr>
            <a:spLocks noChangeShapeType="1"/>
          </p:cNvSpPr>
          <p:nvPr/>
        </p:nvSpPr>
        <p:spPr bwMode="auto">
          <a:xfrm>
            <a:off x="7353167" y="5934992"/>
            <a:ext cx="0" cy="288032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604" name="603 Rectángulo"/>
          <p:cNvSpPr/>
          <p:nvPr/>
        </p:nvSpPr>
        <p:spPr>
          <a:xfrm>
            <a:off x="7320645" y="6243527"/>
            <a:ext cx="1715851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Line 30"/>
          <p:cNvSpPr>
            <a:spLocks noChangeShapeType="1"/>
          </p:cNvSpPr>
          <p:nvPr/>
        </p:nvSpPr>
        <p:spPr bwMode="auto">
          <a:xfrm flipV="1">
            <a:off x="6599891" y="2708920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2" name="1 Grupo"/>
          <p:cNvGrpSpPr/>
          <p:nvPr/>
        </p:nvGrpSpPr>
        <p:grpSpPr>
          <a:xfrm>
            <a:off x="3319163" y="4828896"/>
            <a:ext cx="255254" cy="365695"/>
            <a:chOff x="3319163" y="4839718"/>
            <a:chExt cx="255254" cy="365695"/>
          </a:xfrm>
        </p:grpSpPr>
        <p:sp>
          <p:nvSpPr>
            <p:cNvPr id="409" name="408 Rectángulo"/>
            <p:cNvSpPr/>
            <p:nvPr/>
          </p:nvSpPr>
          <p:spPr>
            <a:xfrm>
              <a:off x="3366254" y="4869159"/>
              <a:ext cx="159037" cy="336254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  <a:tileRect/>
            </a:gradFill>
            <a:ln w="12700">
              <a:noFill/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Rectangle 11"/>
            <p:cNvSpPr>
              <a:spLocks noChangeArrowheads="1"/>
            </p:cNvSpPr>
            <p:nvPr/>
          </p:nvSpPr>
          <p:spPr bwMode="auto">
            <a:xfrm>
              <a:off x="3319163" y="4839718"/>
              <a:ext cx="255254" cy="365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vert="wordArtVert" wrap="none" lIns="36000" tIns="0" rIns="36000" bIns="0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10</a:t>
              </a:r>
            </a:p>
          </p:txBody>
        </p:sp>
      </p:grpSp>
      <p:grpSp>
        <p:nvGrpSpPr>
          <p:cNvPr id="410" name="409 Grupo"/>
          <p:cNvGrpSpPr/>
          <p:nvPr/>
        </p:nvGrpSpPr>
        <p:grpSpPr>
          <a:xfrm>
            <a:off x="3222355" y="5788502"/>
            <a:ext cx="389731" cy="170302"/>
            <a:chOff x="3249631" y="5990432"/>
            <a:chExt cx="566738" cy="247650"/>
          </a:xfrm>
        </p:grpSpPr>
        <p:sp>
          <p:nvSpPr>
            <p:cNvPr id="411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12" name="Line 217"/>
            <p:cNvSpPr>
              <a:spLocks noChangeShapeType="1"/>
            </p:cNvSpPr>
            <p:nvPr/>
          </p:nvSpPr>
          <p:spPr bwMode="auto">
            <a:xfrm rot="16200000" flipH="1">
              <a:off x="3511874" y="6042669"/>
              <a:ext cx="152295" cy="104279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3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4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5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6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7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8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9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0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1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2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3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4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5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26" name="Rectangle 11"/>
          <p:cNvSpPr>
            <a:spLocks noChangeArrowheads="1"/>
          </p:cNvSpPr>
          <p:nvPr/>
        </p:nvSpPr>
        <p:spPr bwMode="auto">
          <a:xfrm>
            <a:off x="6732240" y="1693687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28" name="Rectangle 11"/>
          <p:cNvSpPr>
            <a:spLocks noChangeArrowheads="1"/>
          </p:cNvSpPr>
          <p:nvPr/>
        </p:nvSpPr>
        <p:spPr bwMode="auto">
          <a:xfrm>
            <a:off x="6733550" y="198884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429" name="Rectangle 11"/>
          <p:cNvSpPr>
            <a:spLocks noChangeArrowheads="1"/>
          </p:cNvSpPr>
          <p:nvPr/>
        </p:nvSpPr>
        <p:spPr bwMode="auto">
          <a:xfrm>
            <a:off x="6732240" y="2242213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30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80" name="479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491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2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3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94" name="Rectangle 11"/>
          <p:cNvSpPr>
            <a:spLocks noChangeArrowheads="1"/>
          </p:cNvSpPr>
          <p:nvPr/>
        </p:nvSpPr>
        <p:spPr bwMode="auto">
          <a:xfrm>
            <a:off x="114300" y="466725"/>
            <a:ext cx="575535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MECHANISMS THAT PREVENT PARALLELISM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27" name="426 Pentágono"/>
          <p:cNvSpPr/>
          <p:nvPr/>
        </p:nvSpPr>
        <p:spPr>
          <a:xfrm>
            <a:off x="319" y="6613525"/>
            <a:ext cx="3797984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756265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6" grpId="0" animBg="1"/>
      <p:bldP spid="429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430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15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Scanning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order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3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325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326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32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331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333 Grupo"/>
          <p:cNvGrpSpPr/>
          <p:nvPr/>
        </p:nvGrpSpPr>
        <p:grpSpPr>
          <a:xfrm>
            <a:off x="3855270" y="5200365"/>
            <a:ext cx="470103" cy="470103"/>
            <a:chOff x="2320418" y="5013176"/>
            <a:chExt cx="667406" cy="667406"/>
          </a:xfrm>
        </p:grpSpPr>
        <p:sp>
          <p:nvSpPr>
            <p:cNvPr id="335" name="334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341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342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343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6" name="345 Grupo"/>
          <p:cNvGrpSpPr/>
          <p:nvPr/>
        </p:nvGrpSpPr>
        <p:grpSpPr>
          <a:xfrm>
            <a:off x="4890635" y="5200628"/>
            <a:ext cx="470103" cy="470103"/>
            <a:chOff x="2320418" y="5013176"/>
            <a:chExt cx="667406" cy="667406"/>
          </a:xfrm>
        </p:grpSpPr>
        <p:sp>
          <p:nvSpPr>
            <p:cNvPr id="347" name="346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347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348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349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353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354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355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8" name="357 Grupo"/>
          <p:cNvGrpSpPr/>
          <p:nvPr/>
        </p:nvGrpSpPr>
        <p:grpSpPr>
          <a:xfrm>
            <a:off x="5542057" y="5200628"/>
            <a:ext cx="470103" cy="470103"/>
            <a:chOff x="2320418" y="5013176"/>
            <a:chExt cx="667406" cy="667406"/>
          </a:xfrm>
        </p:grpSpPr>
        <p:sp>
          <p:nvSpPr>
            <p:cNvPr id="359" name="358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359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360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361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36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36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365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366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367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0" name="Line 30"/>
          <p:cNvSpPr>
            <a:spLocks noChangeShapeType="1"/>
          </p:cNvSpPr>
          <p:nvPr/>
        </p:nvSpPr>
        <p:spPr bwMode="auto">
          <a:xfrm flipH="1">
            <a:off x="4410371" y="5426317"/>
            <a:ext cx="39682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32" name="431 Grupo"/>
          <p:cNvGrpSpPr/>
          <p:nvPr/>
        </p:nvGrpSpPr>
        <p:grpSpPr>
          <a:xfrm>
            <a:off x="3894237" y="5788461"/>
            <a:ext cx="389731" cy="170302"/>
            <a:chOff x="3249631" y="5990432"/>
            <a:chExt cx="566738" cy="247650"/>
          </a:xfrm>
        </p:grpSpPr>
        <p:sp>
          <p:nvSpPr>
            <p:cNvPr id="433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34" name="Line 217"/>
            <p:cNvSpPr>
              <a:spLocks noChangeShapeType="1"/>
            </p:cNvSpPr>
            <p:nvPr/>
          </p:nvSpPr>
          <p:spPr bwMode="auto">
            <a:xfrm rot="16200000" flipH="1">
              <a:off x="3504648" y="6049898"/>
              <a:ext cx="155823" cy="93349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5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6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7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8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9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0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1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2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3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4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5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6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7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48" name="447 Grupo"/>
          <p:cNvGrpSpPr/>
          <p:nvPr/>
        </p:nvGrpSpPr>
        <p:grpSpPr>
          <a:xfrm>
            <a:off x="4932040" y="5788502"/>
            <a:ext cx="389731" cy="170302"/>
            <a:chOff x="3249631" y="5990432"/>
            <a:chExt cx="566738" cy="247650"/>
          </a:xfrm>
        </p:grpSpPr>
        <p:sp>
          <p:nvSpPr>
            <p:cNvPr id="449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50" name="Line 217"/>
            <p:cNvSpPr>
              <a:spLocks noChangeShapeType="1"/>
            </p:cNvSpPr>
            <p:nvPr/>
          </p:nvSpPr>
          <p:spPr bwMode="auto">
            <a:xfrm rot="16200000" flipH="1" flipV="1">
              <a:off x="3397641" y="5942684"/>
              <a:ext cx="62268" cy="214222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1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2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3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4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5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6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7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8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9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0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1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2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3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64" name="463 Grupo"/>
          <p:cNvGrpSpPr/>
          <p:nvPr/>
        </p:nvGrpSpPr>
        <p:grpSpPr>
          <a:xfrm>
            <a:off x="5601271" y="5788502"/>
            <a:ext cx="389731" cy="170302"/>
            <a:chOff x="3249631" y="5990432"/>
            <a:chExt cx="566738" cy="247650"/>
          </a:xfrm>
        </p:grpSpPr>
        <p:sp>
          <p:nvSpPr>
            <p:cNvPr id="465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66" name="Line 217"/>
            <p:cNvSpPr>
              <a:spLocks noChangeShapeType="1"/>
            </p:cNvSpPr>
            <p:nvPr/>
          </p:nvSpPr>
          <p:spPr bwMode="auto">
            <a:xfrm rot="16200000" flipH="1" flipV="1">
              <a:off x="3452971" y="6098437"/>
              <a:ext cx="162689" cy="313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7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8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9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0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1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2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3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4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5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6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7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8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9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81" name="Line 30"/>
          <p:cNvSpPr>
            <a:spLocks noChangeShapeType="1"/>
          </p:cNvSpPr>
          <p:nvPr/>
        </p:nvSpPr>
        <p:spPr bwMode="auto">
          <a:xfrm>
            <a:off x="6426801" y="5542818"/>
            <a:ext cx="338531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2" name="Line 30"/>
          <p:cNvSpPr>
            <a:spLocks noChangeShapeType="1"/>
          </p:cNvSpPr>
          <p:nvPr/>
        </p:nvSpPr>
        <p:spPr bwMode="auto">
          <a:xfrm>
            <a:off x="3412143" y="6237312"/>
            <a:ext cx="3016190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3" name="Line 30"/>
          <p:cNvSpPr>
            <a:spLocks noChangeShapeType="1"/>
          </p:cNvSpPr>
          <p:nvPr/>
        </p:nvSpPr>
        <p:spPr bwMode="auto">
          <a:xfrm flipV="1">
            <a:off x="3417762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4" name="Line 30"/>
          <p:cNvSpPr>
            <a:spLocks noChangeShapeType="1"/>
          </p:cNvSpPr>
          <p:nvPr/>
        </p:nvSpPr>
        <p:spPr bwMode="auto">
          <a:xfrm flipV="1">
            <a:off x="4090765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5" name="Line 30"/>
          <p:cNvSpPr>
            <a:spLocks noChangeShapeType="1"/>
          </p:cNvSpPr>
          <p:nvPr/>
        </p:nvSpPr>
        <p:spPr bwMode="auto">
          <a:xfrm flipV="1">
            <a:off x="5125913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6" name="Line 30"/>
          <p:cNvSpPr>
            <a:spLocks noChangeShapeType="1"/>
          </p:cNvSpPr>
          <p:nvPr/>
        </p:nvSpPr>
        <p:spPr bwMode="auto">
          <a:xfrm flipV="1">
            <a:off x="5795962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7" name="Line 30"/>
          <p:cNvSpPr>
            <a:spLocks noChangeShapeType="1"/>
          </p:cNvSpPr>
          <p:nvPr/>
        </p:nvSpPr>
        <p:spPr bwMode="auto">
          <a:xfrm flipV="1">
            <a:off x="6426801" y="5542817"/>
            <a:ext cx="0" cy="697797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88" name="Group 2"/>
          <p:cNvGrpSpPr>
            <a:grpSpLocks/>
          </p:cNvGrpSpPr>
          <p:nvPr/>
        </p:nvGrpSpPr>
        <p:grpSpPr bwMode="auto">
          <a:xfrm rot="498828">
            <a:off x="6841786" y="5197570"/>
            <a:ext cx="562365" cy="560084"/>
            <a:chOff x="1281" y="579"/>
            <a:chExt cx="3187" cy="3172"/>
          </a:xfrm>
        </p:grpSpPr>
        <p:sp>
          <p:nvSpPr>
            <p:cNvPr id="48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49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09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0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1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2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3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4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5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17" name="Group 12"/>
          <p:cNvGrpSpPr>
            <a:grpSpLocks/>
          </p:cNvGrpSpPr>
          <p:nvPr/>
        </p:nvGrpSpPr>
        <p:grpSpPr bwMode="auto">
          <a:xfrm rot="1606593">
            <a:off x="7378163" y="5404814"/>
            <a:ext cx="466546" cy="464265"/>
            <a:chOff x="1281" y="579"/>
            <a:chExt cx="3187" cy="3172"/>
          </a:xfrm>
        </p:grpSpPr>
        <p:sp>
          <p:nvSpPr>
            <p:cNvPr id="518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519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0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1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2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3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4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5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6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591" name="Rectangle 34"/>
          <p:cNvSpPr>
            <a:spLocks noChangeArrowheads="1"/>
          </p:cNvSpPr>
          <p:nvPr/>
        </p:nvSpPr>
        <p:spPr bwMode="auto">
          <a:xfrm>
            <a:off x="6764041" y="5137468"/>
            <a:ext cx="1198309" cy="801501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sp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ARITHMETIC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CODER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593" name="Line 30"/>
          <p:cNvSpPr>
            <a:spLocks noChangeShapeType="1"/>
          </p:cNvSpPr>
          <p:nvPr/>
        </p:nvSpPr>
        <p:spPr bwMode="auto">
          <a:xfrm>
            <a:off x="7353167" y="5934992"/>
            <a:ext cx="0" cy="288032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604" name="603 Rectángulo"/>
          <p:cNvSpPr/>
          <p:nvPr/>
        </p:nvSpPr>
        <p:spPr>
          <a:xfrm>
            <a:off x="7320645" y="6243527"/>
            <a:ext cx="1715851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Line 30"/>
          <p:cNvSpPr>
            <a:spLocks noChangeShapeType="1"/>
          </p:cNvSpPr>
          <p:nvPr/>
        </p:nvSpPr>
        <p:spPr bwMode="auto">
          <a:xfrm flipV="1">
            <a:off x="6599891" y="2975308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10" name="409 Grupo"/>
          <p:cNvGrpSpPr/>
          <p:nvPr/>
        </p:nvGrpSpPr>
        <p:grpSpPr>
          <a:xfrm>
            <a:off x="3222355" y="5789800"/>
            <a:ext cx="389731" cy="170302"/>
            <a:chOff x="3249631" y="5990432"/>
            <a:chExt cx="566738" cy="247650"/>
          </a:xfrm>
        </p:grpSpPr>
        <p:sp>
          <p:nvSpPr>
            <p:cNvPr id="411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12" name="Line 217"/>
            <p:cNvSpPr>
              <a:spLocks noChangeShapeType="1"/>
            </p:cNvSpPr>
            <p:nvPr/>
          </p:nvSpPr>
          <p:spPr bwMode="auto">
            <a:xfrm rot="16200000" flipH="1">
              <a:off x="3511874" y="6042669"/>
              <a:ext cx="152295" cy="104279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3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4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5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6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7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8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9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0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1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2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3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4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5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5" name="4 Cerrar corchete"/>
          <p:cNvSpPr/>
          <p:nvPr/>
        </p:nvSpPr>
        <p:spPr>
          <a:xfrm rot="16200000">
            <a:off x="8164322" y="6020404"/>
            <a:ext cx="170825" cy="288033"/>
          </a:xfrm>
          <a:prstGeom prst="rightBracket">
            <a:avLst>
              <a:gd name="adj" fmla="val 303882"/>
            </a:avLst>
          </a:prstGeom>
          <a:ln w="19050">
            <a:solidFill>
              <a:schemeClr val="tx1">
                <a:lumMod val="75000"/>
                <a:lumOff val="25000"/>
              </a:schemeClr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Rectangle 11"/>
          <p:cNvSpPr>
            <a:spLocks noChangeArrowheads="1"/>
          </p:cNvSpPr>
          <p:nvPr/>
        </p:nvSpPr>
        <p:spPr bwMode="auto">
          <a:xfrm>
            <a:off x="6732240" y="1693687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27" name="Rectangle 11"/>
          <p:cNvSpPr>
            <a:spLocks noChangeArrowheads="1"/>
          </p:cNvSpPr>
          <p:nvPr/>
        </p:nvSpPr>
        <p:spPr bwMode="auto">
          <a:xfrm>
            <a:off x="6733550" y="198884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428" name="Rectangle 11"/>
          <p:cNvSpPr>
            <a:spLocks noChangeArrowheads="1"/>
          </p:cNvSpPr>
          <p:nvPr/>
        </p:nvSpPr>
        <p:spPr bwMode="auto">
          <a:xfrm>
            <a:off x="6732240" y="2242213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29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30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80" name="479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491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2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3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94" name="Rectangle 11"/>
          <p:cNvSpPr>
            <a:spLocks noChangeArrowheads="1"/>
          </p:cNvSpPr>
          <p:nvPr/>
        </p:nvSpPr>
        <p:spPr bwMode="auto">
          <a:xfrm>
            <a:off x="114300" y="466725"/>
            <a:ext cx="575535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MECHANISMS THAT PREVENT PARALLELISM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08" name="407 Pentágono"/>
          <p:cNvSpPr/>
          <p:nvPr/>
        </p:nvSpPr>
        <p:spPr>
          <a:xfrm>
            <a:off x="319" y="6613525"/>
            <a:ext cx="3934856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288468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6" grpId="0" animBg="1"/>
      <p:bldP spid="5" grpId="0" animBg="1"/>
      <p:bldP spid="42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427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15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Scanning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order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grpSp>
        <p:nvGrpSpPr>
          <p:cNvPr id="4" name="3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325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326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32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331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333 Grupo"/>
          <p:cNvGrpSpPr/>
          <p:nvPr/>
        </p:nvGrpSpPr>
        <p:grpSpPr>
          <a:xfrm>
            <a:off x="3855270" y="5200365"/>
            <a:ext cx="470103" cy="470103"/>
            <a:chOff x="2320418" y="5013176"/>
            <a:chExt cx="667406" cy="667406"/>
          </a:xfrm>
        </p:grpSpPr>
        <p:sp>
          <p:nvSpPr>
            <p:cNvPr id="335" name="334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341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342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343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6" name="345 Grupo"/>
          <p:cNvGrpSpPr/>
          <p:nvPr/>
        </p:nvGrpSpPr>
        <p:grpSpPr>
          <a:xfrm>
            <a:off x="4890635" y="5200628"/>
            <a:ext cx="470103" cy="470103"/>
            <a:chOff x="2320418" y="5013176"/>
            <a:chExt cx="667406" cy="667406"/>
          </a:xfrm>
        </p:grpSpPr>
        <p:sp>
          <p:nvSpPr>
            <p:cNvPr id="347" name="346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347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348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349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353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354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355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8" name="357 Grupo"/>
          <p:cNvGrpSpPr/>
          <p:nvPr/>
        </p:nvGrpSpPr>
        <p:grpSpPr>
          <a:xfrm>
            <a:off x="5542057" y="5200628"/>
            <a:ext cx="470103" cy="470103"/>
            <a:chOff x="2320418" y="5013176"/>
            <a:chExt cx="667406" cy="667406"/>
          </a:xfrm>
        </p:grpSpPr>
        <p:sp>
          <p:nvSpPr>
            <p:cNvPr id="359" name="358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359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360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361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36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36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365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366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367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0" name="Line 30"/>
          <p:cNvSpPr>
            <a:spLocks noChangeShapeType="1"/>
          </p:cNvSpPr>
          <p:nvPr/>
        </p:nvSpPr>
        <p:spPr bwMode="auto">
          <a:xfrm flipH="1">
            <a:off x="4410371" y="5426317"/>
            <a:ext cx="39682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32" name="431 Grupo"/>
          <p:cNvGrpSpPr/>
          <p:nvPr/>
        </p:nvGrpSpPr>
        <p:grpSpPr>
          <a:xfrm>
            <a:off x="3894237" y="5788461"/>
            <a:ext cx="389731" cy="170302"/>
            <a:chOff x="3249631" y="5990432"/>
            <a:chExt cx="566738" cy="247650"/>
          </a:xfrm>
        </p:grpSpPr>
        <p:sp>
          <p:nvSpPr>
            <p:cNvPr id="433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34" name="Line 217"/>
            <p:cNvSpPr>
              <a:spLocks noChangeShapeType="1"/>
            </p:cNvSpPr>
            <p:nvPr/>
          </p:nvSpPr>
          <p:spPr bwMode="auto">
            <a:xfrm rot="16200000" flipH="1">
              <a:off x="3504648" y="6049898"/>
              <a:ext cx="155823" cy="93349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5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6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7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8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9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0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1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2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3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4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5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6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47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48" name="447 Grupo"/>
          <p:cNvGrpSpPr/>
          <p:nvPr/>
        </p:nvGrpSpPr>
        <p:grpSpPr>
          <a:xfrm>
            <a:off x="4932040" y="5788502"/>
            <a:ext cx="389731" cy="170302"/>
            <a:chOff x="3249631" y="5990432"/>
            <a:chExt cx="566738" cy="247650"/>
          </a:xfrm>
        </p:grpSpPr>
        <p:sp>
          <p:nvSpPr>
            <p:cNvPr id="449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50" name="Line 217"/>
            <p:cNvSpPr>
              <a:spLocks noChangeShapeType="1"/>
            </p:cNvSpPr>
            <p:nvPr/>
          </p:nvSpPr>
          <p:spPr bwMode="auto">
            <a:xfrm rot="16200000" flipH="1" flipV="1">
              <a:off x="3397641" y="5942684"/>
              <a:ext cx="62268" cy="214222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1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2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3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4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5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6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7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8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59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0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1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2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3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64" name="463 Grupo"/>
          <p:cNvGrpSpPr/>
          <p:nvPr/>
        </p:nvGrpSpPr>
        <p:grpSpPr>
          <a:xfrm>
            <a:off x="5601271" y="5788502"/>
            <a:ext cx="389731" cy="170302"/>
            <a:chOff x="3249631" y="5990432"/>
            <a:chExt cx="566738" cy="247650"/>
          </a:xfrm>
        </p:grpSpPr>
        <p:sp>
          <p:nvSpPr>
            <p:cNvPr id="465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66" name="Line 217"/>
            <p:cNvSpPr>
              <a:spLocks noChangeShapeType="1"/>
            </p:cNvSpPr>
            <p:nvPr/>
          </p:nvSpPr>
          <p:spPr bwMode="auto">
            <a:xfrm rot="16200000" flipH="1" flipV="1">
              <a:off x="3452971" y="6098437"/>
              <a:ext cx="162689" cy="313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7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8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69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0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1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2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3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4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5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6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7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8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79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81" name="Line 30"/>
          <p:cNvSpPr>
            <a:spLocks noChangeShapeType="1"/>
          </p:cNvSpPr>
          <p:nvPr/>
        </p:nvSpPr>
        <p:spPr bwMode="auto">
          <a:xfrm>
            <a:off x="6426801" y="5542818"/>
            <a:ext cx="338531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2" name="Line 30"/>
          <p:cNvSpPr>
            <a:spLocks noChangeShapeType="1"/>
          </p:cNvSpPr>
          <p:nvPr/>
        </p:nvSpPr>
        <p:spPr bwMode="auto">
          <a:xfrm>
            <a:off x="3412143" y="6237312"/>
            <a:ext cx="3016190" cy="0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3" name="Line 30"/>
          <p:cNvSpPr>
            <a:spLocks noChangeShapeType="1"/>
          </p:cNvSpPr>
          <p:nvPr/>
        </p:nvSpPr>
        <p:spPr bwMode="auto">
          <a:xfrm flipV="1">
            <a:off x="3417762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4" name="Line 30"/>
          <p:cNvSpPr>
            <a:spLocks noChangeShapeType="1"/>
          </p:cNvSpPr>
          <p:nvPr/>
        </p:nvSpPr>
        <p:spPr bwMode="auto">
          <a:xfrm flipV="1">
            <a:off x="4090765" y="5960102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5" name="Line 30"/>
          <p:cNvSpPr>
            <a:spLocks noChangeShapeType="1"/>
          </p:cNvSpPr>
          <p:nvPr/>
        </p:nvSpPr>
        <p:spPr bwMode="auto">
          <a:xfrm flipV="1">
            <a:off x="5125913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6" name="Line 30"/>
          <p:cNvSpPr>
            <a:spLocks noChangeShapeType="1"/>
          </p:cNvSpPr>
          <p:nvPr/>
        </p:nvSpPr>
        <p:spPr bwMode="auto">
          <a:xfrm flipV="1">
            <a:off x="5795962" y="5953969"/>
            <a:ext cx="1982" cy="277209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7" name="Line 30"/>
          <p:cNvSpPr>
            <a:spLocks noChangeShapeType="1"/>
          </p:cNvSpPr>
          <p:nvPr/>
        </p:nvSpPr>
        <p:spPr bwMode="auto">
          <a:xfrm flipV="1">
            <a:off x="6426801" y="5542817"/>
            <a:ext cx="0" cy="697797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488" name="Group 2"/>
          <p:cNvGrpSpPr>
            <a:grpSpLocks/>
          </p:cNvGrpSpPr>
          <p:nvPr/>
        </p:nvGrpSpPr>
        <p:grpSpPr bwMode="auto">
          <a:xfrm rot="498828">
            <a:off x="6841786" y="5197570"/>
            <a:ext cx="562365" cy="560084"/>
            <a:chOff x="1281" y="579"/>
            <a:chExt cx="3187" cy="3172"/>
          </a:xfrm>
        </p:grpSpPr>
        <p:sp>
          <p:nvSpPr>
            <p:cNvPr id="48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49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09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0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1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2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3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4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15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17" name="Group 12"/>
          <p:cNvGrpSpPr>
            <a:grpSpLocks/>
          </p:cNvGrpSpPr>
          <p:nvPr/>
        </p:nvGrpSpPr>
        <p:grpSpPr bwMode="auto">
          <a:xfrm rot="1606593">
            <a:off x="7378163" y="5404814"/>
            <a:ext cx="466546" cy="464265"/>
            <a:chOff x="1281" y="579"/>
            <a:chExt cx="3187" cy="3172"/>
          </a:xfrm>
        </p:grpSpPr>
        <p:sp>
          <p:nvSpPr>
            <p:cNvPr id="518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519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0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1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2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3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4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5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26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591" name="Rectangle 34"/>
          <p:cNvSpPr>
            <a:spLocks noChangeArrowheads="1"/>
          </p:cNvSpPr>
          <p:nvPr/>
        </p:nvSpPr>
        <p:spPr bwMode="auto">
          <a:xfrm>
            <a:off x="6764041" y="5137468"/>
            <a:ext cx="1198309" cy="801501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sp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ARITHMETIC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CODER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593" name="Line 30"/>
          <p:cNvSpPr>
            <a:spLocks noChangeShapeType="1"/>
          </p:cNvSpPr>
          <p:nvPr/>
        </p:nvSpPr>
        <p:spPr bwMode="auto">
          <a:xfrm>
            <a:off x="7353167" y="5934992"/>
            <a:ext cx="0" cy="288032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604" name="603 Rectángulo"/>
          <p:cNvSpPr/>
          <p:nvPr/>
        </p:nvSpPr>
        <p:spPr>
          <a:xfrm>
            <a:off x="7320645" y="6243527"/>
            <a:ext cx="1715851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" name="Rectangle 11"/>
          <p:cNvSpPr>
            <a:spLocks noChangeArrowheads="1"/>
          </p:cNvSpPr>
          <p:nvPr/>
        </p:nvSpPr>
        <p:spPr bwMode="auto">
          <a:xfrm>
            <a:off x="114300" y="466725"/>
            <a:ext cx="575535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MECHANISMS THAT PREVENT PARALLELISM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410" name="409 Grupo"/>
          <p:cNvGrpSpPr/>
          <p:nvPr/>
        </p:nvGrpSpPr>
        <p:grpSpPr>
          <a:xfrm>
            <a:off x="3222355" y="5789800"/>
            <a:ext cx="389731" cy="170302"/>
            <a:chOff x="3249631" y="5990432"/>
            <a:chExt cx="566738" cy="247650"/>
          </a:xfrm>
        </p:grpSpPr>
        <p:sp>
          <p:nvSpPr>
            <p:cNvPr id="411" name="AutoShape 216"/>
            <p:cNvSpPr>
              <a:spLocks noChangeArrowheads="1"/>
            </p:cNvSpPr>
            <p:nvPr/>
          </p:nvSpPr>
          <p:spPr bwMode="auto">
            <a:xfrm rot="16200000">
              <a:off x="3409175" y="5830888"/>
              <a:ext cx="247650" cy="566738"/>
            </a:xfrm>
            <a:prstGeom prst="moon">
              <a:avLst>
                <a:gd name="adj" fmla="val 87500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412" name="Line 217"/>
            <p:cNvSpPr>
              <a:spLocks noChangeShapeType="1"/>
            </p:cNvSpPr>
            <p:nvPr/>
          </p:nvSpPr>
          <p:spPr bwMode="auto">
            <a:xfrm rot="16200000" flipH="1">
              <a:off x="3511874" y="6042669"/>
              <a:ext cx="152295" cy="104279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 type="diamond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3" name="Line 219"/>
            <p:cNvSpPr>
              <a:spLocks noChangeShapeType="1"/>
            </p:cNvSpPr>
            <p:nvPr/>
          </p:nvSpPr>
          <p:spPr bwMode="auto">
            <a:xfrm rot="16200000">
              <a:off x="3521887" y="6221413"/>
              <a:ext cx="28575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4" name="Line 220"/>
            <p:cNvSpPr>
              <a:spLocks noChangeShapeType="1"/>
            </p:cNvSpPr>
            <p:nvPr/>
          </p:nvSpPr>
          <p:spPr bwMode="auto">
            <a:xfrm rot="16200000">
              <a:off x="3310750" y="6119813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5" name="Line 221"/>
            <p:cNvSpPr>
              <a:spLocks noChangeShapeType="1"/>
            </p:cNvSpPr>
            <p:nvPr/>
          </p:nvSpPr>
          <p:spPr bwMode="auto">
            <a:xfrm rot="16200000">
              <a:off x="3406000" y="6194425"/>
              <a:ext cx="25400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6" name="Line 222"/>
            <p:cNvSpPr>
              <a:spLocks noChangeShapeType="1"/>
            </p:cNvSpPr>
            <p:nvPr/>
          </p:nvSpPr>
          <p:spPr bwMode="auto">
            <a:xfrm rot="16200000">
              <a:off x="3285350" y="6073775"/>
              <a:ext cx="11112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7" name="Line 223"/>
            <p:cNvSpPr>
              <a:spLocks noChangeShapeType="1"/>
            </p:cNvSpPr>
            <p:nvPr/>
          </p:nvSpPr>
          <p:spPr bwMode="auto">
            <a:xfrm rot="16200000">
              <a:off x="3350437" y="6162675"/>
              <a:ext cx="22225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8" name="Line 224"/>
            <p:cNvSpPr>
              <a:spLocks noChangeShapeType="1"/>
            </p:cNvSpPr>
            <p:nvPr/>
          </p:nvSpPr>
          <p:spPr bwMode="auto">
            <a:xfrm rot="16200000">
              <a:off x="3464737" y="6216650"/>
              <a:ext cx="25400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19" name="Line 225"/>
            <p:cNvSpPr>
              <a:spLocks noChangeShapeType="1"/>
            </p:cNvSpPr>
            <p:nvPr/>
          </p:nvSpPr>
          <p:spPr bwMode="auto">
            <a:xfrm rot="16200000">
              <a:off x="3264712" y="6026150"/>
              <a:ext cx="7937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0" name="Line 226"/>
            <p:cNvSpPr>
              <a:spLocks noChangeShapeType="1"/>
            </p:cNvSpPr>
            <p:nvPr/>
          </p:nvSpPr>
          <p:spPr bwMode="auto">
            <a:xfrm rot="16200000" flipV="1">
              <a:off x="3736200" y="6118225"/>
              <a:ext cx="17462" cy="2063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1" name="Line 227"/>
            <p:cNvSpPr>
              <a:spLocks noChangeShapeType="1"/>
            </p:cNvSpPr>
            <p:nvPr/>
          </p:nvSpPr>
          <p:spPr bwMode="auto">
            <a:xfrm rot="16200000" flipV="1">
              <a:off x="3634600" y="6191250"/>
              <a:ext cx="23812" cy="142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2" name="Line 228"/>
            <p:cNvSpPr>
              <a:spLocks noChangeShapeType="1"/>
            </p:cNvSpPr>
            <p:nvPr/>
          </p:nvSpPr>
          <p:spPr bwMode="auto">
            <a:xfrm rot="16200000" flipV="1">
              <a:off x="3769537" y="6072188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3" name="Line 229"/>
            <p:cNvSpPr>
              <a:spLocks noChangeShapeType="1"/>
            </p:cNvSpPr>
            <p:nvPr/>
          </p:nvSpPr>
          <p:spPr bwMode="auto">
            <a:xfrm rot="16200000" flipV="1">
              <a:off x="3686987" y="6157913"/>
              <a:ext cx="23812" cy="1905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4" name="Line 230"/>
            <p:cNvSpPr>
              <a:spLocks noChangeShapeType="1"/>
            </p:cNvSpPr>
            <p:nvPr/>
          </p:nvSpPr>
          <p:spPr bwMode="auto">
            <a:xfrm rot="16200000" flipV="1">
              <a:off x="3575862" y="6213475"/>
              <a:ext cx="23812" cy="4763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25" name="Line 231"/>
            <p:cNvSpPr>
              <a:spLocks noChangeShapeType="1"/>
            </p:cNvSpPr>
            <p:nvPr/>
          </p:nvSpPr>
          <p:spPr bwMode="auto">
            <a:xfrm rot="16200000" flipV="1">
              <a:off x="3791762" y="6024563"/>
              <a:ext cx="9525" cy="26988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05" name="Rectangle 11"/>
          <p:cNvSpPr>
            <a:spLocks noChangeArrowheads="1"/>
          </p:cNvSpPr>
          <p:nvPr/>
        </p:nvSpPr>
        <p:spPr bwMode="auto">
          <a:xfrm>
            <a:off x="6732240" y="1693687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07" name="Rectangle 11"/>
          <p:cNvSpPr>
            <a:spLocks noChangeArrowheads="1"/>
          </p:cNvSpPr>
          <p:nvPr/>
        </p:nvSpPr>
        <p:spPr bwMode="auto">
          <a:xfrm>
            <a:off x="6733550" y="198884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408" name="Rectangle 11"/>
          <p:cNvSpPr>
            <a:spLocks noChangeArrowheads="1"/>
          </p:cNvSpPr>
          <p:nvPr/>
        </p:nvSpPr>
        <p:spPr bwMode="auto">
          <a:xfrm>
            <a:off x="6732240" y="2242213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09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26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29" name="428 Grupo"/>
          <p:cNvGrpSpPr/>
          <p:nvPr/>
        </p:nvGrpSpPr>
        <p:grpSpPr>
          <a:xfrm>
            <a:off x="2771799" y="2084663"/>
            <a:ext cx="3600401" cy="1728192"/>
            <a:chOff x="2686050" y="2084663"/>
            <a:chExt cx="3756024" cy="1728192"/>
          </a:xfrm>
        </p:grpSpPr>
        <p:sp>
          <p:nvSpPr>
            <p:cNvPr id="430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31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0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91" name="490 Pentágono"/>
          <p:cNvSpPr/>
          <p:nvPr/>
        </p:nvSpPr>
        <p:spPr>
          <a:xfrm>
            <a:off x="318" y="6613525"/>
            <a:ext cx="4048937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80255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6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15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51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Scanning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order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405" name="Rectangle 11"/>
          <p:cNvSpPr>
            <a:spLocks noChangeArrowheads="1"/>
          </p:cNvSpPr>
          <p:nvPr/>
        </p:nvSpPr>
        <p:spPr bwMode="auto">
          <a:xfrm>
            <a:off x="6732240" y="1693687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07" name="Rectangle 11"/>
          <p:cNvSpPr>
            <a:spLocks noChangeArrowheads="1"/>
          </p:cNvSpPr>
          <p:nvPr/>
        </p:nvSpPr>
        <p:spPr bwMode="auto">
          <a:xfrm>
            <a:off x="6733550" y="198884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408" name="Rectangle 11"/>
          <p:cNvSpPr>
            <a:spLocks noChangeArrowheads="1"/>
          </p:cNvSpPr>
          <p:nvPr/>
        </p:nvSpPr>
        <p:spPr bwMode="auto">
          <a:xfrm>
            <a:off x="6732240" y="2242213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09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26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2" name="1 Grupo"/>
          <p:cNvGrpSpPr/>
          <p:nvPr/>
        </p:nvGrpSpPr>
        <p:grpSpPr>
          <a:xfrm>
            <a:off x="2771799" y="1153100"/>
            <a:ext cx="6264697" cy="5265320"/>
            <a:chOff x="2771799" y="1153100"/>
            <a:chExt cx="6264697" cy="5265320"/>
          </a:xfrm>
        </p:grpSpPr>
        <p:sp>
          <p:nvSpPr>
            <p:cNvPr id="428" name="427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43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62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63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64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65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66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67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68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69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70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71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72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73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74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75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77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78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81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82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83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84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85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86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87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88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89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90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91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93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94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97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98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100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101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102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103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104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105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106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107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108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109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110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111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112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113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114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117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118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119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120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121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122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123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124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125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126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127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128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129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132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133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134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135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136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137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138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139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140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141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142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143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144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145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148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149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150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153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154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155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156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157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158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159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160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161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162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163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164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165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166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171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172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173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174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175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176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177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178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179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180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181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182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185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186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187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188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189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190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191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192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193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196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197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198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199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200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201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202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203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204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205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206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207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208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209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212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213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214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215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216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217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218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219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220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221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222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223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224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227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228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229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230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231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232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233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234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235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236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237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238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239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240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243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244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245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246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247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248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252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253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254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255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259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260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261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262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263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264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268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269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270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273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274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275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276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277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278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279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280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281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283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284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285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286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76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241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242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249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250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251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256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257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258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265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266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267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271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272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282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287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288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289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290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291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292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293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294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295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296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297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298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299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300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301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302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303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304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305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306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307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308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309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310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311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312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313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314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315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316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3 Grupo"/>
            <p:cNvGrpSpPr/>
            <p:nvPr/>
          </p:nvGrpSpPr>
          <p:grpSpPr>
            <a:xfrm>
              <a:off x="3203848" y="5200365"/>
              <a:ext cx="470103" cy="470103"/>
              <a:chOff x="2320418" y="5013176"/>
              <a:chExt cx="667406" cy="667406"/>
            </a:xfrm>
          </p:grpSpPr>
          <p:sp>
            <p:nvSpPr>
              <p:cNvPr id="320" name="319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320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322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323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325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326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327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329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331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4" name="333 Grupo"/>
            <p:cNvGrpSpPr/>
            <p:nvPr/>
          </p:nvGrpSpPr>
          <p:grpSpPr>
            <a:xfrm>
              <a:off x="3855270" y="5200365"/>
              <a:ext cx="470103" cy="470103"/>
              <a:chOff x="2320418" y="5013176"/>
              <a:chExt cx="667406" cy="667406"/>
            </a:xfrm>
          </p:grpSpPr>
          <p:sp>
            <p:nvSpPr>
              <p:cNvPr id="335" name="334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335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336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337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339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340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341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342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343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6" name="345 Grupo"/>
            <p:cNvGrpSpPr/>
            <p:nvPr/>
          </p:nvGrpSpPr>
          <p:grpSpPr>
            <a:xfrm>
              <a:off x="4890635" y="5200628"/>
              <a:ext cx="470103" cy="470103"/>
              <a:chOff x="2320418" y="5013176"/>
              <a:chExt cx="667406" cy="667406"/>
            </a:xfrm>
          </p:grpSpPr>
          <p:sp>
            <p:nvSpPr>
              <p:cNvPr id="347" name="346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347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348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349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351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3" name="352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353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" name="354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" name="355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8" name="357 Grupo"/>
            <p:cNvGrpSpPr/>
            <p:nvPr/>
          </p:nvGrpSpPr>
          <p:grpSpPr>
            <a:xfrm>
              <a:off x="5542057" y="5200628"/>
              <a:ext cx="470103" cy="470103"/>
              <a:chOff x="2320418" y="5013176"/>
              <a:chExt cx="667406" cy="667406"/>
            </a:xfrm>
          </p:grpSpPr>
          <p:sp>
            <p:nvSpPr>
              <p:cNvPr id="359" name="358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359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360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361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363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364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365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366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367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70" name="Line 30"/>
            <p:cNvSpPr>
              <a:spLocks noChangeShapeType="1"/>
            </p:cNvSpPr>
            <p:nvPr/>
          </p:nvSpPr>
          <p:spPr bwMode="auto">
            <a:xfrm flipH="1">
              <a:off x="4410371" y="5426317"/>
              <a:ext cx="39682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grpSp>
          <p:nvGrpSpPr>
            <p:cNvPr id="432" name="431 Grupo"/>
            <p:cNvGrpSpPr/>
            <p:nvPr/>
          </p:nvGrpSpPr>
          <p:grpSpPr>
            <a:xfrm>
              <a:off x="3894237" y="5788461"/>
              <a:ext cx="389731" cy="170302"/>
              <a:chOff x="3249631" y="5990432"/>
              <a:chExt cx="566738" cy="247650"/>
            </a:xfrm>
          </p:grpSpPr>
          <p:sp>
            <p:nvSpPr>
              <p:cNvPr id="433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434" name="Line 217"/>
              <p:cNvSpPr>
                <a:spLocks noChangeShapeType="1"/>
              </p:cNvSpPr>
              <p:nvPr/>
            </p:nvSpPr>
            <p:spPr bwMode="auto">
              <a:xfrm rot="16200000" flipH="1">
                <a:off x="3504648" y="6049898"/>
                <a:ext cx="155823" cy="93349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diamond" w="sm" len="sm"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35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36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37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38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39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0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1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2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3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4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5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6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47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448" name="447 Grupo"/>
            <p:cNvGrpSpPr/>
            <p:nvPr/>
          </p:nvGrpSpPr>
          <p:grpSpPr>
            <a:xfrm>
              <a:off x="4932040" y="5788502"/>
              <a:ext cx="389731" cy="170302"/>
              <a:chOff x="3249631" y="5990432"/>
              <a:chExt cx="566738" cy="247650"/>
            </a:xfrm>
          </p:grpSpPr>
          <p:sp>
            <p:nvSpPr>
              <p:cNvPr id="449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450" name="Line 217"/>
              <p:cNvSpPr>
                <a:spLocks noChangeShapeType="1"/>
              </p:cNvSpPr>
              <p:nvPr/>
            </p:nvSpPr>
            <p:spPr bwMode="auto">
              <a:xfrm rot="16200000" flipH="1" flipV="1">
                <a:off x="3397641" y="5942684"/>
                <a:ext cx="62268" cy="214222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diamond" w="sm" len="sm"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1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2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3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4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5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6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7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8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59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0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1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2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3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464" name="463 Grupo"/>
            <p:cNvGrpSpPr/>
            <p:nvPr/>
          </p:nvGrpSpPr>
          <p:grpSpPr>
            <a:xfrm>
              <a:off x="5601271" y="5788502"/>
              <a:ext cx="389731" cy="170302"/>
              <a:chOff x="3249631" y="5990432"/>
              <a:chExt cx="566738" cy="247650"/>
            </a:xfrm>
          </p:grpSpPr>
          <p:sp>
            <p:nvSpPr>
              <p:cNvPr id="465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466" name="Line 217"/>
              <p:cNvSpPr>
                <a:spLocks noChangeShapeType="1"/>
              </p:cNvSpPr>
              <p:nvPr/>
            </p:nvSpPr>
            <p:spPr bwMode="auto">
              <a:xfrm rot="16200000" flipH="1" flipV="1">
                <a:off x="3452971" y="6098437"/>
                <a:ext cx="162689" cy="313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diamond" w="sm" len="sm"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7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8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69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0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1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2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3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4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5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6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7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8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79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sp>
          <p:nvSpPr>
            <p:cNvPr id="481" name="Line 30"/>
            <p:cNvSpPr>
              <a:spLocks noChangeShapeType="1"/>
            </p:cNvSpPr>
            <p:nvPr/>
          </p:nvSpPr>
          <p:spPr bwMode="auto">
            <a:xfrm>
              <a:off x="6426801" y="5542818"/>
              <a:ext cx="338531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2" name="Line 30"/>
            <p:cNvSpPr>
              <a:spLocks noChangeShapeType="1"/>
            </p:cNvSpPr>
            <p:nvPr/>
          </p:nvSpPr>
          <p:spPr bwMode="auto">
            <a:xfrm>
              <a:off x="3412143" y="6237312"/>
              <a:ext cx="3016190" cy="0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3" name="Line 30"/>
            <p:cNvSpPr>
              <a:spLocks noChangeShapeType="1"/>
            </p:cNvSpPr>
            <p:nvPr/>
          </p:nvSpPr>
          <p:spPr bwMode="auto">
            <a:xfrm flipV="1">
              <a:off x="3417762" y="5960102"/>
              <a:ext cx="1982" cy="277209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4" name="Line 30"/>
            <p:cNvSpPr>
              <a:spLocks noChangeShapeType="1"/>
            </p:cNvSpPr>
            <p:nvPr/>
          </p:nvSpPr>
          <p:spPr bwMode="auto">
            <a:xfrm flipV="1">
              <a:off x="4090765" y="5960102"/>
              <a:ext cx="1982" cy="277209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5" name="Line 30"/>
            <p:cNvSpPr>
              <a:spLocks noChangeShapeType="1"/>
            </p:cNvSpPr>
            <p:nvPr/>
          </p:nvSpPr>
          <p:spPr bwMode="auto">
            <a:xfrm flipV="1">
              <a:off x="5125913" y="5953969"/>
              <a:ext cx="1982" cy="277209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6" name="Line 30"/>
            <p:cNvSpPr>
              <a:spLocks noChangeShapeType="1"/>
            </p:cNvSpPr>
            <p:nvPr/>
          </p:nvSpPr>
          <p:spPr bwMode="auto">
            <a:xfrm flipV="1">
              <a:off x="5795962" y="5953969"/>
              <a:ext cx="1982" cy="277209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7" name="Line 30"/>
            <p:cNvSpPr>
              <a:spLocks noChangeShapeType="1"/>
            </p:cNvSpPr>
            <p:nvPr/>
          </p:nvSpPr>
          <p:spPr bwMode="auto">
            <a:xfrm flipV="1">
              <a:off x="6426801" y="5542817"/>
              <a:ext cx="0" cy="697797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grpSp>
          <p:nvGrpSpPr>
            <p:cNvPr id="488" name="Group 2"/>
            <p:cNvGrpSpPr>
              <a:grpSpLocks/>
            </p:cNvGrpSpPr>
            <p:nvPr/>
          </p:nvGrpSpPr>
          <p:grpSpPr bwMode="auto">
            <a:xfrm rot="498828">
              <a:off x="6841786" y="5197570"/>
              <a:ext cx="562365" cy="560084"/>
              <a:chOff x="1281" y="579"/>
              <a:chExt cx="3187" cy="3172"/>
            </a:xfrm>
          </p:grpSpPr>
          <p:sp>
            <p:nvSpPr>
              <p:cNvPr id="489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90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09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0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1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2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3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4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5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517" name="Group 12"/>
            <p:cNvGrpSpPr>
              <a:grpSpLocks/>
            </p:cNvGrpSpPr>
            <p:nvPr/>
          </p:nvGrpSpPr>
          <p:grpSpPr bwMode="auto">
            <a:xfrm rot="1606593">
              <a:off x="7378163" y="5404814"/>
              <a:ext cx="466546" cy="464265"/>
              <a:chOff x="1281" y="579"/>
              <a:chExt cx="3187" cy="3172"/>
            </a:xfrm>
          </p:grpSpPr>
          <p:sp>
            <p:nvSpPr>
              <p:cNvPr id="518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519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0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1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2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3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4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5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6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591" name="Rectangle 34"/>
            <p:cNvSpPr>
              <a:spLocks noChangeArrowheads="1"/>
            </p:cNvSpPr>
            <p:nvPr/>
          </p:nvSpPr>
          <p:spPr bwMode="auto">
            <a:xfrm>
              <a:off x="6764041" y="5137468"/>
              <a:ext cx="1198309" cy="801501"/>
            </a:xfrm>
            <a:prstGeom prst="rect">
              <a:avLst/>
            </a:prstGeom>
            <a:noFill/>
            <a:ln w="1270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  <a:extLst/>
          </p:spPr>
          <p:txBody>
            <a:bodyPr wrap="square" lIns="0" tIns="0" rIns="0" bIns="0" anchor="ctr">
              <a:sp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Lucida Sans Unicode" pitchFamily="34" charset="0"/>
                  <a:cs typeface="Lucida Sans Unicode" pitchFamily="34" charset="0"/>
                </a:rPr>
                <a:t>ARITHMETIC</a:t>
              </a: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r>
                <a:rPr lang="es-E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Lucida Sans Unicode" pitchFamily="34" charset="0"/>
                  <a:cs typeface="Lucida Sans Unicode" pitchFamily="34" charset="0"/>
                </a:rPr>
                <a:t>CODER</a:t>
              </a: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sp>
          <p:nvSpPr>
            <p:cNvPr id="593" name="Line 30"/>
            <p:cNvSpPr>
              <a:spLocks noChangeShapeType="1"/>
            </p:cNvSpPr>
            <p:nvPr/>
          </p:nvSpPr>
          <p:spPr bwMode="auto">
            <a:xfrm>
              <a:off x="7353167" y="5934992"/>
              <a:ext cx="0" cy="288032"/>
            </a:xfrm>
            <a:prstGeom prst="line">
              <a:avLst/>
            </a:pr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604" name="603 Rectángulo"/>
            <p:cNvSpPr/>
            <p:nvPr/>
          </p:nvSpPr>
          <p:spPr>
            <a:xfrm>
              <a:off x="7320645" y="6243527"/>
              <a:ext cx="1715851" cy="17489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0">
              <a:noFill/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0" name="409 Grupo"/>
            <p:cNvGrpSpPr/>
            <p:nvPr/>
          </p:nvGrpSpPr>
          <p:grpSpPr>
            <a:xfrm>
              <a:off x="3222355" y="5789800"/>
              <a:ext cx="389731" cy="170302"/>
              <a:chOff x="3249631" y="5990432"/>
              <a:chExt cx="566738" cy="247650"/>
            </a:xfrm>
          </p:grpSpPr>
          <p:sp>
            <p:nvSpPr>
              <p:cNvPr id="411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412" name="Line 217"/>
              <p:cNvSpPr>
                <a:spLocks noChangeShapeType="1"/>
              </p:cNvSpPr>
              <p:nvPr/>
            </p:nvSpPr>
            <p:spPr bwMode="auto">
              <a:xfrm rot="16200000" flipH="1">
                <a:off x="3511874" y="6042669"/>
                <a:ext cx="152295" cy="104279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diamond" w="sm" len="sm"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13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14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15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16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17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18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19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20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21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22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23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24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25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429" name="428 Grupo"/>
            <p:cNvGrpSpPr/>
            <p:nvPr/>
          </p:nvGrpSpPr>
          <p:grpSpPr>
            <a:xfrm>
              <a:off x="2771799" y="2084663"/>
              <a:ext cx="3600401" cy="1728192"/>
              <a:chOff x="2686050" y="2084663"/>
              <a:chExt cx="3756024" cy="1728192"/>
            </a:xfrm>
          </p:grpSpPr>
          <p:sp>
            <p:nvSpPr>
              <p:cNvPr id="430" name="Line 30"/>
              <p:cNvSpPr>
                <a:spLocks noChangeShapeType="1"/>
              </p:cNvSpPr>
              <p:nvPr/>
            </p:nvSpPr>
            <p:spPr bwMode="auto">
              <a:xfrm flipH="1">
                <a:off x="2686050" y="2084663"/>
                <a:ext cx="3742282" cy="131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31" name="Line 30"/>
              <p:cNvSpPr>
                <a:spLocks noChangeShapeType="1"/>
              </p:cNvSpPr>
              <p:nvPr/>
            </p:nvSpPr>
            <p:spPr bwMode="auto">
              <a:xfrm flipH="1">
                <a:off x="2699792" y="2947447"/>
                <a:ext cx="3742282" cy="131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480" name="Line 30"/>
              <p:cNvSpPr>
                <a:spLocks noChangeShapeType="1"/>
              </p:cNvSpPr>
              <p:nvPr/>
            </p:nvSpPr>
            <p:spPr bwMode="auto">
              <a:xfrm flipH="1">
                <a:off x="2699792" y="3811543"/>
                <a:ext cx="3742282" cy="131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</p:grpSp>
      <p:sp>
        <p:nvSpPr>
          <p:cNvPr id="491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492" name="491 Pentágono"/>
          <p:cNvSpPr/>
          <p:nvPr/>
        </p:nvSpPr>
        <p:spPr>
          <a:xfrm>
            <a:off x="318" y="6613525"/>
            <a:ext cx="4128085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72778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3.51689E-6 L -0.99618 3.51689E-6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80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16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grpSp>
        <p:nvGrpSpPr>
          <p:cNvPr id="2" name="1 Grupo"/>
          <p:cNvGrpSpPr/>
          <p:nvPr/>
        </p:nvGrpSpPr>
        <p:grpSpPr>
          <a:xfrm>
            <a:off x="2771799" y="1153100"/>
            <a:ext cx="3600401" cy="3572044"/>
            <a:chOff x="2771799" y="1153100"/>
            <a:chExt cx="3600401" cy="3572044"/>
          </a:xfrm>
        </p:grpSpPr>
        <p:sp>
          <p:nvSpPr>
            <p:cNvPr id="493" name="492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rgbClr val="E8F8EE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43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62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63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64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65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66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67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68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69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70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71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72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73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74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75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77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78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81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82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83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84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85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86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87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88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89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90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91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93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94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97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98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100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101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102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103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104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105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106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107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108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109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110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111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112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113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114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117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118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119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120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121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122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123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124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125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126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127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128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129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132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133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134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135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136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137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138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139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140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141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142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143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144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145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148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149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150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153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154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155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156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157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158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159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160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161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162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163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164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165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166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171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172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173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174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175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176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177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178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179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180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181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182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185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186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187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188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189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190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191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192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193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196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197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198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199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200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201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202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203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204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205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206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207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208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209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212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213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214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215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216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217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218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219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220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221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222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223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224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227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228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229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230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231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232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233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234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235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236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237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238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239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240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243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244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245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246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247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248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252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253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254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255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259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260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261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262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263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264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268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269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270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273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274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275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276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277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278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279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280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281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283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284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285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286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2 Grupo"/>
            <p:cNvGrpSpPr/>
            <p:nvPr/>
          </p:nvGrpSpPr>
          <p:grpSpPr>
            <a:xfrm>
              <a:off x="3312638" y="1268760"/>
              <a:ext cx="2915546" cy="3131570"/>
              <a:chOff x="3312638" y="1268760"/>
              <a:chExt cx="2915546" cy="3131570"/>
            </a:xfrm>
            <a:solidFill>
              <a:schemeClr val="bg1">
                <a:lumMod val="95000"/>
              </a:schemeClr>
            </a:solidFill>
          </p:grpSpPr>
          <p:sp>
            <p:nvSpPr>
              <p:cNvPr id="77" name="76 Elipse"/>
              <p:cNvSpPr/>
              <p:nvPr/>
            </p:nvSpPr>
            <p:spPr>
              <a:xfrm>
                <a:off x="6120950" y="126876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79 Elipse"/>
              <p:cNvSpPr/>
              <p:nvPr/>
            </p:nvSpPr>
            <p:spPr>
              <a:xfrm>
                <a:off x="3312638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80 Elipse"/>
              <p:cNvSpPr/>
              <p:nvPr/>
            </p:nvSpPr>
            <p:spPr>
              <a:xfrm>
                <a:off x="3528662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92 Elipse"/>
              <p:cNvSpPr/>
              <p:nvPr/>
            </p:nvSpPr>
            <p:spPr>
              <a:xfrm>
                <a:off x="6120950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95 Elipse"/>
              <p:cNvSpPr/>
              <p:nvPr/>
            </p:nvSpPr>
            <p:spPr>
              <a:xfrm>
                <a:off x="3312638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96 Elipse"/>
              <p:cNvSpPr/>
              <p:nvPr/>
            </p:nvSpPr>
            <p:spPr>
              <a:xfrm>
                <a:off x="3528662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99 Elipse"/>
              <p:cNvSpPr/>
              <p:nvPr/>
            </p:nvSpPr>
            <p:spPr>
              <a:xfrm>
                <a:off x="4176734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115 Elipse"/>
              <p:cNvSpPr/>
              <p:nvPr/>
            </p:nvSpPr>
            <p:spPr>
              <a:xfrm>
                <a:off x="4176734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116 Elipse"/>
              <p:cNvSpPr/>
              <p:nvPr/>
            </p:nvSpPr>
            <p:spPr>
              <a:xfrm>
                <a:off x="4392758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130 Elipse"/>
              <p:cNvSpPr/>
              <p:nvPr/>
            </p:nvSpPr>
            <p:spPr>
              <a:xfrm>
                <a:off x="3960710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131 Elipse"/>
              <p:cNvSpPr/>
              <p:nvPr/>
            </p:nvSpPr>
            <p:spPr>
              <a:xfrm>
                <a:off x="4176734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146 Elipse"/>
              <p:cNvSpPr/>
              <p:nvPr/>
            </p:nvSpPr>
            <p:spPr>
              <a:xfrm>
                <a:off x="396071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147 Elipse"/>
              <p:cNvSpPr/>
              <p:nvPr/>
            </p:nvSpPr>
            <p:spPr>
              <a:xfrm>
                <a:off x="417673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151 Elipse"/>
              <p:cNvSpPr/>
              <p:nvPr/>
            </p:nvSpPr>
            <p:spPr>
              <a:xfrm>
                <a:off x="504083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152 Elipse"/>
              <p:cNvSpPr/>
              <p:nvPr/>
            </p:nvSpPr>
            <p:spPr>
              <a:xfrm>
                <a:off x="525685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167 Elipse"/>
              <p:cNvSpPr/>
              <p:nvPr/>
            </p:nvSpPr>
            <p:spPr>
              <a:xfrm>
                <a:off x="5040830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168 Elipse"/>
              <p:cNvSpPr/>
              <p:nvPr/>
            </p:nvSpPr>
            <p:spPr>
              <a:xfrm>
                <a:off x="5256854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169 Elipse"/>
              <p:cNvSpPr/>
              <p:nvPr/>
            </p:nvSpPr>
            <p:spPr>
              <a:xfrm>
                <a:off x="5472878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170 Elipse"/>
              <p:cNvSpPr/>
              <p:nvPr/>
            </p:nvSpPr>
            <p:spPr>
              <a:xfrm>
                <a:off x="5688902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183 Elipse"/>
              <p:cNvSpPr/>
              <p:nvPr/>
            </p:nvSpPr>
            <p:spPr>
              <a:xfrm>
                <a:off x="5040830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184 Elipse"/>
              <p:cNvSpPr/>
              <p:nvPr/>
            </p:nvSpPr>
            <p:spPr>
              <a:xfrm>
                <a:off x="5256854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194 Elipse"/>
              <p:cNvSpPr/>
              <p:nvPr/>
            </p:nvSpPr>
            <p:spPr>
              <a:xfrm>
                <a:off x="3960710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195 Elipse"/>
              <p:cNvSpPr/>
              <p:nvPr/>
            </p:nvSpPr>
            <p:spPr>
              <a:xfrm>
                <a:off x="4176734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210 Elipse"/>
              <p:cNvSpPr/>
              <p:nvPr/>
            </p:nvSpPr>
            <p:spPr>
              <a:xfrm>
                <a:off x="3960710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211 Elipse"/>
              <p:cNvSpPr/>
              <p:nvPr/>
            </p:nvSpPr>
            <p:spPr>
              <a:xfrm>
                <a:off x="4176734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225 Elipse"/>
              <p:cNvSpPr/>
              <p:nvPr/>
            </p:nvSpPr>
            <p:spPr>
              <a:xfrm>
                <a:off x="3744686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226 Elipse"/>
              <p:cNvSpPr/>
              <p:nvPr/>
            </p:nvSpPr>
            <p:spPr>
              <a:xfrm>
                <a:off x="3960710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241 Elipse"/>
              <p:cNvSpPr/>
              <p:nvPr/>
            </p:nvSpPr>
            <p:spPr>
              <a:xfrm>
                <a:off x="374468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242 Elipse"/>
              <p:cNvSpPr/>
              <p:nvPr/>
            </p:nvSpPr>
            <p:spPr>
              <a:xfrm>
                <a:off x="3960710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249 Elipse"/>
              <p:cNvSpPr/>
              <p:nvPr/>
            </p:nvSpPr>
            <p:spPr>
              <a:xfrm>
                <a:off x="5472878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250 Elipse"/>
              <p:cNvSpPr/>
              <p:nvPr/>
            </p:nvSpPr>
            <p:spPr>
              <a:xfrm>
                <a:off x="5688902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251 Elipse"/>
              <p:cNvSpPr/>
              <p:nvPr/>
            </p:nvSpPr>
            <p:spPr>
              <a:xfrm>
                <a:off x="590492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256 Elipse"/>
              <p:cNvSpPr/>
              <p:nvPr/>
            </p:nvSpPr>
            <p:spPr>
              <a:xfrm>
                <a:off x="352866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257 Elipse"/>
              <p:cNvSpPr/>
              <p:nvPr/>
            </p:nvSpPr>
            <p:spPr>
              <a:xfrm>
                <a:off x="374468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258 Elipse"/>
              <p:cNvSpPr/>
              <p:nvPr/>
            </p:nvSpPr>
            <p:spPr>
              <a:xfrm>
                <a:off x="3960710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265 Elipse"/>
              <p:cNvSpPr/>
              <p:nvPr/>
            </p:nvSpPr>
            <p:spPr>
              <a:xfrm>
                <a:off x="5472878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266 Elipse"/>
              <p:cNvSpPr/>
              <p:nvPr/>
            </p:nvSpPr>
            <p:spPr>
              <a:xfrm>
                <a:off x="568890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267 Elipse"/>
              <p:cNvSpPr/>
              <p:nvPr/>
            </p:nvSpPr>
            <p:spPr>
              <a:xfrm>
                <a:off x="590492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271 Elipse"/>
              <p:cNvSpPr/>
              <p:nvPr/>
            </p:nvSpPr>
            <p:spPr>
              <a:xfrm>
                <a:off x="3312638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272 Elipse"/>
              <p:cNvSpPr/>
              <p:nvPr/>
            </p:nvSpPr>
            <p:spPr>
              <a:xfrm>
                <a:off x="352866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282 Elipse"/>
              <p:cNvSpPr/>
              <p:nvPr/>
            </p:nvSpPr>
            <p:spPr>
              <a:xfrm>
                <a:off x="568890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287 Elipse"/>
              <p:cNvSpPr/>
              <p:nvPr/>
            </p:nvSpPr>
            <p:spPr>
              <a:xfrm>
                <a:off x="3312638" y="429309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9" name="288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289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290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291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292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293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294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295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296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297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298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299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300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301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302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303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304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305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306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307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308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309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310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311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312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313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314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315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316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429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Scanning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order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430" name="Rectangle 11"/>
          <p:cNvSpPr>
            <a:spLocks noChangeArrowheads="1"/>
          </p:cNvSpPr>
          <p:nvPr/>
        </p:nvSpPr>
        <p:spPr bwMode="auto">
          <a:xfrm>
            <a:off x="6732240" y="1693687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31" name="Rectangle 11"/>
          <p:cNvSpPr>
            <a:spLocks noChangeArrowheads="1"/>
          </p:cNvSpPr>
          <p:nvPr/>
        </p:nvSpPr>
        <p:spPr bwMode="auto">
          <a:xfrm>
            <a:off x="6733550" y="198884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480" name="Rectangle 11"/>
          <p:cNvSpPr>
            <a:spLocks noChangeArrowheads="1"/>
          </p:cNvSpPr>
          <p:nvPr/>
        </p:nvSpPr>
        <p:spPr bwMode="auto">
          <a:xfrm>
            <a:off x="6732240" y="2242213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91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492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502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18" name="317 Pentágono"/>
          <p:cNvSpPr/>
          <p:nvPr/>
        </p:nvSpPr>
        <p:spPr>
          <a:xfrm>
            <a:off x="318" y="6613525"/>
            <a:ext cx="4230033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460578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16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2 Grupo"/>
          <p:cNvGrpSpPr/>
          <p:nvPr/>
        </p:nvGrpSpPr>
        <p:grpSpPr>
          <a:xfrm>
            <a:off x="3312638" y="1268760"/>
            <a:ext cx="2915546" cy="3131570"/>
            <a:chOff x="3312638" y="1268760"/>
            <a:chExt cx="2915546" cy="3131570"/>
          </a:xfrm>
          <a:solidFill>
            <a:schemeClr val="bg1">
              <a:lumMod val="95000"/>
            </a:schemeClr>
          </a:solidFill>
        </p:grpSpPr>
        <p:sp>
          <p:nvSpPr>
            <p:cNvPr id="77" name="76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241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242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249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250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251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256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257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258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265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266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267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271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272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282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287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Scanning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order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98884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28" name="Rectangle 11"/>
          <p:cNvSpPr>
            <a:spLocks noChangeArrowheads="1"/>
          </p:cNvSpPr>
          <p:nvPr/>
        </p:nvSpPr>
        <p:spPr bwMode="auto">
          <a:xfrm>
            <a:off x="6732240" y="2242213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29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0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1" name="Line 30"/>
          <p:cNvSpPr>
            <a:spLocks noChangeShapeType="1"/>
          </p:cNvSpPr>
          <p:nvPr/>
        </p:nvSpPr>
        <p:spPr bwMode="auto">
          <a:xfrm flipV="1">
            <a:off x="6599891" y="1884366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2" name="1 Grupo"/>
          <p:cNvGrpSpPr/>
          <p:nvPr/>
        </p:nvGrpSpPr>
        <p:grpSpPr>
          <a:xfrm>
            <a:off x="2878733" y="126876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1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318" name="317 Grupo"/>
          <p:cNvGrpSpPr/>
          <p:nvPr/>
        </p:nvGrpSpPr>
        <p:grpSpPr>
          <a:xfrm>
            <a:off x="2971800" y="1320116"/>
            <a:ext cx="3171250" cy="611002"/>
            <a:chOff x="2971800" y="1320116"/>
            <a:chExt cx="3171250" cy="611002"/>
          </a:xfrm>
        </p:grpSpPr>
        <p:sp>
          <p:nvSpPr>
            <p:cNvPr id="319" name="Line 30"/>
            <p:cNvSpPr>
              <a:spLocks noChangeShapeType="1"/>
            </p:cNvSpPr>
            <p:nvPr/>
          </p:nvSpPr>
          <p:spPr bwMode="auto">
            <a:xfrm flipV="1">
              <a:off x="2987824" y="1320918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0" name="Line 30"/>
            <p:cNvSpPr>
              <a:spLocks noChangeShapeType="1"/>
            </p:cNvSpPr>
            <p:nvPr/>
          </p:nvSpPr>
          <p:spPr bwMode="auto">
            <a:xfrm flipV="1">
              <a:off x="3422253" y="1321720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1" name="Line 30"/>
            <p:cNvSpPr>
              <a:spLocks noChangeShapeType="1"/>
            </p:cNvSpPr>
            <p:nvPr/>
          </p:nvSpPr>
          <p:spPr bwMode="auto">
            <a:xfrm flipV="1">
              <a:off x="3856193" y="1321720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2" name="Line 30"/>
            <p:cNvSpPr>
              <a:spLocks noChangeShapeType="1"/>
            </p:cNvSpPr>
            <p:nvPr/>
          </p:nvSpPr>
          <p:spPr bwMode="auto">
            <a:xfrm flipV="1">
              <a:off x="4285860" y="1322522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3" name="Line 30"/>
            <p:cNvSpPr>
              <a:spLocks noChangeShapeType="1"/>
            </p:cNvSpPr>
            <p:nvPr/>
          </p:nvSpPr>
          <p:spPr bwMode="auto">
            <a:xfrm flipV="1">
              <a:off x="4718397" y="1320116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4" name="Line 30"/>
            <p:cNvSpPr>
              <a:spLocks noChangeShapeType="1"/>
            </p:cNvSpPr>
            <p:nvPr/>
          </p:nvSpPr>
          <p:spPr bwMode="auto">
            <a:xfrm flipV="1">
              <a:off x="5150445" y="1320918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25" name="Line 30"/>
            <p:cNvSpPr>
              <a:spLocks noChangeShapeType="1"/>
            </p:cNvSpPr>
            <p:nvPr/>
          </p:nvSpPr>
          <p:spPr bwMode="auto">
            <a:xfrm flipV="1">
              <a:off x="5584385" y="1320918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0" name="Line 30"/>
            <p:cNvSpPr>
              <a:spLocks noChangeShapeType="1"/>
            </p:cNvSpPr>
            <p:nvPr/>
          </p:nvSpPr>
          <p:spPr bwMode="auto">
            <a:xfrm flipV="1">
              <a:off x="6014052" y="1321720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2" name="Line 30"/>
            <p:cNvSpPr>
              <a:spLocks noChangeShapeType="1"/>
            </p:cNvSpPr>
            <p:nvPr/>
          </p:nvSpPr>
          <p:spPr bwMode="auto">
            <a:xfrm flipV="1">
              <a:off x="2987246" y="1538521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3" name="Line 30"/>
            <p:cNvSpPr>
              <a:spLocks noChangeShapeType="1"/>
            </p:cNvSpPr>
            <p:nvPr/>
          </p:nvSpPr>
          <p:spPr bwMode="auto">
            <a:xfrm flipV="1">
              <a:off x="3421675" y="1539323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4" name="Line 30"/>
            <p:cNvSpPr>
              <a:spLocks noChangeShapeType="1"/>
            </p:cNvSpPr>
            <p:nvPr/>
          </p:nvSpPr>
          <p:spPr bwMode="auto">
            <a:xfrm flipV="1">
              <a:off x="3855615" y="1539323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5" name="Line 30"/>
            <p:cNvSpPr>
              <a:spLocks noChangeShapeType="1"/>
            </p:cNvSpPr>
            <p:nvPr/>
          </p:nvSpPr>
          <p:spPr bwMode="auto">
            <a:xfrm flipV="1">
              <a:off x="4285282" y="1540125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6" name="Line 30"/>
            <p:cNvSpPr>
              <a:spLocks noChangeShapeType="1"/>
            </p:cNvSpPr>
            <p:nvPr/>
          </p:nvSpPr>
          <p:spPr bwMode="auto">
            <a:xfrm flipV="1">
              <a:off x="4717819" y="1537719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7" name="Line 30"/>
            <p:cNvSpPr>
              <a:spLocks noChangeShapeType="1"/>
            </p:cNvSpPr>
            <p:nvPr/>
          </p:nvSpPr>
          <p:spPr bwMode="auto">
            <a:xfrm flipV="1">
              <a:off x="5149867" y="1538521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8" name="Line 30"/>
            <p:cNvSpPr>
              <a:spLocks noChangeShapeType="1"/>
            </p:cNvSpPr>
            <p:nvPr/>
          </p:nvSpPr>
          <p:spPr bwMode="auto">
            <a:xfrm flipV="1">
              <a:off x="5583807" y="1538521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49" name="Line 30"/>
            <p:cNvSpPr>
              <a:spLocks noChangeShapeType="1"/>
            </p:cNvSpPr>
            <p:nvPr/>
          </p:nvSpPr>
          <p:spPr bwMode="auto">
            <a:xfrm flipV="1">
              <a:off x="6013474" y="1539323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0" name="Line 30"/>
            <p:cNvSpPr>
              <a:spLocks noChangeShapeType="1"/>
            </p:cNvSpPr>
            <p:nvPr/>
          </p:nvSpPr>
          <p:spPr bwMode="auto">
            <a:xfrm flipV="1">
              <a:off x="2987824" y="1749783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1" name="Line 30"/>
            <p:cNvSpPr>
              <a:spLocks noChangeShapeType="1"/>
            </p:cNvSpPr>
            <p:nvPr/>
          </p:nvSpPr>
          <p:spPr bwMode="auto">
            <a:xfrm flipV="1">
              <a:off x="3422253" y="1750585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2" name="Line 30"/>
            <p:cNvSpPr>
              <a:spLocks noChangeShapeType="1"/>
            </p:cNvSpPr>
            <p:nvPr/>
          </p:nvSpPr>
          <p:spPr bwMode="auto">
            <a:xfrm flipV="1">
              <a:off x="3856193" y="1750585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3" name="Line 30"/>
            <p:cNvSpPr>
              <a:spLocks noChangeShapeType="1"/>
            </p:cNvSpPr>
            <p:nvPr/>
          </p:nvSpPr>
          <p:spPr bwMode="auto">
            <a:xfrm flipV="1">
              <a:off x="4285860" y="1751387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4" name="Line 30"/>
            <p:cNvSpPr>
              <a:spLocks noChangeShapeType="1"/>
            </p:cNvSpPr>
            <p:nvPr/>
          </p:nvSpPr>
          <p:spPr bwMode="auto">
            <a:xfrm flipV="1">
              <a:off x="4718397" y="1748981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5" name="Line 30"/>
            <p:cNvSpPr>
              <a:spLocks noChangeShapeType="1"/>
            </p:cNvSpPr>
            <p:nvPr/>
          </p:nvSpPr>
          <p:spPr bwMode="auto">
            <a:xfrm flipV="1">
              <a:off x="5150445" y="1749783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6" name="Line 30"/>
            <p:cNvSpPr>
              <a:spLocks noChangeShapeType="1"/>
            </p:cNvSpPr>
            <p:nvPr/>
          </p:nvSpPr>
          <p:spPr bwMode="auto">
            <a:xfrm flipV="1">
              <a:off x="5584385" y="1749783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7" name="Line 30"/>
            <p:cNvSpPr>
              <a:spLocks noChangeShapeType="1"/>
            </p:cNvSpPr>
            <p:nvPr/>
          </p:nvSpPr>
          <p:spPr bwMode="auto">
            <a:xfrm flipV="1">
              <a:off x="6014052" y="1750585"/>
              <a:ext cx="108790" cy="0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8" name="Line 30"/>
            <p:cNvSpPr>
              <a:spLocks noChangeShapeType="1"/>
            </p:cNvSpPr>
            <p:nvPr/>
          </p:nvSpPr>
          <p:spPr bwMode="auto">
            <a:xfrm flipH="1">
              <a:off x="2971800" y="1364457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9" name="Line 30"/>
            <p:cNvSpPr>
              <a:spLocks noChangeShapeType="1"/>
            </p:cNvSpPr>
            <p:nvPr/>
          </p:nvSpPr>
          <p:spPr bwMode="auto">
            <a:xfrm flipH="1">
              <a:off x="3403769" y="1364578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60" name="Line 30"/>
            <p:cNvSpPr>
              <a:spLocks noChangeShapeType="1"/>
            </p:cNvSpPr>
            <p:nvPr/>
          </p:nvSpPr>
          <p:spPr bwMode="auto">
            <a:xfrm flipH="1">
              <a:off x="3835896" y="1367981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61" name="Line 30"/>
            <p:cNvSpPr>
              <a:spLocks noChangeShapeType="1"/>
            </p:cNvSpPr>
            <p:nvPr/>
          </p:nvSpPr>
          <p:spPr bwMode="auto">
            <a:xfrm flipH="1">
              <a:off x="4270246" y="1363340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62" name="Line 30"/>
            <p:cNvSpPr>
              <a:spLocks noChangeShapeType="1"/>
            </p:cNvSpPr>
            <p:nvPr/>
          </p:nvSpPr>
          <p:spPr bwMode="auto">
            <a:xfrm flipH="1">
              <a:off x="4699992" y="1363314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63" name="Line 30"/>
            <p:cNvSpPr>
              <a:spLocks noChangeShapeType="1"/>
            </p:cNvSpPr>
            <p:nvPr/>
          </p:nvSpPr>
          <p:spPr bwMode="auto">
            <a:xfrm flipH="1">
              <a:off x="5131961" y="1363435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64" name="Line 30"/>
            <p:cNvSpPr>
              <a:spLocks noChangeShapeType="1"/>
            </p:cNvSpPr>
            <p:nvPr/>
          </p:nvSpPr>
          <p:spPr bwMode="auto">
            <a:xfrm flipH="1">
              <a:off x="5564088" y="1366838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65" name="Line 30"/>
            <p:cNvSpPr>
              <a:spLocks noChangeShapeType="1"/>
            </p:cNvSpPr>
            <p:nvPr/>
          </p:nvSpPr>
          <p:spPr bwMode="auto">
            <a:xfrm flipH="1">
              <a:off x="5998438" y="1362197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66" name="Line 30"/>
            <p:cNvSpPr>
              <a:spLocks noChangeShapeType="1"/>
            </p:cNvSpPr>
            <p:nvPr/>
          </p:nvSpPr>
          <p:spPr bwMode="auto">
            <a:xfrm flipH="1">
              <a:off x="2973538" y="1580602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67" name="Line 30"/>
            <p:cNvSpPr>
              <a:spLocks noChangeShapeType="1"/>
            </p:cNvSpPr>
            <p:nvPr/>
          </p:nvSpPr>
          <p:spPr bwMode="auto">
            <a:xfrm flipH="1">
              <a:off x="3405507" y="1580723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68" name="Line 30"/>
            <p:cNvSpPr>
              <a:spLocks noChangeShapeType="1"/>
            </p:cNvSpPr>
            <p:nvPr/>
          </p:nvSpPr>
          <p:spPr bwMode="auto">
            <a:xfrm flipH="1">
              <a:off x="3837634" y="1584126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69" name="Line 30"/>
            <p:cNvSpPr>
              <a:spLocks noChangeShapeType="1"/>
            </p:cNvSpPr>
            <p:nvPr/>
          </p:nvSpPr>
          <p:spPr bwMode="auto">
            <a:xfrm flipH="1">
              <a:off x="4271984" y="1579485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70" name="Line 30"/>
            <p:cNvSpPr>
              <a:spLocks noChangeShapeType="1"/>
            </p:cNvSpPr>
            <p:nvPr/>
          </p:nvSpPr>
          <p:spPr bwMode="auto">
            <a:xfrm flipH="1">
              <a:off x="4701730" y="1579459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71" name="Line 30"/>
            <p:cNvSpPr>
              <a:spLocks noChangeShapeType="1"/>
            </p:cNvSpPr>
            <p:nvPr/>
          </p:nvSpPr>
          <p:spPr bwMode="auto">
            <a:xfrm flipH="1">
              <a:off x="5133699" y="1579580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72" name="Line 30"/>
            <p:cNvSpPr>
              <a:spLocks noChangeShapeType="1"/>
            </p:cNvSpPr>
            <p:nvPr/>
          </p:nvSpPr>
          <p:spPr bwMode="auto">
            <a:xfrm flipH="1">
              <a:off x="5565826" y="1582983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73" name="Line 30"/>
            <p:cNvSpPr>
              <a:spLocks noChangeShapeType="1"/>
            </p:cNvSpPr>
            <p:nvPr/>
          </p:nvSpPr>
          <p:spPr bwMode="auto">
            <a:xfrm flipH="1">
              <a:off x="6000176" y="1578342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74" name="Line 30"/>
            <p:cNvSpPr>
              <a:spLocks noChangeShapeType="1"/>
            </p:cNvSpPr>
            <p:nvPr/>
          </p:nvSpPr>
          <p:spPr bwMode="auto">
            <a:xfrm flipH="1">
              <a:off x="2978300" y="1796626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75" name="Line 30"/>
            <p:cNvSpPr>
              <a:spLocks noChangeShapeType="1"/>
            </p:cNvSpPr>
            <p:nvPr/>
          </p:nvSpPr>
          <p:spPr bwMode="auto">
            <a:xfrm flipH="1">
              <a:off x="3410269" y="1796747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76" name="Line 30"/>
            <p:cNvSpPr>
              <a:spLocks noChangeShapeType="1"/>
            </p:cNvSpPr>
            <p:nvPr/>
          </p:nvSpPr>
          <p:spPr bwMode="auto">
            <a:xfrm flipH="1">
              <a:off x="3842396" y="1800150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77" name="Line 30"/>
            <p:cNvSpPr>
              <a:spLocks noChangeShapeType="1"/>
            </p:cNvSpPr>
            <p:nvPr/>
          </p:nvSpPr>
          <p:spPr bwMode="auto">
            <a:xfrm flipH="1">
              <a:off x="4276746" y="1795509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78" name="Line 30"/>
            <p:cNvSpPr>
              <a:spLocks noChangeShapeType="1"/>
            </p:cNvSpPr>
            <p:nvPr/>
          </p:nvSpPr>
          <p:spPr bwMode="auto">
            <a:xfrm flipH="1">
              <a:off x="4706492" y="1795483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79" name="Line 30"/>
            <p:cNvSpPr>
              <a:spLocks noChangeShapeType="1"/>
            </p:cNvSpPr>
            <p:nvPr/>
          </p:nvSpPr>
          <p:spPr bwMode="auto">
            <a:xfrm flipH="1">
              <a:off x="5138461" y="1795604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80" name="Line 30"/>
            <p:cNvSpPr>
              <a:spLocks noChangeShapeType="1"/>
            </p:cNvSpPr>
            <p:nvPr/>
          </p:nvSpPr>
          <p:spPr bwMode="auto">
            <a:xfrm flipH="1">
              <a:off x="5570588" y="1799007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81" name="Line 30"/>
            <p:cNvSpPr>
              <a:spLocks noChangeShapeType="1"/>
            </p:cNvSpPr>
            <p:nvPr/>
          </p:nvSpPr>
          <p:spPr bwMode="auto">
            <a:xfrm flipH="1">
              <a:off x="6004938" y="1794366"/>
              <a:ext cx="138112" cy="130968"/>
            </a:xfrm>
            <a:prstGeom prst="line">
              <a:avLst/>
            </a:prstGeom>
            <a:noFill/>
            <a:ln w="63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83" name="382 Pentágono"/>
          <p:cNvSpPr/>
          <p:nvPr/>
        </p:nvSpPr>
        <p:spPr>
          <a:xfrm>
            <a:off x="318" y="6613525"/>
            <a:ext cx="4338984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421958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1.48148E-6 L 0.02396 1.48148E-6 L -2.22222E-6 0.03241 L 0.02431 0.03241 L -0.00069 0.06389 L 0.02466 0.06389 L -0.00034 0.09584 " pathEditMode="relative" ptsTypes="AAAAAAA">
                                      <p:cBhvr>
                                        <p:cTn id="1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20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17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28" name="Rectangle 11"/>
          <p:cNvSpPr>
            <a:spLocks noChangeArrowheads="1"/>
          </p:cNvSpPr>
          <p:nvPr/>
        </p:nvSpPr>
        <p:spPr bwMode="auto">
          <a:xfrm>
            <a:off x="6732240" y="2242213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29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0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1" name="Line 30"/>
          <p:cNvSpPr>
            <a:spLocks noChangeShapeType="1"/>
          </p:cNvSpPr>
          <p:nvPr/>
        </p:nvSpPr>
        <p:spPr bwMode="auto">
          <a:xfrm flipV="1">
            <a:off x="6599891" y="2159911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2" name="1 Grupo"/>
          <p:cNvGrpSpPr/>
          <p:nvPr/>
        </p:nvGrpSpPr>
        <p:grpSpPr>
          <a:xfrm>
            <a:off x="2878733" y="126876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318" name="317 Grupo"/>
          <p:cNvGrpSpPr/>
          <p:nvPr/>
        </p:nvGrpSpPr>
        <p:grpSpPr>
          <a:xfrm>
            <a:off x="3312638" y="1268760"/>
            <a:ext cx="2915546" cy="3131570"/>
            <a:chOff x="3312638" y="1268760"/>
            <a:chExt cx="2915546" cy="3131570"/>
          </a:xfrm>
          <a:solidFill>
            <a:schemeClr val="bg1">
              <a:lumMod val="95000"/>
            </a:schemeClr>
          </a:solidFill>
        </p:grpSpPr>
        <p:sp>
          <p:nvSpPr>
            <p:cNvPr id="319" name="318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319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321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324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341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342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343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344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345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346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347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348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349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350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353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354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355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356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357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358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359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360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361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362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363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364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365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366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367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368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369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370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371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372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373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2 Grupo"/>
          <p:cNvGrpSpPr/>
          <p:nvPr/>
        </p:nvGrpSpPr>
        <p:grpSpPr>
          <a:xfrm>
            <a:off x="3312638" y="1268760"/>
            <a:ext cx="2915546" cy="3131570"/>
            <a:chOff x="3312638" y="1268760"/>
            <a:chExt cx="2915546" cy="31315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" name="76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241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242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249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250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251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256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257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258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265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266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267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271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272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282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287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5" name="374 Pentágono"/>
          <p:cNvSpPr/>
          <p:nvPr/>
        </p:nvSpPr>
        <p:spPr>
          <a:xfrm>
            <a:off x="317" y="6613525"/>
            <a:ext cx="4446057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649939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17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2 Grupo"/>
          <p:cNvGrpSpPr/>
          <p:nvPr/>
        </p:nvGrpSpPr>
        <p:grpSpPr>
          <a:xfrm>
            <a:off x="3312638" y="1268760"/>
            <a:ext cx="2915546" cy="3131570"/>
            <a:chOff x="3312638" y="1268760"/>
            <a:chExt cx="2915546" cy="31315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" name="76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241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242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249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250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251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256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257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258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265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266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267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271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272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282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287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28" name="Rectangle 11"/>
          <p:cNvSpPr>
            <a:spLocks noChangeArrowheads="1"/>
          </p:cNvSpPr>
          <p:nvPr/>
        </p:nvSpPr>
        <p:spPr bwMode="auto">
          <a:xfrm>
            <a:off x="6732240" y="2242213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29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0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1" name="Line 30"/>
          <p:cNvSpPr>
            <a:spLocks noChangeShapeType="1"/>
          </p:cNvSpPr>
          <p:nvPr/>
        </p:nvSpPr>
        <p:spPr bwMode="auto">
          <a:xfrm flipV="1">
            <a:off x="6599891" y="2159911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18" name="Line 30"/>
          <p:cNvSpPr>
            <a:spLocks noChangeShapeType="1"/>
          </p:cNvSpPr>
          <p:nvPr/>
        </p:nvSpPr>
        <p:spPr bwMode="auto">
          <a:xfrm flipV="1">
            <a:off x="2987824" y="1320918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19" name="Line 30"/>
          <p:cNvSpPr>
            <a:spLocks noChangeShapeType="1"/>
          </p:cNvSpPr>
          <p:nvPr/>
        </p:nvSpPr>
        <p:spPr bwMode="auto">
          <a:xfrm flipV="1">
            <a:off x="3422253" y="1321720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0" name="Line 30"/>
          <p:cNvSpPr>
            <a:spLocks noChangeShapeType="1"/>
          </p:cNvSpPr>
          <p:nvPr/>
        </p:nvSpPr>
        <p:spPr bwMode="auto">
          <a:xfrm flipV="1">
            <a:off x="3856193" y="1321720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1" name="Line 30"/>
          <p:cNvSpPr>
            <a:spLocks noChangeShapeType="1"/>
          </p:cNvSpPr>
          <p:nvPr/>
        </p:nvSpPr>
        <p:spPr bwMode="auto">
          <a:xfrm flipV="1">
            <a:off x="4285860" y="1322522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2" name="Line 30"/>
          <p:cNvSpPr>
            <a:spLocks noChangeShapeType="1"/>
          </p:cNvSpPr>
          <p:nvPr/>
        </p:nvSpPr>
        <p:spPr bwMode="auto">
          <a:xfrm flipV="1">
            <a:off x="4718397" y="1320116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3" name="Line 30"/>
          <p:cNvSpPr>
            <a:spLocks noChangeShapeType="1"/>
          </p:cNvSpPr>
          <p:nvPr/>
        </p:nvSpPr>
        <p:spPr bwMode="auto">
          <a:xfrm flipV="1">
            <a:off x="5150445" y="1320918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4" name="Line 30"/>
          <p:cNvSpPr>
            <a:spLocks noChangeShapeType="1"/>
          </p:cNvSpPr>
          <p:nvPr/>
        </p:nvSpPr>
        <p:spPr bwMode="auto">
          <a:xfrm flipV="1">
            <a:off x="5584385" y="1320918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5" name="Line 30"/>
          <p:cNvSpPr>
            <a:spLocks noChangeShapeType="1"/>
          </p:cNvSpPr>
          <p:nvPr/>
        </p:nvSpPr>
        <p:spPr bwMode="auto">
          <a:xfrm flipV="1">
            <a:off x="6014052" y="1321720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340" name="339 Grupo"/>
          <p:cNvGrpSpPr/>
          <p:nvPr/>
        </p:nvGrpSpPr>
        <p:grpSpPr>
          <a:xfrm>
            <a:off x="2878733" y="1268760"/>
            <a:ext cx="3133427" cy="107234"/>
            <a:chOff x="2878733" y="1268760"/>
            <a:chExt cx="3133427" cy="107234"/>
          </a:xfrm>
        </p:grpSpPr>
        <p:sp>
          <p:nvSpPr>
            <p:cNvPr id="341" name="340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341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342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343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344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345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346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347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9" name="338 Elipse"/>
          <p:cNvSpPr/>
          <p:nvPr/>
        </p:nvSpPr>
        <p:spPr>
          <a:xfrm>
            <a:off x="6121627" y="1268760"/>
            <a:ext cx="107234" cy="107234"/>
          </a:xfrm>
          <a:prstGeom prst="ellipse">
            <a:avLst/>
          </a:prstGeom>
          <a:noFill/>
          <a:ln w="19050">
            <a:solidFill>
              <a:srgbClr val="FFC000"/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331 Pentágono"/>
          <p:cNvSpPr/>
          <p:nvPr/>
        </p:nvSpPr>
        <p:spPr>
          <a:xfrm>
            <a:off x="317" y="6613525"/>
            <a:ext cx="4608465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041688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4.07407E-6 L 0.02379 -4.07407E-6 " pathEditMode="relative" rAng="0" ptsTypes="AA">
                                      <p:cBhvr>
                                        <p:cTn id="6" dur="1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1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20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20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2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0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39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17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28" name="Rectangle 11"/>
          <p:cNvSpPr>
            <a:spLocks noChangeArrowheads="1"/>
          </p:cNvSpPr>
          <p:nvPr/>
        </p:nvSpPr>
        <p:spPr bwMode="auto">
          <a:xfrm>
            <a:off x="6732240" y="2242213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29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0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1" name="Line 30"/>
          <p:cNvSpPr>
            <a:spLocks noChangeShapeType="1"/>
          </p:cNvSpPr>
          <p:nvPr/>
        </p:nvSpPr>
        <p:spPr bwMode="auto">
          <a:xfrm flipV="1">
            <a:off x="6599891" y="2159911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18" name="Line 30"/>
          <p:cNvSpPr>
            <a:spLocks noChangeShapeType="1"/>
          </p:cNvSpPr>
          <p:nvPr/>
        </p:nvSpPr>
        <p:spPr bwMode="auto">
          <a:xfrm flipV="1">
            <a:off x="2987824" y="1320918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19" name="Line 30"/>
          <p:cNvSpPr>
            <a:spLocks noChangeShapeType="1"/>
          </p:cNvSpPr>
          <p:nvPr/>
        </p:nvSpPr>
        <p:spPr bwMode="auto">
          <a:xfrm flipV="1">
            <a:off x="3422253" y="1321720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0" name="Line 30"/>
          <p:cNvSpPr>
            <a:spLocks noChangeShapeType="1"/>
          </p:cNvSpPr>
          <p:nvPr/>
        </p:nvSpPr>
        <p:spPr bwMode="auto">
          <a:xfrm flipV="1">
            <a:off x="3856193" y="1321720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1" name="Line 30"/>
          <p:cNvSpPr>
            <a:spLocks noChangeShapeType="1"/>
          </p:cNvSpPr>
          <p:nvPr/>
        </p:nvSpPr>
        <p:spPr bwMode="auto">
          <a:xfrm flipV="1">
            <a:off x="4285860" y="1322522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2" name="Line 30"/>
          <p:cNvSpPr>
            <a:spLocks noChangeShapeType="1"/>
          </p:cNvSpPr>
          <p:nvPr/>
        </p:nvSpPr>
        <p:spPr bwMode="auto">
          <a:xfrm flipV="1">
            <a:off x="4718397" y="1320116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3" name="Line 30"/>
          <p:cNvSpPr>
            <a:spLocks noChangeShapeType="1"/>
          </p:cNvSpPr>
          <p:nvPr/>
        </p:nvSpPr>
        <p:spPr bwMode="auto">
          <a:xfrm flipV="1">
            <a:off x="5150445" y="1320918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4" name="Line 30"/>
          <p:cNvSpPr>
            <a:spLocks noChangeShapeType="1"/>
          </p:cNvSpPr>
          <p:nvPr/>
        </p:nvSpPr>
        <p:spPr bwMode="auto">
          <a:xfrm flipV="1">
            <a:off x="5584385" y="1320918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25" name="Line 30"/>
          <p:cNvSpPr>
            <a:spLocks noChangeShapeType="1"/>
          </p:cNvSpPr>
          <p:nvPr/>
        </p:nvSpPr>
        <p:spPr bwMode="auto">
          <a:xfrm flipV="1">
            <a:off x="6014052" y="1321720"/>
            <a:ext cx="108790" cy="0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40" name="Line 30"/>
          <p:cNvSpPr>
            <a:spLocks noChangeShapeType="1"/>
          </p:cNvSpPr>
          <p:nvPr/>
        </p:nvSpPr>
        <p:spPr bwMode="auto">
          <a:xfrm flipH="1">
            <a:off x="2971800" y="1364457"/>
            <a:ext cx="138112" cy="130968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41" name="Line 30"/>
          <p:cNvSpPr>
            <a:spLocks noChangeShapeType="1"/>
          </p:cNvSpPr>
          <p:nvPr/>
        </p:nvSpPr>
        <p:spPr bwMode="auto">
          <a:xfrm flipH="1">
            <a:off x="3403769" y="1364578"/>
            <a:ext cx="138112" cy="130968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42" name="Line 30"/>
          <p:cNvSpPr>
            <a:spLocks noChangeShapeType="1"/>
          </p:cNvSpPr>
          <p:nvPr/>
        </p:nvSpPr>
        <p:spPr bwMode="auto">
          <a:xfrm flipH="1">
            <a:off x="3835896" y="1367981"/>
            <a:ext cx="138112" cy="130968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43" name="Line 30"/>
          <p:cNvSpPr>
            <a:spLocks noChangeShapeType="1"/>
          </p:cNvSpPr>
          <p:nvPr/>
        </p:nvSpPr>
        <p:spPr bwMode="auto">
          <a:xfrm flipH="1">
            <a:off x="4270246" y="1363340"/>
            <a:ext cx="138112" cy="130968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44" name="Line 30"/>
          <p:cNvSpPr>
            <a:spLocks noChangeShapeType="1"/>
          </p:cNvSpPr>
          <p:nvPr/>
        </p:nvSpPr>
        <p:spPr bwMode="auto">
          <a:xfrm flipH="1">
            <a:off x="4699992" y="1363314"/>
            <a:ext cx="138112" cy="130968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45" name="Line 30"/>
          <p:cNvSpPr>
            <a:spLocks noChangeShapeType="1"/>
          </p:cNvSpPr>
          <p:nvPr/>
        </p:nvSpPr>
        <p:spPr bwMode="auto">
          <a:xfrm flipH="1">
            <a:off x="5131961" y="1363435"/>
            <a:ext cx="138112" cy="130968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46" name="Line 30"/>
          <p:cNvSpPr>
            <a:spLocks noChangeShapeType="1"/>
          </p:cNvSpPr>
          <p:nvPr/>
        </p:nvSpPr>
        <p:spPr bwMode="auto">
          <a:xfrm flipH="1">
            <a:off x="5564088" y="1366838"/>
            <a:ext cx="138112" cy="130968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47" name="Line 30"/>
          <p:cNvSpPr>
            <a:spLocks noChangeShapeType="1"/>
          </p:cNvSpPr>
          <p:nvPr/>
        </p:nvSpPr>
        <p:spPr bwMode="auto">
          <a:xfrm flipH="1">
            <a:off x="5998438" y="1362197"/>
            <a:ext cx="138112" cy="130968"/>
          </a:xfrm>
          <a:prstGeom prst="line">
            <a:avLst/>
          </a:prstGeom>
          <a:noFill/>
          <a:ln w="63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348" name="347 Grupo"/>
          <p:cNvGrpSpPr/>
          <p:nvPr/>
        </p:nvGrpSpPr>
        <p:grpSpPr>
          <a:xfrm>
            <a:off x="3094757" y="1268760"/>
            <a:ext cx="3133427" cy="107234"/>
            <a:chOff x="2878733" y="1268760"/>
            <a:chExt cx="3133427" cy="107234"/>
          </a:xfrm>
        </p:grpSpPr>
        <p:sp>
          <p:nvSpPr>
            <p:cNvPr id="349" name="348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349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350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351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352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353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354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355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3" name="332 Elipse"/>
          <p:cNvSpPr/>
          <p:nvPr/>
        </p:nvSpPr>
        <p:spPr>
          <a:xfrm>
            <a:off x="3315019" y="1486245"/>
            <a:ext cx="107234" cy="107234"/>
          </a:xfrm>
          <a:prstGeom prst="ellipse">
            <a:avLst/>
          </a:prstGeom>
          <a:noFill/>
          <a:ln w="19050">
            <a:solidFill>
              <a:srgbClr val="FFC000"/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331 Pentágono"/>
          <p:cNvSpPr/>
          <p:nvPr/>
        </p:nvSpPr>
        <p:spPr>
          <a:xfrm>
            <a:off x="317" y="6613525"/>
            <a:ext cx="4772475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579137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4.07407E-6 L -0.02361 0.03195 " pathEditMode="relative" rAng="0" ptsTypes="AA">
                                      <p:cBhvr>
                                        <p:cTn id="6" dur="1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1" y="159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" dur="2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20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2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20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2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20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2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2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33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348 Rectángulo"/>
          <p:cNvSpPr/>
          <p:nvPr/>
        </p:nvSpPr>
        <p:spPr>
          <a:xfrm>
            <a:off x="3495280" y="2310348"/>
            <a:ext cx="627636" cy="62222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18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2 Grupo"/>
          <p:cNvGrpSpPr/>
          <p:nvPr/>
        </p:nvGrpSpPr>
        <p:grpSpPr>
          <a:xfrm>
            <a:off x="3528662" y="2348880"/>
            <a:ext cx="539282" cy="107234"/>
            <a:chOff x="3528662" y="2348880"/>
            <a:chExt cx="539282" cy="107234"/>
          </a:xfrm>
        </p:grpSpPr>
        <p:sp>
          <p:nvSpPr>
            <p:cNvPr id="145" name="144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145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29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0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1" name="Line 30"/>
          <p:cNvSpPr>
            <a:spLocks noChangeShapeType="1"/>
          </p:cNvSpPr>
          <p:nvPr/>
        </p:nvSpPr>
        <p:spPr bwMode="auto">
          <a:xfrm flipV="1">
            <a:off x="6599891" y="2431710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2" name="1 Grupo"/>
          <p:cNvGrpSpPr/>
          <p:nvPr/>
        </p:nvGrpSpPr>
        <p:grpSpPr>
          <a:xfrm>
            <a:off x="2878733" y="256922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48" name="Rectangle 11"/>
          <p:cNvSpPr>
            <a:spLocks noChangeArrowheads="1"/>
          </p:cNvSpPr>
          <p:nvPr/>
        </p:nvSpPr>
        <p:spPr bwMode="auto">
          <a:xfrm>
            <a:off x="6732240" y="197954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grpSp>
        <p:nvGrpSpPr>
          <p:cNvPr id="4" name="3 Grupo"/>
          <p:cNvGrpSpPr/>
          <p:nvPr/>
        </p:nvGrpSpPr>
        <p:grpSpPr>
          <a:xfrm>
            <a:off x="3528662" y="2348880"/>
            <a:ext cx="539282" cy="107234"/>
            <a:chOff x="3528662" y="980728"/>
            <a:chExt cx="539282" cy="107234"/>
          </a:xfrm>
        </p:grpSpPr>
        <p:sp>
          <p:nvSpPr>
            <p:cNvPr id="318" name="317 Elipse"/>
            <p:cNvSpPr/>
            <p:nvPr/>
          </p:nvSpPr>
          <p:spPr>
            <a:xfrm>
              <a:off x="3528662" y="9807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318 Elipse"/>
            <p:cNvSpPr/>
            <p:nvPr/>
          </p:nvSpPr>
          <p:spPr>
            <a:xfrm>
              <a:off x="3744686" y="9807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319 Elipse"/>
            <p:cNvSpPr/>
            <p:nvPr/>
          </p:nvSpPr>
          <p:spPr>
            <a:xfrm>
              <a:off x="3960710" y="98072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1" name="320 Pentágono"/>
          <p:cNvSpPr/>
          <p:nvPr/>
        </p:nvSpPr>
        <p:spPr>
          <a:xfrm>
            <a:off x="317" y="6613525"/>
            <a:ext cx="4878106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370672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18666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INTRODUCTION</a:t>
            </a:r>
            <a:endParaRPr lang="en-US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grpSp>
        <p:nvGrpSpPr>
          <p:cNvPr id="14" name="13 Grupo"/>
          <p:cNvGrpSpPr/>
          <p:nvPr/>
        </p:nvGrpSpPr>
        <p:grpSpPr>
          <a:xfrm>
            <a:off x="412123" y="1268760"/>
            <a:ext cx="5587474" cy="1874912"/>
            <a:chOff x="412123" y="1268760"/>
            <a:chExt cx="5587474" cy="1874912"/>
          </a:xfrm>
        </p:grpSpPr>
        <p:grpSp>
          <p:nvGrpSpPr>
            <p:cNvPr id="2" name="1 Grupo"/>
            <p:cNvGrpSpPr/>
            <p:nvPr/>
          </p:nvGrpSpPr>
          <p:grpSpPr>
            <a:xfrm>
              <a:off x="412123" y="1268760"/>
              <a:ext cx="5515467" cy="1874912"/>
              <a:chOff x="412123" y="1268760"/>
              <a:chExt cx="5515467" cy="1874912"/>
            </a:xfrm>
          </p:grpSpPr>
          <p:pic>
            <p:nvPicPr>
              <p:cNvPr id="5" name="4 Imagen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412123" y="1916832"/>
                <a:ext cx="1805207" cy="1226840"/>
              </a:xfrm>
              <a:prstGeom prst="rect">
                <a:avLst/>
              </a:prstGeom>
            </p:spPr>
          </p:pic>
          <p:sp>
            <p:nvSpPr>
              <p:cNvPr id="7" name="6 Rectángulo"/>
              <p:cNvSpPr/>
              <p:nvPr/>
            </p:nvSpPr>
            <p:spPr>
              <a:xfrm>
                <a:off x="1967150" y="1268760"/>
                <a:ext cx="3960440" cy="112945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tx1"/>
                </a:solidFill>
              </a:ln>
              <a:scene3d>
                <a:camera prst="perspectiveContrastingLeftFacing"/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" name="Rectangle 11"/>
            <p:cNvSpPr>
              <a:spLocks noChangeArrowheads="1"/>
            </p:cNvSpPr>
            <p:nvPr/>
          </p:nvSpPr>
          <p:spPr bwMode="auto">
            <a:xfrm>
              <a:off x="2039157" y="1546732"/>
              <a:ext cx="3960440" cy="461665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  <a:effectLst/>
            <a:scene3d>
              <a:camera prst="perspectiveContrastingLeftFacing"/>
              <a:lightRig rig="threePt" dir="t"/>
            </a:scene3d>
          </p:spPr>
          <p:txBody>
            <a:bodyPr wrap="squar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DIGITAL CINEMA (JPEG2000)</a:t>
              </a:r>
            </a:p>
          </p:txBody>
        </p:sp>
      </p:grpSp>
      <p:cxnSp>
        <p:nvCxnSpPr>
          <p:cNvPr id="68" name="67 Conector recto"/>
          <p:cNvCxnSpPr/>
          <p:nvPr/>
        </p:nvCxnSpPr>
        <p:spPr>
          <a:xfrm>
            <a:off x="3181726" y="2141794"/>
            <a:ext cx="0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10 Grupo"/>
          <p:cNvGrpSpPr/>
          <p:nvPr/>
        </p:nvGrpSpPr>
        <p:grpSpPr>
          <a:xfrm>
            <a:off x="5772871" y="682960"/>
            <a:ext cx="3308470" cy="2232530"/>
            <a:chOff x="5772871" y="682960"/>
            <a:chExt cx="3308470" cy="2232530"/>
          </a:xfrm>
        </p:grpSpPr>
        <p:grpSp>
          <p:nvGrpSpPr>
            <p:cNvPr id="8" name="7 Grupo"/>
            <p:cNvGrpSpPr/>
            <p:nvPr/>
          </p:nvGrpSpPr>
          <p:grpSpPr>
            <a:xfrm>
              <a:off x="6372723" y="682960"/>
              <a:ext cx="2284027" cy="2063253"/>
              <a:chOff x="6372723" y="682960"/>
              <a:chExt cx="2284027" cy="2063253"/>
            </a:xfrm>
          </p:grpSpPr>
          <p:pic>
            <p:nvPicPr>
              <p:cNvPr id="9" name="8 Imagen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372723" y="682960"/>
                <a:ext cx="1497215" cy="1497215"/>
              </a:xfrm>
              <a:prstGeom prst="rect">
                <a:avLst/>
              </a:prstGeom>
            </p:spPr>
          </p:pic>
          <p:pic>
            <p:nvPicPr>
              <p:cNvPr id="4" name="3 Imagen"/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427106" y="1516569"/>
                <a:ext cx="1229644" cy="1229644"/>
              </a:xfrm>
              <a:prstGeom prst="rect">
                <a:avLst/>
              </a:prstGeom>
            </p:spPr>
          </p:pic>
        </p:grpSp>
        <p:sp>
          <p:nvSpPr>
            <p:cNvPr id="72" name="Rectangle 11"/>
            <p:cNvSpPr>
              <a:spLocks noChangeArrowheads="1"/>
            </p:cNvSpPr>
            <p:nvPr/>
          </p:nvSpPr>
          <p:spPr bwMode="auto">
            <a:xfrm>
              <a:off x="5772871" y="2576936"/>
              <a:ext cx="3308470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Field-Programable </a:t>
              </a:r>
              <a:r>
                <a:rPr lang="es-ES" sz="16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Gate</a:t>
              </a:r>
              <a:r>
                <a:rPr lang="es-ES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16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Array</a:t>
              </a:r>
              <a:r>
                <a:rPr lang="es-ES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(FPGA) </a:t>
              </a:r>
            </a:p>
          </p:txBody>
        </p:sp>
      </p:grpSp>
      <p:grpSp>
        <p:nvGrpSpPr>
          <p:cNvPr id="10" name="9 Grupo"/>
          <p:cNvGrpSpPr/>
          <p:nvPr/>
        </p:nvGrpSpPr>
        <p:grpSpPr>
          <a:xfrm>
            <a:off x="5292080" y="4661483"/>
            <a:ext cx="3854068" cy="1791853"/>
            <a:chOff x="5292080" y="4661483"/>
            <a:chExt cx="3854068" cy="1791853"/>
          </a:xfrm>
        </p:grpSpPr>
        <p:pic>
          <p:nvPicPr>
            <p:cNvPr id="49" name="48 Imagen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65927" y="4661483"/>
              <a:ext cx="1443484" cy="1056630"/>
            </a:xfrm>
            <a:prstGeom prst="rect">
              <a:avLst/>
            </a:prstGeom>
          </p:spPr>
        </p:pic>
        <p:sp>
          <p:nvSpPr>
            <p:cNvPr id="74" name="Rectangle 11"/>
            <p:cNvSpPr>
              <a:spLocks noChangeArrowheads="1"/>
            </p:cNvSpPr>
            <p:nvPr/>
          </p:nvSpPr>
          <p:spPr bwMode="auto">
            <a:xfrm>
              <a:off x="5292080" y="6114782"/>
              <a:ext cx="3854068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6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Application-Specific</a:t>
              </a:r>
              <a:r>
                <a:rPr lang="es-ES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16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Integrated</a:t>
              </a:r>
              <a:r>
                <a:rPr lang="es-ES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sz="16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Circuit</a:t>
              </a:r>
              <a:r>
                <a:rPr lang="es-ES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(ASIC)</a:t>
              </a:r>
            </a:p>
          </p:txBody>
        </p:sp>
        <p:pic>
          <p:nvPicPr>
            <p:cNvPr id="47" name="46 Imagen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08183" y="5278117"/>
              <a:ext cx="1374986" cy="879991"/>
            </a:xfrm>
            <a:prstGeom prst="rect">
              <a:avLst/>
            </a:prstGeom>
          </p:spPr>
        </p:pic>
      </p:grpSp>
      <p:grpSp>
        <p:nvGrpSpPr>
          <p:cNvPr id="15" name="14 Grupo"/>
          <p:cNvGrpSpPr/>
          <p:nvPr/>
        </p:nvGrpSpPr>
        <p:grpSpPr>
          <a:xfrm>
            <a:off x="338827" y="3859330"/>
            <a:ext cx="6033896" cy="2230122"/>
            <a:chOff x="338827" y="3859330"/>
            <a:chExt cx="6033896" cy="2230122"/>
          </a:xfrm>
        </p:grpSpPr>
        <p:grpSp>
          <p:nvGrpSpPr>
            <p:cNvPr id="3" name="2 Grupo"/>
            <p:cNvGrpSpPr/>
            <p:nvPr/>
          </p:nvGrpSpPr>
          <p:grpSpPr>
            <a:xfrm>
              <a:off x="338827" y="3859330"/>
              <a:ext cx="5326500" cy="2230122"/>
              <a:chOff x="338827" y="3859330"/>
              <a:chExt cx="5326500" cy="2230122"/>
            </a:xfrm>
          </p:grpSpPr>
          <p:pic>
            <p:nvPicPr>
              <p:cNvPr id="50" name="49 Imagen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38827" y="3859330"/>
                <a:ext cx="1559188" cy="498206"/>
              </a:xfrm>
              <a:prstGeom prst="rect">
                <a:avLst/>
              </a:prstGeom>
            </p:spPr>
          </p:pic>
          <p:pic>
            <p:nvPicPr>
              <p:cNvPr id="75" name="74 Imagen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1259632" y="4525923"/>
                <a:ext cx="1400198" cy="1150050"/>
              </a:xfrm>
              <a:prstGeom prst="rect">
                <a:avLst/>
              </a:prstGeom>
            </p:spPr>
          </p:pic>
          <p:grpSp>
            <p:nvGrpSpPr>
              <p:cNvPr id="80" name="79 Grupo"/>
              <p:cNvGrpSpPr/>
              <p:nvPr/>
            </p:nvGrpSpPr>
            <p:grpSpPr>
              <a:xfrm>
                <a:off x="3204697" y="4005372"/>
                <a:ext cx="2460630" cy="2084080"/>
                <a:chOff x="3328824" y="3787890"/>
                <a:chExt cx="2037063" cy="1725331"/>
              </a:xfrm>
            </p:grpSpPr>
            <p:pic>
              <p:nvPicPr>
                <p:cNvPr id="76" name="75 Imagen"/>
                <p:cNvPicPr>
                  <a:picLocks noChangeAspect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 flipH="1">
                  <a:off x="3328824" y="3787890"/>
                  <a:ext cx="2037063" cy="1725331"/>
                </a:xfrm>
                <a:prstGeom prst="rect">
                  <a:avLst/>
                </a:prstGeom>
              </p:spPr>
            </p:pic>
            <p:sp>
              <p:nvSpPr>
                <p:cNvPr id="78" name="77 Rectángulo"/>
                <p:cNvSpPr/>
                <p:nvPr/>
              </p:nvSpPr>
              <p:spPr>
                <a:xfrm>
                  <a:off x="3541216" y="3871700"/>
                  <a:ext cx="1612280" cy="1533897"/>
                </a:xfrm>
                <a:custGeom>
                  <a:avLst/>
                  <a:gdLst>
                    <a:gd name="connsiteX0" fmla="*/ 0 w 1224136"/>
                    <a:gd name="connsiteY0" fmla="*/ 0 h 648072"/>
                    <a:gd name="connsiteX1" fmla="*/ 1224136 w 1224136"/>
                    <a:gd name="connsiteY1" fmla="*/ 0 h 648072"/>
                    <a:gd name="connsiteX2" fmla="*/ 1224136 w 1224136"/>
                    <a:gd name="connsiteY2" fmla="*/ 648072 h 648072"/>
                    <a:gd name="connsiteX3" fmla="*/ 0 w 1224136"/>
                    <a:gd name="connsiteY3" fmla="*/ 648072 h 648072"/>
                    <a:gd name="connsiteX4" fmla="*/ 0 w 1224136"/>
                    <a:gd name="connsiteY4" fmla="*/ 0 h 648072"/>
                    <a:gd name="connsiteX0" fmla="*/ 0 w 1431305"/>
                    <a:gd name="connsiteY0" fmla="*/ 452438 h 1100510"/>
                    <a:gd name="connsiteX1" fmla="*/ 1431305 w 1431305"/>
                    <a:gd name="connsiteY1" fmla="*/ 0 h 1100510"/>
                    <a:gd name="connsiteX2" fmla="*/ 1224136 w 1431305"/>
                    <a:gd name="connsiteY2" fmla="*/ 1100510 h 1100510"/>
                    <a:gd name="connsiteX3" fmla="*/ 0 w 1431305"/>
                    <a:gd name="connsiteY3" fmla="*/ 1100510 h 1100510"/>
                    <a:gd name="connsiteX4" fmla="*/ 0 w 1431305"/>
                    <a:gd name="connsiteY4" fmla="*/ 452438 h 1100510"/>
                    <a:gd name="connsiteX0" fmla="*/ 0 w 1588468"/>
                    <a:gd name="connsiteY0" fmla="*/ 340519 h 1100510"/>
                    <a:gd name="connsiteX1" fmla="*/ 1588468 w 1588468"/>
                    <a:gd name="connsiteY1" fmla="*/ 0 h 1100510"/>
                    <a:gd name="connsiteX2" fmla="*/ 1381299 w 1588468"/>
                    <a:gd name="connsiteY2" fmla="*/ 1100510 h 1100510"/>
                    <a:gd name="connsiteX3" fmla="*/ 157163 w 1588468"/>
                    <a:gd name="connsiteY3" fmla="*/ 1100510 h 1100510"/>
                    <a:gd name="connsiteX4" fmla="*/ 0 w 1588468"/>
                    <a:gd name="connsiteY4" fmla="*/ 340519 h 1100510"/>
                    <a:gd name="connsiteX0" fmla="*/ 0 w 1602755"/>
                    <a:gd name="connsiteY0" fmla="*/ 342900 h 1102891"/>
                    <a:gd name="connsiteX1" fmla="*/ 1602755 w 1602755"/>
                    <a:gd name="connsiteY1" fmla="*/ 0 h 1102891"/>
                    <a:gd name="connsiteX2" fmla="*/ 1381299 w 1602755"/>
                    <a:gd name="connsiteY2" fmla="*/ 1102891 h 1102891"/>
                    <a:gd name="connsiteX3" fmla="*/ 157163 w 1602755"/>
                    <a:gd name="connsiteY3" fmla="*/ 1102891 h 1102891"/>
                    <a:gd name="connsiteX4" fmla="*/ 0 w 1602755"/>
                    <a:gd name="connsiteY4" fmla="*/ 342900 h 1102891"/>
                    <a:gd name="connsiteX0" fmla="*/ 0 w 1602755"/>
                    <a:gd name="connsiteY0" fmla="*/ 342900 h 1533897"/>
                    <a:gd name="connsiteX1" fmla="*/ 1602755 w 1602755"/>
                    <a:gd name="connsiteY1" fmla="*/ 0 h 1533897"/>
                    <a:gd name="connsiteX2" fmla="*/ 1588468 w 1602755"/>
                    <a:gd name="connsiteY2" fmla="*/ 1533897 h 1533897"/>
                    <a:gd name="connsiteX3" fmla="*/ 157163 w 1602755"/>
                    <a:gd name="connsiteY3" fmla="*/ 1102891 h 1533897"/>
                    <a:gd name="connsiteX4" fmla="*/ 0 w 1602755"/>
                    <a:gd name="connsiteY4" fmla="*/ 342900 h 1533897"/>
                    <a:gd name="connsiteX0" fmla="*/ 9525 w 1612280"/>
                    <a:gd name="connsiteY0" fmla="*/ 342900 h 1533897"/>
                    <a:gd name="connsiteX1" fmla="*/ 1612280 w 1612280"/>
                    <a:gd name="connsiteY1" fmla="*/ 0 h 1533897"/>
                    <a:gd name="connsiteX2" fmla="*/ 1597993 w 1612280"/>
                    <a:gd name="connsiteY2" fmla="*/ 1533897 h 1533897"/>
                    <a:gd name="connsiteX3" fmla="*/ 0 w 1612280"/>
                    <a:gd name="connsiteY3" fmla="*/ 1352922 h 1533897"/>
                    <a:gd name="connsiteX4" fmla="*/ 9525 w 1612280"/>
                    <a:gd name="connsiteY4" fmla="*/ 342900 h 1533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2280" h="1533897">
                      <a:moveTo>
                        <a:pt x="9525" y="342900"/>
                      </a:moveTo>
                      <a:lnTo>
                        <a:pt x="1612280" y="0"/>
                      </a:lnTo>
                      <a:lnTo>
                        <a:pt x="1597993" y="1533897"/>
                      </a:lnTo>
                      <a:lnTo>
                        <a:pt x="0" y="1352922"/>
                      </a:lnTo>
                      <a:lnTo>
                        <a:pt x="9525" y="3429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9" name="Rectangle 11"/>
            <p:cNvSpPr>
              <a:spLocks noChangeArrowheads="1"/>
            </p:cNvSpPr>
            <p:nvPr/>
          </p:nvSpPr>
          <p:spPr bwMode="auto">
            <a:xfrm rot="20738577">
              <a:off x="2412283" y="4659116"/>
              <a:ext cx="396044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scene3d>
              <a:camera prst="perspectiveHeroicExtremeLeftFacing"/>
              <a:lightRig rig="threePt" dir="t"/>
            </a:scene3d>
          </p:spPr>
          <p:txBody>
            <a:bodyPr wrap="square" anchor="ctr">
              <a:spAutoFit/>
            </a:bodyPr>
            <a:lstStyle/>
            <a:p>
              <a:pPr marL="0" lvl="1" algn="ctr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2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VIDEO PRODUCTION</a:t>
              </a:r>
            </a:p>
            <a:p>
              <a:pPr marL="0" lvl="1" algn="ctr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2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(H.264, HEVC)</a:t>
              </a:r>
            </a:p>
          </p:txBody>
        </p:sp>
      </p:grpSp>
      <p:sp>
        <p:nvSpPr>
          <p:cNvPr id="82" name="81 Rectángulo"/>
          <p:cNvSpPr/>
          <p:nvPr/>
        </p:nvSpPr>
        <p:spPr>
          <a:xfrm>
            <a:off x="5945750" y="3257040"/>
            <a:ext cx="2962712" cy="748332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HARDWARE SOLUTIONS:</a:t>
            </a:r>
          </a:p>
          <a:p>
            <a:pPr algn="ctr"/>
            <a:r>
              <a:rPr lang="en-US" sz="2000" b="1" i="1" dirty="0" smtClean="0">
                <a:solidFill>
                  <a:srgbClr val="C00000"/>
                </a:solidFill>
              </a:rPr>
              <a:t>FAST but EXPENSIVE</a:t>
            </a:r>
            <a:endParaRPr lang="en-US" sz="2000" b="1" i="1" dirty="0">
              <a:solidFill>
                <a:srgbClr val="C00000"/>
              </a:solidFill>
            </a:endParaRPr>
          </a:p>
        </p:txBody>
      </p: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114300" y="466725"/>
            <a:ext cx="687925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HOW TO TACKLE THE COMPUTATIONAL COMPLEXITY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9" name="28 Pentágono"/>
          <p:cNvSpPr/>
          <p:nvPr/>
        </p:nvSpPr>
        <p:spPr>
          <a:xfrm>
            <a:off x="325" y="6613525"/>
            <a:ext cx="539227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657078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348 Rectángulo"/>
          <p:cNvSpPr/>
          <p:nvPr/>
        </p:nvSpPr>
        <p:spPr>
          <a:xfrm>
            <a:off x="3495280" y="2310348"/>
            <a:ext cx="627636" cy="62222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18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29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0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1" name="Line 30"/>
          <p:cNvSpPr>
            <a:spLocks noChangeShapeType="1"/>
          </p:cNvSpPr>
          <p:nvPr/>
        </p:nvSpPr>
        <p:spPr bwMode="auto">
          <a:xfrm flipV="1">
            <a:off x="6599891" y="2431710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48" name="Rectangle 11"/>
          <p:cNvSpPr>
            <a:spLocks noChangeArrowheads="1"/>
          </p:cNvSpPr>
          <p:nvPr/>
        </p:nvSpPr>
        <p:spPr bwMode="auto">
          <a:xfrm>
            <a:off x="6732240" y="197954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3 Grupo"/>
          <p:cNvGrpSpPr/>
          <p:nvPr/>
        </p:nvGrpSpPr>
        <p:grpSpPr>
          <a:xfrm>
            <a:off x="3528662" y="2348880"/>
            <a:ext cx="539282" cy="107234"/>
            <a:chOff x="3528662" y="980728"/>
            <a:chExt cx="539282" cy="107234"/>
          </a:xfrm>
        </p:grpSpPr>
        <p:sp>
          <p:nvSpPr>
            <p:cNvPr id="318" name="317 Elipse"/>
            <p:cNvSpPr/>
            <p:nvPr/>
          </p:nvSpPr>
          <p:spPr>
            <a:xfrm>
              <a:off x="3528662" y="9807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318 Elipse"/>
            <p:cNvSpPr/>
            <p:nvPr/>
          </p:nvSpPr>
          <p:spPr>
            <a:xfrm>
              <a:off x="3744686" y="9807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319 Elipse"/>
            <p:cNvSpPr/>
            <p:nvPr/>
          </p:nvSpPr>
          <p:spPr>
            <a:xfrm>
              <a:off x="3960710" y="98072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1 Grupo"/>
          <p:cNvGrpSpPr/>
          <p:nvPr/>
        </p:nvGrpSpPr>
        <p:grpSpPr>
          <a:xfrm>
            <a:off x="2878733" y="256922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1" name="320 Pentágono"/>
          <p:cNvSpPr/>
          <p:nvPr/>
        </p:nvSpPr>
        <p:spPr>
          <a:xfrm>
            <a:off x="316" y="6613525"/>
            <a:ext cx="4987857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112749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2.59259E-6 L 0.02379 -0.0002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1" y="-2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4.07407E-6 L 0.02309 4.07407E-6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9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343 Rectángulo"/>
          <p:cNvSpPr/>
          <p:nvPr/>
        </p:nvSpPr>
        <p:spPr>
          <a:xfrm>
            <a:off x="3694209" y="2310348"/>
            <a:ext cx="627636" cy="62222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18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>
            <a:glow rad="101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>
            <a:glow rad="101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>
            <a:glow rad="101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>
            <a:glow rad="101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>
            <a:glow rad="101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2" name="1 Grupo"/>
          <p:cNvGrpSpPr/>
          <p:nvPr/>
        </p:nvGrpSpPr>
        <p:grpSpPr>
          <a:xfrm>
            <a:off x="3094757" y="256922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5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5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58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59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60" name="Line 30"/>
          <p:cNvSpPr>
            <a:spLocks noChangeShapeType="1"/>
          </p:cNvSpPr>
          <p:nvPr/>
        </p:nvSpPr>
        <p:spPr bwMode="auto">
          <a:xfrm flipV="1">
            <a:off x="6599891" y="2431710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61" name="Rectangle 11"/>
          <p:cNvSpPr>
            <a:spLocks noChangeArrowheads="1"/>
          </p:cNvSpPr>
          <p:nvPr/>
        </p:nvSpPr>
        <p:spPr bwMode="auto">
          <a:xfrm>
            <a:off x="6732240" y="197954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18" name="317 Pentágono"/>
          <p:cNvSpPr/>
          <p:nvPr/>
        </p:nvSpPr>
        <p:spPr>
          <a:xfrm>
            <a:off x="316" y="6613525"/>
            <a:ext cx="5094131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4087000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343 Rectángulo"/>
          <p:cNvSpPr/>
          <p:nvPr/>
        </p:nvSpPr>
        <p:spPr>
          <a:xfrm>
            <a:off x="3694209" y="2310348"/>
            <a:ext cx="627636" cy="62222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18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2" name="1 Grupo"/>
          <p:cNvGrpSpPr/>
          <p:nvPr/>
        </p:nvGrpSpPr>
        <p:grpSpPr>
          <a:xfrm>
            <a:off x="3094757" y="256922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3" name="2 Grupo"/>
          <p:cNvGrpSpPr/>
          <p:nvPr/>
        </p:nvGrpSpPr>
        <p:grpSpPr>
          <a:xfrm>
            <a:off x="3203848" y="2938405"/>
            <a:ext cx="756861" cy="2732063"/>
            <a:chOff x="3203848" y="2938405"/>
            <a:chExt cx="756861" cy="2732063"/>
          </a:xfrm>
        </p:grpSpPr>
        <p:grpSp>
          <p:nvGrpSpPr>
            <p:cNvPr id="319" name="318 Grupo"/>
            <p:cNvGrpSpPr/>
            <p:nvPr/>
          </p:nvGrpSpPr>
          <p:grpSpPr>
            <a:xfrm>
              <a:off x="3203848" y="5200365"/>
              <a:ext cx="470103" cy="470103"/>
              <a:chOff x="2320418" y="5013176"/>
              <a:chExt cx="667406" cy="667406"/>
            </a:xfrm>
          </p:grpSpPr>
          <p:sp>
            <p:nvSpPr>
              <p:cNvPr id="320" name="319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320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321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322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323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324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327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339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340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2" name="341 Rectángulo"/>
            <p:cNvSpPr/>
            <p:nvPr/>
          </p:nvSpPr>
          <p:spPr>
            <a:xfrm>
              <a:off x="3203848" y="5200059"/>
              <a:ext cx="470103" cy="470103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Line 30"/>
            <p:cNvSpPr>
              <a:spLocks noChangeShapeType="1"/>
            </p:cNvSpPr>
            <p:nvPr/>
          </p:nvSpPr>
          <p:spPr bwMode="auto">
            <a:xfrm flipH="1">
              <a:off x="3438897" y="2938405"/>
              <a:ext cx="521812" cy="226165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4" name="3 Grupo"/>
          <p:cNvGrpSpPr/>
          <p:nvPr/>
        </p:nvGrpSpPr>
        <p:grpSpPr>
          <a:xfrm>
            <a:off x="3800708" y="5268158"/>
            <a:ext cx="710183" cy="339537"/>
            <a:chOff x="3800708" y="5268158"/>
            <a:chExt cx="710183" cy="339537"/>
          </a:xfrm>
        </p:grpSpPr>
        <p:sp>
          <p:nvSpPr>
            <p:cNvPr id="345" name="344 Elipse"/>
            <p:cNvSpPr/>
            <p:nvPr/>
          </p:nvSpPr>
          <p:spPr>
            <a:xfrm>
              <a:off x="3800708" y="5400271"/>
              <a:ext cx="75533" cy="7553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345 Elipse"/>
            <p:cNvSpPr/>
            <p:nvPr/>
          </p:nvSpPr>
          <p:spPr>
            <a:xfrm>
              <a:off x="3952869" y="5400271"/>
              <a:ext cx="75533" cy="7553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Text Box 13"/>
            <p:cNvSpPr txBox="1">
              <a:spLocks noChangeArrowheads="1"/>
            </p:cNvSpPr>
            <p:nvPr/>
          </p:nvSpPr>
          <p:spPr bwMode="auto">
            <a:xfrm>
              <a:off x="4025226" y="5268158"/>
              <a:ext cx="485665" cy="3395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90000" tIns="45000" rIns="90000" bIns="45000" anchor="ctr">
              <a:spAutoFit/>
            </a:bodyPr>
            <a:lstStyle>
              <a:lvl1pPr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4318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6477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8636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10795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15367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19939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24511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29083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>
                <a:lnSpc>
                  <a:spcPct val="101000"/>
                </a:lnSpc>
              </a:pPr>
              <a:r>
                <a:rPr lang="en-GB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</a:rPr>
                <a:t>= 2</a:t>
              </a:r>
              <a:endParaRPr lang="en-GB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endParaRPr>
            </a:p>
          </p:txBody>
        </p:sp>
      </p:grpSp>
      <p:sp>
        <p:nvSpPr>
          <p:cNvPr id="35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Context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formation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5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58" name="Rectangle 11"/>
          <p:cNvSpPr>
            <a:spLocks noChangeArrowheads="1"/>
          </p:cNvSpPr>
          <p:nvPr/>
        </p:nvSpPr>
        <p:spPr bwMode="auto">
          <a:xfrm>
            <a:off x="6732240" y="2514012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59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60" name="Line 30"/>
          <p:cNvSpPr>
            <a:spLocks noChangeShapeType="1"/>
          </p:cNvSpPr>
          <p:nvPr/>
        </p:nvSpPr>
        <p:spPr bwMode="auto">
          <a:xfrm flipV="1">
            <a:off x="6599891" y="2431710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61" name="Rectangle 11"/>
          <p:cNvSpPr>
            <a:spLocks noChangeArrowheads="1"/>
          </p:cNvSpPr>
          <p:nvPr/>
        </p:nvSpPr>
        <p:spPr bwMode="auto">
          <a:xfrm>
            <a:off x="6732240" y="197954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18" name="317 Pentágono"/>
          <p:cNvSpPr/>
          <p:nvPr/>
        </p:nvSpPr>
        <p:spPr>
          <a:xfrm>
            <a:off x="316" y="6613525"/>
            <a:ext cx="5256538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271695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343 Rectángulo"/>
          <p:cNvSpPr/>
          <p:nvPr/>
        </p:nvSpPr>
        <p:spPr>
          <a:xfrm>
            <a:off x="3694209" y="2310348"/>
            <a:ext cx="627636" cy="62222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19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30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1" name="Line 30"/>
          <p:cNvSpPr>
            <a:spLocks noChangeShapeType="1"/>
          </p:cNvSpPr>
          <p:nvPr/>
        </p:nvSpPr>
        <p:spPr bwMode="auto">
          <a:xfrm flipV="1">
            <a:off x="6599891" y="2708920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2" name="1 Grupo"/>
          <p:cNvGrpSpPr/>
          <p:nvPr/>
        </p:nvGrpSpPr>
        <p:grpSpPr>
          <a:xfrm>
            <a:off x="3094757" y="256922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48" name="Rectangle 11"/>
          <p:cNvSpPr>
            <a:spLocks noChangeArrowheads="1"/>
          </p:cNvSpPr>
          <p:nvPr/>
        </p:nvSpPr>
        <p:spPr bwMode="auto">
          <a:xfrm>
            <a:off x="6732240" y="197954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18" name="Rectangle 11"/>
          <p:cNvSpPr>
            <a:spLocks noChangeArrowheads="1"/>
          </p:cNvSpPr>
          <p:nvPr/>
        </p:nvSpPr>
        <p:spPr bwMode="auto">
          <a:xfrm>
            <a:off x="6732240" y="226758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grpSp>
        <p:nvGrpSpPr>
          <p:cNvPr id="319" name="318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321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32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2" name="341 Rectángulo"/>
          <p:cNvSpPr/>
          <p:nvPr/>
        </p:nvSpPr>
        <p:spPr>
          <a:xfrm>
            <a:off x="3203848" y="5200059"/>
            <a:ext cx="470103" cy="470103"/>
          </a:xfrm>
          <a:prstGeom prst="rect">
            <a:avLst/>
          </a:prstGeom>
          <a:noFill/>
          <a:ln w="28575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Line 30"/>
          <p:cNvSpPr>
            <a:spLocks noChangeShapeType="1"/>
          </p:cNvSpPr>
          <p:nvPr/>
        </p:nvSpPr>
        <p:spPr bwMode="auto">
          <a:xfrm flipH="1">
            <a:off x="3438897" y="2938405"/>
            <a:ext cx="521812" cy="2261654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45" name="344 Elipse"/>
          <p:cNvSpPr/>
          <p:nvPr/>
        </p:nvSpPr>
        <p:spPr>
          <a:xfrm>
            <a:off x="3800708" y="5400271"/>
            <a:ext cx="75533" cy="7553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345 Elipse"/>
          <p:cNvSpPr/>
          <p:nvPr/>
        </p:nvSpPr>
        <p:spPr>
          <a:xfrm>
            <a:off x="3952869" y="5400271"/>
            <a:ext cx="75533" cy="7553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Text Box 13"/>
          <p:cNvSpPr txBox="1">
            <a:spLocks noChangeArrowheads="1"/>
          </p:cNvSpPr>
          <p:nvPr/>
        </p:nvSpPr>
        <p:spPr bwMode="auto">
          <a:xfrm>
            <a:off x="4025226" y="5268158"/>
            <a:ext cx="485665" cy="339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>
              <a:lnSpc>
                <a:spcPct val="101000"/>
              </a:lnSpc>
            </a:pPr>
            <a:r>
              <a:rPr lang="en-GB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= 2</a:t>
            </a:r>
            <a:endParaRPr lang="en-GB" sz="16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29" name="328 Pentágono"/>
          <p:cNvSpPr/>
          <p:nvPr/>
        </p:nvSpPr>
        <p:spPr>
          <a:xfrm>
            <a:off x="316" y="6613525"/>
            <a:ext cx="5310156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954071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343 Rectángulo"/>
          <p:cNvSpPr/>
          <p:nvPr/>
        </p:nvSpPr>
        <p:spPr>
          <a:xfrm>
            <a:off x="3694209" y="2310348"/>
            <a:ext cx="627636" cy="62222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19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30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1" name="Line 30"/>
          <p:cNvSpPr>
            <a:spLocks noChangeShapeType="1"/>
          </p:cNvSpPr>
          <p:nvPr/>
        </p:nvSpPr>
        <p:spPr bwMode="auto">
          <a:xfrm flipV="1">
            <a:off x="6599891" y="2708920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2" name="1 Grupo"/>
          <p:cNvGrpSpPr/>
          <p:nvPr/>
        </p:nvGrpSpPr>
        <p:grpSpPr>
          <a:xfrm>
            <a:off x="3094757" y="256922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48" name="Rectangle 11"/>
          <p:cNvSpPr>
            <a:spLocks noChangeArrowheads="1"/>
          </p:cNvSpPr>
          <p:nvPr/>
        </p:nvSpPr>
        <p:spPr bwMode="auto">
          <a:xfrm>
            <a:off x="6732240" y="197954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18" name="Rectangle 11"/>
          <p:cNvSpPr>
            <a:spLocks noChangeArrowheads="1"/>
          </p:cNvSpPr>
          <p:nvPr/>
        </p:nvSpPr>
        <p:spPr bwMode="auto">
          <a:xfrm>
            <a:off x="6732240" y="226758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grpSp>
        <p:nvGrpSpPr>
          <p:cNvPr id="319" name="318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321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32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2" name="341 Rectángulo"/>
          <p:cNvSpPr/>
          <p:nvPr/>
        </p:nvSpPr>
        <p:spPr>
          <a:xfrm>
            <a:off x="3203848" y="5200059"/>
            <a:ext cx="470103" cy="470103"/>
          </a:xfrm>
          <a:prstGeom prst="rect">
            <a:avLst/>
          </a:prstGeom>
          <a:noFill/>
          <a:ln w="28575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Line 30"/>
          <p:cNvSpPr>
            <a:spLocks noChangeShapeType="1"/>
          </p:cNvSpPr>
          <p:nvPr/>
        </p:nvSpPr>
        <p:spPr bwMode="auto">
          <a:xfrm flipH="1">
            <a:off x="3438897" y="2938405"/>
            <a:ext cx="521812" cy="2261654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45" name="344 Elipse"/>
          <p:cNvSpPr/>
          <p:nvPr/>
        </p:nvSpPr>
        <p:spPr>
          <a:xfrm>
            <a:off x="3800708" y="5400271"/>
            <a:ext cx="75533" cy="7553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345 Elipse"/>
          <p:cNvSpPr/>
          <p:nvPr/>
        </p:nvSpPr>
        <p:spPr>
          <a:xfrm>
            <a:off x="3952869" y="5400271"/>
            <a:ext cx="75533" cy="7553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Text Box 13"/>
          <p:cNvSpPr txBox="1">
            <a:spLocks noChangeArrowheads="1"/>
          </p:cNvSpPr>
          <p:nvPr/>
        </p:nvSpPr>
        <p:spPr bwMode="auto">
          <a:xfrm>
            <a:off x="4025226" y="5268158"/>
            <a:ext cx="485665" cy="339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>
              <a:lnSpc>
                <a:spcPct val="101000"/>
              </a:lnSpc>
            </a:pPr>
            <a:r>
              <a:rPr lang="en-GB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= 2</a:t>
            </a:r>
            <a:endParaRPr lang="en-GB" sz="16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29" name="328 Rectángulo"/>
          <p:cNvSpPr/>
          <p:nvPr/>
        </p:nvSpPr>
        <p:spPr>
          <a:xfrm>
            <a:off x="251521" y="926572"/>
            <a:ext cx="8712967" cy="5534698"/>
          </a:xfrm>
          <a:prstGeom prst="rect">
            <a:avLst/>
          </a:prstGeom>
          <a:solidFill>
            <a:srgbClr val="FFFFFF">
              <a:alpha val="76863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2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0447" y="1376383"/>
            <a:ext cx="5864621" cy="4105234"/>
          </a:xfrm>
          <a:prstGeom prst="rect">
            <a:avLst/>
          </a:prstGeom>
        </p:spPr>
      </p:pic>
      <p:grpSp>
        <p:nvGrpSpPr>
          <p:cNvPr id="4" name="3 Grupo"/>
          <p:cNvGrpSpPr/>
          <p:nvPr/>
        </p:nvGrpSpPr>
        <p:grpSpPr>
          <a:xfrm>
            <a:off x="7264973" y="1592018"/>
            <a:ext cx="831673" cy="3575996"/>
            <a:chOff x="7264973" y="1592018"/>
            <a:chExt cx="831673" cy="3575996"/>
          </a:xfrm>
        </p:grpSpPr>
        <p:sp>
          <p:nvSpPr>
            <p:cNvPr id="349" name="Line 30"/>
            <p:cNvSpPr>
              <a:spLocks noChangeShapeType="1"/>
            </p:cNvSpPr>
            <p:nvPr/>
          </p:nvSpPr>
          <p:spPr bwMode="auto">
            <a:xfrm flipH="1" flipV="1">
              <a:off x="7264973" y="1592018"/>
              <a:ext cx="815397" cy="0"/>
            </a:xfrm>
            <a:prstGeom prst="line">
              <a:avLst/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0" name="Line 30"/>
            <p:cNvSpPr>
              <a:spLocks noChangeShapeType="1"/>
            </p:cNvSpPr>
            <p:nvPr/>
          </p:nvSpPr>
          <p:spPr bwMode="auto">
            <a:xfrm flipH="1" flipV="1">
              <a:off x="7268762" y="2276872"/>
              <a:ext cx="815397" cy="0"/>
            </a:xfrm>
            <a:prstGeom prst="line">
              <a:avLst/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1" name="Line 30"/>
            <p:cNvSpPr>
              <a:spLocks noChangeShapeType="1"/>
            </p:cNvSpPr>
            <p:nvPr/>
          </p:nvSpPr>
          <p:spPr bwMode="auto">
            <a:xfrm flipH="1" flipV="1">
              <a:off x="7268762" y="2996952"/>
              <a:ext cx="815397" cy="0"/>
            </a:xfrm>
            <a:prstGeom prst="line">
              <a:avLst/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2" name="Line 30"/>
            <p:cNvSpPr>
              <a:spLocks noChangeShapeType="1"/>
            </p:cNvSpPr>
            <p:nvPr/>
          </p:nvSpPr>
          <p:spPr bwMode="auto">
            <a:xfrm flipH="1" flipV="1">
              <a:off x="7268762" y="3717032"/>
              <a:ext cx="815397" cy="0"/>
            </a:xfrm>
            <a:prstGeom prst="line">
              <a:avLst/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3" name="Line 30"/>
            <p:cNvSpPr>
              <a:spLocks noChangeShapeType="1"/>
            </p:cNvSpPr>
            <p:nvPr/>
          </p:nvSpPr>
          <p:spPr bwMode="auto">
            <a:xfrm flipH="1" flipV="1">
              <a:off x="7275838" y="4437112"/>
              <a:ext cx="815397" cy="0"/>
            </a:xfrm>
            <a:prstGeom prst="line">
              <a:avLst/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354" name="Line 30"/>
            <p:cNvSpPr>
              <a:spLocks noChangeShapeType="1"/>
            </p:cNvSpPr>
            <p:nvPr/>
          </p:nvSpPr>
          <p:spPr bwMode="auto">
            <a:xfrm flipH="1" flipV="1">
              <a:off x="7281249" y="5168014"/>
              <a:ext cx="815397" cy="0"/>
            </a:xfrm>
            <a:prstGeom prst="line">
              <a:avLst/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55" name="354 Pentágono"/>
          <p:cNvSpPr/>
          <p:nvPr/>
        </p:nvSpPr>
        <p:spPr>
          <a:xfrm>
            <a:off x="315" y="6613525"/>
            <a:ext cx="5363773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275767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343 Rectángulo"/>
          <p:cNvSpPr/>
          <p:nvPr/>
        </p:nvSpPr>
        <p:spPr>
          <a:xfrm>
            <a:off x="3694209" y="2310348"/>
            <a:ext cx="627636" cy="62222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19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Probability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model</a:t>
            </a:r>
            <a:endParaRPr lang="es-ES" b="1" dirty="0" smtClean="0">
              <a:solidFill>
                <a:srgbClr val="C00000"/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30" name="Rectangle 11"/>
          <p:cNvSpPr>
            <a:spLocks noChangeArrowheads="1"/>
          </p:cNvSpPr>
          <p:nvPr/>
        </p:nvSpPr>
        <p:spPr bwMode="auto">
          <a:xfrm>
            <a:off x="6732240" y="2797161"/>
            <a:ext cx="34817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smtClean="0">
                <a:solidFill>
                  <a:srgbClr val="C00000"/>
                </a:solidFill>
                <a:sym typeface="Wingdings"/>
              </a:rPr>
              <a:t></a:t>
            </a:r>
            <a:endParaRPr lang="es-ES" sz="2000" b="1" dirty="0" smtClean="0">
              <a:solidFill>
                <a:srgbClr val="C00000"/>
              </a:solidFill>
            </a:endParaRPr>
          </a:p>
        </p:txBody>
      </p:sp>
      <p:sp>
        <p:nvSpPr>
          <p:cNvPr id="331" name="Line 30"/>
          <p:cNvSpPr>
            <a:spLocks noChangeShapeType="1"/>
          </p:cNvSpPr>
          <p:nvPr/>
        </p:nvSpPr>
        <p:spPr bwMode="auto">
          <a:xfrm flipV="1">
            <a:off x="6599891" y="2708920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2" name="1 Grupo"/>
          <p:cNvGrpSpPr/>
          <p:nvPr/>
        </p:nvGrpSpPr>
        <p:grpSpPr>
          <a:xfrm>
            <a:off x="3094757" y="256922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48" name="Rectangle 11"/>
          <p:cNvSpPr>
            <a:spLocks noChangeArrowheads="1"/>
          </p:cNvSpPr>
          <p:nvPr/>
        </p:nvSpPr>
        <p:spPr bwMode="auto">
          <a:xfrm>
            <a:off x="6732240" y="197954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18" name="Rectangle 11"/>
          <p:cNvSpPr>
            <a:spLocks noChangeArrowheads="1"/>
          </p:cNvSpPr>
          <p:nvPr/>
        </p:nvSpPr>
        <p:spPr bwMode="auto">
          <a:xfrm>
            <a:off x="6732240" y="226758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grpSp>
        <p:nvGrpSpPr>
          <p:cNvPr id="319" name="318 Grupo"/>
          <p:cNvGrpSpPr/>
          <p:nvPr/>
        </p:nvGrpSpPr>
        <p:grpSpPr>
          <a:xfrm>
            <a:off x="3203848" y="5200365"/>
            <a:ext cx="470103" cy="470103"/>
            <a:chOff x="2320418" y="5013176"/>
            <a:chExt cx="667406" cy="667406"/>
          </a:xfrm>
        </p:grpSpPr>
        <p:sp>
          <p:nvSpPr>
            <p:cNvPr id="320" name="319 Rectángulo"/>
            <p:cNvSpPr/>
            <p:nvPr/>
          </p:nvSpPr>
          <p:spPr>
            <a:xfrm>
              <a:off x="2320418" y="5013176"/>
              <a:ext cx="667406" cy="66740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320 Elipse"/>
            <p:cNvSpPr/>
            <p:nvPr/>
          </p:nvSpPr>
          <p:spPr>
            <a:xfrm>
              <a:off x="2371570" y="507335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321 Elipse"/>
            <p:cNvSpPr/>
            <p:nvPr/>
          </p:nvSpPr>
          <p:spPr>
            <a:xfrm>
              <a:off x="2587594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322 Elipse"/>
            <p:cNvSpPr/>
            <p:nvPr/>
          </p:nvSpPr>
          <p:spPr>
            <a:xfrm>
              <a:off x="2371570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323 Elipse"/>
            <p:cNvSpPr/>
            <p:nvPr/>
          </p:nvSpPr>
          <p:spPr>
            <a:xfrm>
              <a:off x="2803618" y="528937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324 Elipse"/>
            <p:cNvSpPr/>
            <p:nvPr/>
          </p:nvSpPr>
          <p:spPr>
            <a:xfrm>
              <a:off x="2371570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327 Elipse"/>
            <p:cNvSpPr/>
            <p:nvPr/>
          </p:nvSpPr>
          <p:spPr>
            <a:xfrm>
              <a:off x="2587594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339 Elipse"/>
            <p:cNvSpPr/>
            <p:nvPr/>
          </p:nvSpPr>
          <p:spPr>
            <a:xfrm>
              <a:off x="2803618" y="550539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340 Elipse"/>
            <p:cNvSpPr/>
            <p:nvPr/>
          </p:nvSpPr>
          <p:spPr>
            <a:xfrm>
              <a:off x="2803618" y="507335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2" name="341 Rectángulo"/>
          <p:cNvSpPr/>
          <p:nvPr/>
        </p:nvSpPr>
        <p:spPr>
          <a:xfrm>
            <a:off x="3203848" y="5200059"/>
            <a:ext cx="470103" cy="470103"/>
          </a:xfrm>
          <a:prstGeom prst="rect">
            <a:avLst/>
          </a:prstGeom>
          <a:noFill/>
          <a:ln w="28575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Line 30"/>
          <p:cNvSpPr>
            <a:spLocks noChangeShapeType="1"/>
          </p:cNvSpPr>
          <p:nvPr/>
        </p:nvSpPr>
        <p:spPr bwMode="auto">
          <a:xfrm flipH="1">
            <a:off x="3438897" y="2938405"/>
            <a:ext cx="521812" cy="2261654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345" name="344 Elipse"/>
          <p:cNvSpPr/>
          <p:nvPr/>
        </p:nvSpPr>
        <p:spPr>
          <a:xfrm>
            <a:off x="3800708" y="5400271"/>
            <a:ext cx="75533" cy="7553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345 Elipse"/>
          <p:cNvSpPr/>
          <p:nvPr/>
        </p:nvSpPr>
        <p:spPr>
          <a:xfrm>
            <a:off x="3952869" y="5400271"/>
            <a:ext cx="75533" cy="7553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Text Box 13"/>
          <p:cNvSpPr txBox="1">
            <a:spLocks noChangeArrowheads="1"/>
          </p:cNvSpPr>
          <p:nvPr/>
        </p:nvSpPr>
        <p:spPr bwMode="auto">
          <a:xfrm>
            <a:off x="4025226" y="5268158"/>
            <a:ext cx="485665" cy="339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>
              <a:lnSpc>
                <a:spcPct val="101000"/>
              </a:lnSpc>
            </a:pPr>
            <a:r>
              <a:rPr lang="en-GB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= 2</a:t>
            </a:r>
            <a:endParaRPr lang="en-GB" sz="16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grpSp>
        <p:nvGrpSpPr>
          <p:cNvPr id="3" name="2 Grupo"/>
          <p:cNvGrpSpPr/>
          <p:nvPr/>
        </p:nvGrpSpPr>
        <p:grpSpPr>
          <a:xfrm>
            <a:off x="3111722" y="5517232"/>
            <a:ext cx="3011609" cy="819602"/>
            <a:chOff x="3111722" y="5517232"/>
            <a:chExt cx="3011609" cy="819602"/>
          </a:xfrm>
        </p:grpSpPr>
        <p:grpSp>
          <p:nvGrpSpPr>
            <p:cNvPr id="7" name="6 Grupo"/>
            <p:cNvGrpSpPr/>
            <p:nvPr/>
          </p:nvGrpSpPr>
          <p:grpSpPr>
            <a:xfrm>
              <a:off x="3203848" y="5859550"/>
              <a:ext cx="2919483" cy="233746"/>
              <a:chOff x="3203848" y="5859550"/>
              <a:chExt cx="2919483" cy="233746"/>
            </a:xfrm>
          </p:grpSpPr>
          <p:grpSp>
            <p:nvGrpSpPr>
              <p:cNvPr id="6" name="5 Grupo"/>
              <p:cNvGrpSpPr/>
              <p:nvPr/>
            </p:nvGrpSpPr>
            <p:grpSpPr>
              <a:xfrm>
                <a:off x="3203848" y="5859550"/>
                <a:ext cx="324814" cy="233746"/>
                <a:chOff x="3203848" y="5859550"/>
                <a:chExt cx="324814" cy="233746"/>
              </a:xfrm>
            </p:grpSpPr>
            <p:sp>
              <p:nvSpPr>
                <p:cNvPr id="355" name="354 Rectángulo"/>
                <p:cNvSpPr/>
                <p:nvPr/>
              </p:nvSpPr>
              <p:spPr>
                <a:xfrm>
                  <a:off x="3203848" y="5859550"/>
                  <a:ext cx="324814" cy="233746"/>
                </a:xfrm>
                <a:prstGeom prst="rect">
                  <a:avLst/>
                </a:prstGeom>
                <a:noFill/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6" name="355 Grupo"/>
                <p:cNvGrpSpPr/>
                <p:nvPr/>
              </p:nvGrpSpPr>
              <p:grpSpPr>
                <a:xfrm>
                  <a:off x="3255832" y="5923495"/>
                  <a:ext cx="216003" cy="94388"/>
                  <a:chOff x="3249631" y="5990432"/>
                  <a:chExt cx="566738" cy="247650"/>
                </a:xfrm>
              </p:grpSpPr>
              <p:sp>
                <p:nvSpPr>
                  <p:cNvPr id="357" name="AutoShape 216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3409175" y="5830888"/>
                    <a:ext cx="247650" cy="566738"/>
                  </a:xfrm>
                  <a:prstGeom prst="moon">
                    <a:avLst>
                      <a:gd name="adj" fmla="val 87500"/>
                    </a:avLst>
                  </a:prstGeom>
                  <a:gradFill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1"/>
                  </a:gradFill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ca-ES"/>
                  </a:p>
                </p:txBody>
              </p:sp>
              <p:sp>
                <p:nvSpPr>
                  <p:cNvPr id="358" name="Line 217"/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3606776" y="5947770"/>
                    <a:ext cx="65588" cy="20737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59" name="Line 219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521887" y="6221413"/>
                    <a:ext cx="28575" cy="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60" name="Line 220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10750" y="6119813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61" name="Line 221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06000" y="6194425"/>
                    <a:ext cx="25400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62" name="Line 222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85350" y="6073775"/>
                    <a:ext cx="11112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63" name="Line 223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50437" y="6162675"/>
                    <a:ext cx="22225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64" name="Line 224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64737" y="6216650"/>
                    <a:ext cx="25400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65" name="Line 225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64712" y="6026150"/>
                    <a:ext cx="7937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66" name="Line 226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36200" y="6118225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67" name="Line 227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34600" y="6191250"/>
                    <a:ext cx="23812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68" name="Line 228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69537" y="6072188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69" name="Line 229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86987" y="6157913"/>
                    <a:ext cx="23812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70" name="Line 230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575862" y="6213475"/>
                    <a:ext cx="23812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71" name="Line 231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91762" y="6024563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</p:grpSp>
          </p:grpSp>
          <p:grpSp>
            <p:nvGrpSpPr>
              <p:cNvPr id="390" name="389 Grupo"/>
              <p:cNvGrpSpPr/>
              <p:nvPr/>
            </p:nvGrpSpPr>
            <p:grpSpPr>
              <a:xfrm>
                <a:off x="3528179" y="5859550"/>
                <a:ext cx="324814" cy="233746"/>
                <a:chOff x="3203848" y="5859550"/>
                <a:chExt cx="324814" cy="233746"/>
              </a:xfrm>
            </p:grpSpPr>
            <p:sp>
              <p:nvSpPr>
                <p:cNvPr id="391" name="390 Rectángulo"/>
                <p:cNvSpPr/>
                <p:nvPr/>
              </p:nvSpPr>
              <p:spPr>
                <a:xfrm>
                  <a:off x="3203848" y="5859550"/>
                  <a:ext cx="324814" cy="233746"/>
                </a:xfrm>
                <a:prstGeom prst="rect">
                  <a:avLst/>
                </a:prstGeom>
                <a:noFill/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2" name="391 Grupo"/>
                <p:cNvGrpSpPr/>
                <p:nvPr/>
              </p:nvGrpSpPr>
              <p:grpSpPr>
                <a:xfrm>
                  <a:off x="3255832" y="5923495"/>
                  <a:ext cx="216003" cy="94388"/>
                  <a:chOff x="3249631" y="5990432"/>
                  <a:chExt cx="566738" cy="247650"/>
                </a:xfrm>
              </p:grpSpPr>
              <p:sp>
                <p:nvSpPr>
                  <p:cNvPr id="393" name="AutoShape 216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3409175" y="5830888"/>
                    <a:ext cx="247650" cy="566738"/>
                  </a:xfrm>
                  <a:prstGeom prst="moon">
                    <a:avLst>
                      <a:gd name="adj" fmla="val 87500"/>
                    </a:avLst>
                  </a:prstGeom>
                  <a:gradFill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1"/>
                  </a:gradFill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ca-ES"/>
                  </a:p>
                </p:txBody>
              </p:sp>
              <p:sp>
                <p:nvSpPr>
                  <p:cNvPr id="394" name="Line 217"/>
                  <p:cNvSpPr>
                    <a:spLocks noChangeShapeType="1"/>
                  </p:cNvSpPr>
                  <p:nvPr/>
                </p:nvSpPr>
                <p:spPr bwMode="auto">
                  <a:xfrm rot="16200000" flipH="1" flipV="1">
                    <a:off x="3450849" y="6045622"/>
                    <a:ext cx="111997" cy="58079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95" name="Line 219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521887" y="6221413"/>
                    <a:ext cx="28575" cy="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96" name="Line 220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10750" y="6119813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97" name="Line 221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06000" y="6194425"/>
                    <a:ext cx="25400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98" name="Line 222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85350" y="6073775"/>
                    <a:ext cx="11112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399" name="Line 223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50437" y="6162675"/>
                    <a:ext cx="22225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00" name="Line 224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64737" y="6216650"/>
                    <a:ext cx="25400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01" name="Line 225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64712" y="6026150"/>
                    <a:ext cx="7937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02" name="Line 226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36200" y="6118225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03" name="Line 227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34600" y="6191250"/>
                    <a:ext cx="23812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04" name="Line 228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69537" y="6072188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05" name="Line 229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86987" y="6157913"/>
                    <a:ext cx="23812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06" name="Line 230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575862" y="6213475"/>
                    <a:ext cx="23812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07" name="Line 231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91762" y="6024563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</p:grpSp>
          </p:grpSp>
          <p:grpSp>
            <p:nvGrpSpPr>
              <p:cNvPr id="408" name="407 Grupo"/>
              <p:cNvGrpSpPr/>
              <p:nvPr/>
            </p:nvGrpSpPr>
            <p:grpSpPr>
              <a:xfrm>
                <a:off x="3851920" y="5859550"/>
                <a:ext cx="324814" cy="233746"/>
                <a:chOff x="3203848" y="5859550"/>
                <a:chExt cx="324814" cy="233746"/>
              </a:xfrm>
            </p:grpSpPr>
            <p:sp>
              <p:nvSpPr>
                <p:cNvPr id="409" name="408 Rectángulo"/>
                <p:cNvSpPr/>
                <p:nvPr/>
              </p:nvSpPr>
              <p:spPr>
                <a:xfrm>
                  <a:off x="3203848" y="5859550"/>
                  <a:ext cx="324814" cy="233746"/>
                </a:xfrm>
                <a:prstGeom prst="rect">
                  <a:avLst/>
                </a:prstGeom>
                <a:noFill/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10" name="409 Grupo"/>
                <p:cNvGrpSpPr/>
                <p:nvPr/>
              </p:nvGrpSpPr>
              <p:grpSpPr>
                <a:xfrm>
                  <a:off x="3255832" y="5923495"/>
                  <a:ext cx="216003" cy="94388"/>
                  <a:chOff x="3249631" y="5990432"/>
                  <a:chExt cx="566738" cy="247650"/>
                </a:xfrm>
              </p:grpSpPr>
              <p:sp>
                <p:nvSpPr>
                  <p:cNvPr id="411" name="AutoShape 216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3409175" y="5830888"/>
                    <a:ext cx="247650" cy="566738"/>
                  </a:xfrm>
                  <a:prstGeom prst="moon">
                    <a:avLst>
                      <a:gd name="adj" fmla="val 87500"/>
                    </a:avLst>
                  </a:prstGeom>
                  <a:gradFill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1"/>
                  </a:gradFill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ca-ES"/>
                  </a:p>
                </p:txBody>
              </p:sp>
              <p:sp>
                <p:nvSpPr>
                  <p:cNvPr id="412" name="Line 217"/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3532212" y="6022334"/>
                    <a:ext cx="99500" cy="9215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13" name="Line 219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521887" y="6221413"/>
                    <a:ext cx="28575" cy="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14" name="Line 220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10750" y="6119813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15" name="Line 221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06000" y="6194425"/>
                    <a:ext cx="25400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16" name="Line 222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85350" y="6073775"/>
                    <a:ext cx="11112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17" name="Line 223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50437" y="6162675"/>
                    <a:ext cx="22225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18" name="Line 224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64737" y="6216650"/>
                    <a:ext cx="25400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19" name="Line 225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64712" y="6026150"/>
                    <a:ext cx="7937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20" name="Line 226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36200" y="6118225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21" name="Line 227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34600" y="6191250"/>
                    <a:ext cx="23812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22" name="Line 228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69537" y="6072188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23" name="Line 229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86987" y="6157913"/>
                    <a:ext cx="23812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24" name="Line 230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575862" y="6213475"/>
                    <a:ext cx="23812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25" name="Line 231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91762" y="6024563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</p:grpSp>
          </p:grpSp>
          <p:grpSp>
            <p:nvGrpSpPr>
              <p:cNvPr id="426" name="425 Grupo"/>
              <p:cNvGrpSpPr/>
              <p:nvPr/>
            </p:nvGrpSpPr>
            <p:grpSpPr>
              <a:xfrm>
                <a:off x="4176251" y="5859550"/>
                <a:ext cx="324814" cy="233746"/>
                <a:chOff x="3203848" y="5859550"/>
                <a:chExt cx="324814" cy="233746"/>
              </a:xfrm>
            </p:grpSpPr>
            <p:sp>
              <p:nvSpPr>
                <p:cNvPr id="428" name="427 Rectángulo"/>
                <p:cNvSpPr/>
                <p:nvPr/>
              </p:nvSpPr>
              <p:spPr>
                <a:xfrm>
                  <a:off x="3203848" y="5859550"/>
                  <a:ext cx="324814" cy="233746"/>
                </a:xfrm>
                <a:prstGeom prst="rect">
                  <a:avLst/>
                </a:prstGeom>
                <a:noFill/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9" name="428 Grupo"/>
                <p:cNvGrpSpPr/>
                <p:nvPr/>
              </p:nvGrpSpPr>
              <p:grpSpPr>
                <a:xfrm>
                  <a:off x="3255832" y="5923495"/>
                  <a:ext cx="216003" cy="94388"/>
                  <a:chOff x="3249631" y="5990432"/>
                  <a:chExt cx="566738" cy="247650"/>
                </a:xfrm>
              </p:grpSpPr>
              <p:sp>
                <p:nvSpPr>
                  <p:cNvPr id="430" name="AutoShape 216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3409175" y="5830888"/>
                    <a:ext cx="247650" cy="566738"/>
                  </a:xfrm>
                  <a:prstGeom prst="moon">
                    <a:avLst>
                      <a:gd name="adj" fmla="val 87500"/>
                    </a:avLst>
                  </a:prstGeom>
                  <a:gradFill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1"/>
                  </a:gradFill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ca-ES"/>
                  </a:p>
                </p:txBody>
              </p:sp>
              <p:sp>
                <p:nvSpPr>
                  <p:cNvPr id="431" name="Line 217"/>
                  <p:cNvSpPr>
                    <a:spLocks noChangeShapeType="1"/>
                  </p:cNvSpPr>
                  <p:nvPr/>
                </p:nvSpPr>
                <p:spPr bwMode="auto">
                  <a:xfrm rot="16200000" flipH="1" flipV="1">
                    <a:off x="3406626" y="5970158"/>
                    <a:ext cx="80756" cy="17776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32" name="Line 219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521887" y="6221413"/>
                    <a:ext cx="28575" cy="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33" name="Line 220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10750" y="6119813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34" name="Line 221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06000" y="6194425"/>
                    <a:ext cx="25400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35" name="Line 222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85350" y="6073775"/>
                    <a:ext cx="11112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36" name="Line 223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50437" y="6162675"/>
                    <a:ext cx="22225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37" name="Line 224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64737" y="6216650"/>
                    <a:ext cx="25400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38" name="Line 225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64712" y="6026150"/>
                    <a:ext cx="7937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39" name="Line 226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36200" y="6118225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40" name="Line 227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34600" y="6191250"/>
                    <a:ext cx="23812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41" name="Line 228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69537" y="6072188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42" name="Line 229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86987" y="6157913"/>
                    <a:ext cx="23812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43" name="Line 230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575862" y="6213475"/>
                    <a:ext cx="23812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44" name="Line 231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91762" y="6024563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</p:grpSp>
          </p:grpSp>
          <p:grpSp>
            <p:nvGrpSpPr>
              <p:cNvPr id="445" name="444 Grupo"/>
              <p:cNvGrpSpPr/>
              <p:nvPr/>
            </p:nvGrpSpPr>
            <p:grpSpPr>
              <a:xfrm>
                <a:off x="4499992" y="5859550"/>
                <a:ext cx="324814" cy="233746"/>
                <a:chOff x="3203848" y="5859550"/>
                <a:chExt cx="324814" cy="233746"/>
              </a:xfrm>
            </p:grpSpPr>
            <p:sp>
              <p:nvSpPr>
                <p:cNvPr id="446" name="445 Rectángulo"/>
                <p:cNvSpPr/>
                <p:nvPr/>
              </p:nvSpPr>
              <p:spPr>
                <a:xfrm>
                  <a:off x="3203848" y="5859550"/>
                  <a:ext cx="324814" cy="233746"/>
                </a:xfrm>
                <a:prstGeom prst="rect">
                  <a:avLst/>
                </a:prstGeom>
                <a:noFill/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47" name="446 Grupo"/>
                <p:cNvGrpSpPr/>
                <p:nvPr/>
              </p:nvGrpSpPr>
              <p:grpSpPr>
                <a:xfrm>
                  <a:off x="3255832" y="5923495"/>
                  <a:ext cx="216003" cy="94388"/>
                  <a:chOff x="3249631" y="5990432"/>
                  <a:chExt cx="566738" cy="247650"/>
                </a:xfrm>
              </p:grpSpPr>
              <p:sp>
                <p:nvSpPr>
                  <p:cNvPr id="448" name="AutoShape 216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3409175" y="5830888"/>
                    <a:ext cx="247650" cy="566738"/>
                  </a:xfrm>
                  <a:prstGeom prst="moon">
                    <a:avLst>
                      <a:gd name="adj" fmla="val 87500"/>
                    </a:avLst>
                  </a:prstGeom>
                  <a:gradFill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1"/>
                  </a:gradFill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ca-ES"/>
                  </a:p>
                </p:txBody>
              </p:sp>
              <p:sp>
                <p:nvSpPr>
                  <p:cNvPr id="449" name="Line 217"/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3550468" y="6004081"/>
                    <a:ext cx="93253" cy="12241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50" name="Line 219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521887" y="6221413"/>
                    <a:ext cx="28575" cy="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51" name="Line 220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10750" y="6119813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52" name="Line 221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06000" y="6194425"/>
                    <a:ext cx="25400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53" name="Line 222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85350" y="6073775"/>
                    <a:ext cx="11112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54" name="Line 223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50437" y="6162675"/>
                    <a:ext cx="22225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55" name="Line 224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64737" y="6216650"/>
                    <a:ext cx="25400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56" name="Line 225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64712" y="6026150"/>
                    <a:ext cx="7937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57" name="Line 226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36200" y="6118225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58" name="Line 227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34600" y="6191250"/>
                    <a:ext cx="23812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59" name="Line 228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69537" y="6072188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60" name="Line 229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86987" y="6157913"/>
                    <a:ext cx="23812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61" name="Line 230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575862" y="6213475"/>
                    <a:ext cx="23812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62" name="Line 231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91762" y="6024563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</p:grpSp>
          </p:grpSp>
          <p:grpSp>
            <p:nvGrpSpPr>
              <p:cNvPr id="463" name="462 Grupo"/>
              <p:cNvGrpSpPr/>
              <p:nvPr/>
            </p:nvGrpSpPr>
            <p:grpSpPr>
              <a:xfrm>
                <a:off x="4824323" y="5859550"/>
                <a:ext cx="324814" cy="233746"/>
                <a:chOff x="3203848" y="5859550"/>
                <a:chExt cx="324814" cy="233746"/>
              </a:xfrm>
            </p:grpSpPr>
            <p:sp>
              <p:nvSpPr>
                <p:cNvPr id="464" name="463 Rectángulo"/>
                <p:cNvSpPr/>
                <p:nvPr/>
              </p:nvSpPr>
              <p:spPr>
                <a:xfrm>
                  <a:off x="3203848" y="5859550"/>
                  <a:ext cx="324814" cy="233746"/>
                </a:xfrm>
                <a:prstGeom prst="rect">
                  <a:avLst/>
                </a:prstGeom>
                <a:noFill/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65" name="464 Grupo"/>
                <p:cNvGrpSpPr/>
                <p:nvPr/>
              </p:nvGrpSpPr>
              <p:grpSpPr>
                <a:xfrm>
                  <a:off x="3255832" y="5923495"/>
                  <a:ext cx="216003" cy="94388"/>
                  <a:chOff x="3249631" y="5990432"/>
                  <a:chExt cx="566738" cy="247650"/>
                </a:xfrm>
              </p:grpSpPr>
              <p:sp>
                <p:nvSpPr>
                  <p:cNvPr id="466" name="AutoShape 216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3409175" y="5830888"/>
                    <a:ext cx="247650" cy="566738"/>
                  </a:xfrm>
                  <a:prstGeom prst="moon">
                    <a:avLst>
                      <a:gd name="adj" fmla="val 87500"/>
                    </a:avLst>
                  </a:prstGeom>
                  <a:gradFill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1"/>
                  </a:gradFill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ca-ES"/>
                  </a:p>
                </p:txBody>
              </p:sp>
              <p:sp>
                <p:nvSpPr>
                  <p:cNvPr id="467" name="Line 217"/>
                  <p:cNvSpPr>
                    <a:spLocks noChangeShapeType="1"/>
                  </p:cNvSpPr>
                  <p:nvPr/>
                </p:nvSpPr>
                <p:spPr bwMode="auto">
                  <a:xfrm rot="16200000" flipH="1" flipV="1">
                    <a:off x="3440501" y="6047769"/>
                    <a:ext cx="124491" cy="66279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68" name="Line 219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521887" y="6221413"/>
                    <a:ext cx="28575" cy="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69" name="Line 220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10750" y="6119813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70" name="Line 221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06000" y="6194425"/>
                    <a:ext cx="25400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71" name="Line 222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85350" y="6073775"/>
                    <a:ext cx="11112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72" name="Line 223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50437" y="6162675"/>
                    <a:ext cx="22225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73" name="Line 224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64737" y="6216650"/>
                    <a:ext cx="25400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74" name="Line 225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64712" y="6026150"/>
                    <a:ext cx="7937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75" name="Line 226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36200" y="6118225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76" name="Line 227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34600" y="6191250"/>
                    <a:ext cx="23812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77" name="Line 228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69537" y="6072188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78" name="Line 229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86987" y="6157913"/>
                    <a:ext cx="23812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79" name="Line 230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575862" y="6213475"/>
                    <a:ext cx="23812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80" name="Line 231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91762" y="6024563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</p:grpSp>
          </p:grpSp>
          <p:grpSp>
            <p:nvGrpSpPr>
              <p:cNvPr id="481" name="480 Grupo"/>
              <p:cNvGrpSpPr/>
              <p:nvPr/>
            </p:nvGrpSpPr>
            <p:grpSpPr>
              <a:xfrm>
                <a:off x="5148064" y="5859550"/>
                <a:ext cx="324814" cy="233746"/>
                <a:chOff x="3203848" y="5859550"/>
                <a:chExt cx="324814" cy="233746"/>
              </a:xfrm>
            </p:grpSpPr>
            <p:sp>
              <p:nvSpPr>
                <p:cNvPr id="482" name="481 Rectángulo"/>
                <p:cNvSpPr/>
                <p:nvPr/>
              </p:nvSpPr>
              <p:spPr>
                <a:xfrm>
                  <a:off x="3203848" y="5859550"/>
                  <a:ext cx="324814" cy="233746"/>
                </a:xfrm>
                <a:prstGeom prst="rect">
                  <a:avLst/>
                </a:prstGeom>
                <a:noFill/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83" name="482 Grupo"/>
                <p:cNvGrpSpPr/>
                <p:nvPr/>
              </p:nvGrpSpPr>
              <p:grpSpPr>
                <a:xfrm>
                  <a:off x="3255832" y="5923495"/>
                  <a:ext cx="216003" cy="94388"/>
                  <a:chOff x="3249631" y="5990432"/>
                  <a:chExt cx="566738" cy="247650"/>
                </a:xfrm>
              </p:grpSpPr>
              <p:sp>
                <p:nvSpPr>
                  <p:cNvPr id="484" name="AutoShape 216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3409175" y="5830888"/>
                    <a:ext cx="247650" cy="566738"/>
                  </a:xfrm>
                  <a:prstGeom prst="moon">
                    <a:avLst>
                      <a:gd name="adj" fmla="val 87500"/>
                    </a:avLst>
                  </a:prstGeom>
                  <a:gradFill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1"/>
                  </a:gradFill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ca-ES"/>
                  </a:p>
                </p:txBody>
              </p:sp>
              <p:sp>
                <p:nvSpPr>
                  <p:cNvPr id="485" name="Line 217"/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3531238" y="6023313"/>
                    <a:ext cx="111997" cy="102699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86" name="Line 219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521887" y="6221413"/>
                    <a:ext cx="28575" cy="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87" name="Line 220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10750" y="6119813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88" name="Line 221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06000" y="6194425"/>
                    <a:ext cx="25400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89" name="Line 222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85350" y="6073775"/>
                    <a:ext cx="11112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90" name="Line 223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50437" y="6162675"/>
                    <a:ext cx="22225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91" name="Line 224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64737" y="6216650"/>
                    <a:ext cx="25400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492" name="Line 225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64712" y="6026150"/>
                    <a:ext cx="7937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02" name="Line 226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36200" y="6118225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03" name="Line 227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34600" y="6191250"/>
                    <a:ext cx="23812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04" name="Line 228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69537" y="6072188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05" name="Line 229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86987" y="6157913"/>
                    <a:ext cx="23812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06" name="Line 230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575862" y="6213475"/>
                    <a:ext cx="23812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07" name="Line 231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91762" y="6024563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</p:grpSp>
          </p:grpSp>
          <p:grpSp>
            <p:nvGrpSpPr>
              <p:cNvPr id="508" name="507 Grupo"/>
              <p:cNvGrpSpPr/>
              <p:nvPr/>
            </p:nvGrpSpPr>
            <p:grpSpPr>
              <a:xfrm>
                <a:off x="5472395" y="5859550"/>
                <a:ext cx="324814" cy="233746"/>
                <a:chOff x="3203848" y="5859550"/>
                <a:chExt cx="324814" cy="233746"/>
              </a:xfrm>
            </p:grpSpPr>
            <p:sp>
              <p:nvSpPr>
                <p:cNvPr id="509" name="508 Rectángulo"/>
                <p:cNvSpPr/>
                <p:nvPr/>
              </p:nvSpPr>
              <p:spPr>
                <a:xfrm>
                  <a:off x="3203848" y="5859550"/>
                  <a:ext cx="324814" cy="233746"/>
                </a:xfrm>
                <a:prstGeom prst="rect">
                  <a:avLst/>
                </a:prstGeom>
                <a:noFill/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10" name="509 Grupo"/>
                <p:cNvGrpSpPr/>
                <p:nvPr/>
              </p:nvGrpSpPr>
              <p:grpSpPr>
                <a:xfrm>
                  <a:off x="3255832" y="5923495"/>
                  <a:ext cx="216003" cy="94388"/>
                  <a:chOff x="3249631" y="5990432"/>
                  <a:chExt cx="566738" cy="247650"/>
                </a:xfrm>
              </p:grpSpPr>
              <p:sp>
                <p:nvSpPr>
                  <p:cNvPr id="511" name="AutoShape 216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3409175" y="5830888"/>
                    <a:ext cx="247650" cy="566738"/>
                  </a:xfrm>
                  <a:prstGeom prst="moon">
                    <a:avLst>
                      <a:gd name="adj" fmla="val 87500"/>
                    </a:avLst>
                  </a:prstGeom>
                  <a:gradFill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1"/>
                  </a:gradFill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ca-ES"/>
                  </a:p>
                </p:txBody>
              </p:sp>
              <p:sp>
                <p:nvSpPr>
                  <p:cNvPr id="512" name="Line 217"/>
                  <p:cNvSpPr>
                    <a:spLocks noChangeShapeType="1"/>
                  </p:cNvSpPr>
                  <p:nvPr/>
                </p:nvSpPr>
                <p:spPr bwMode="auto">
                  <a:xfrm rot="16200000" flipH="1" flipV="1">
                    <a:off x="3421269" y="6003545"/>
                    <a:ext cx="99500" cy="1297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13" name="Line 219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521887" y="6221413"/>
                    <a:ext cx="28575" cy="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14" name="Line 220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10750" y="6119813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15" name="Line 221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06000" y="6194425"/>
                    <a:ext cx="25400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16" name="Line 222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85350" y="6073775"/>
                    <a:ext cx="11112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17" name="Line 223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50437" y="6162675"/>
                    <a:ext cx="22225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18" name="Line 224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64737" y="6216650"/>
                    <a:ext cx="25400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19" name="Line 225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64712" y="6026150"/>
                    <a:ext cx="7937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20" name="Line 226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36200" y="6118225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21" name="Line 227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34600" y="6191250"/>
                    <a:ext cx="23812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22" name="Line 228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69537" y="6072188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23" name="Line 229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86987" y="6157913"/>
                    <a:ext cx="23812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24" name="Line 230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575862" y="6213475"/>
                    <a:ext cx="23812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25" name="Line 231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91762" y="6024563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</p:grpSp>
          </p:grpSp>
          <p:grpSp>
            <p:nvGrpSpPr>
              <p:cNvPr id="526" name="525 Grupo"/>
              <p:cNvGrpSpPr/>
              <p:nvPr/>
            </p:nvGrpSpPr>
            <p:grpSpPr>
              <a:xfrm>
                <a:off x="5798517" y="5859550"/>
                <a:ext cx="324814" cy="233746"/>
                <a:chOff x="3203848" y="5859550"/>
                <a:chExt cx="324814" cy="233746"/>
              </a:xfrm>
            </p:grpSpPr>
            <p:sp>
              <p:nvSpPr>
                <p:cNvPr id="527" name="526 Rectángulo"/>
                <p:cNvSpPr/>
                <p:nvPr/>
              </p:nvSpPr>
              <p:spPr>
                <a:xfrm>
                  <a:off x="3203848" y="5859550"/>
                  <a:ext cx="324814" cy="233746"/>
                </a:xfrm>
                <a:prstGeom prst="rect">
                  <a:avLst/>
                </a:prstGeom>
                <a:noFill/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28" name="527 Grupo"/>
                <p:cNvGrpSpPr/>
                <p:nvPr/>
              </p:nvGrpSpPr>
              <p:grpSpPr>
                <a:xfrm>
                  <a:off x="3255832" y="5923495"/>
                  <a:ext cx="216003" cy="94388"/>
                  <a:chOff x="3249631" y="5990432"/>
                  <a:chExt cx="566738" cy="247650"/>
                </a:xfrm>
              </p:grpSpPr>
              <p:sp>
                <p:nvSpPr>
                  <p:cNvPr id="529" name="AutoShape 216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3409175" y="5830888"/>
                    <a:ext cx="247650" cy="566738"/>
                  </a:xfrm>
                  <a:prstGeom prst="moon">
                    <a:avLst>
                      <a:gd name="adj" fmla="val 87500"/>
                    </a:avLst>
                  </a:prstGeom>
                  <a:gradFill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1"/>
                  </a:gradFill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ca-ES"/>
                  </a:p>
                </p:txBody>
              </p:sp>
              <p:sp>
                <p:nvSpPr>
                  <p:cNvPr id="530" name="Line 217"/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3606776" y="5947770"/>
                    <a:ext cx="65588" cy="20737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31" name="Line 219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521887" y="6221413"/>
                    <a:ext cx="28575" cy="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32" name="Line 220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10750" y="6119813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33" name="Line 221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06000" y="6194425"/>
                    <a:ext cx="25400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34" name="Line 222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85350" y="6073775"/>
                    <a:ext cx="11112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35" name="Line 223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350437" y="6162675"/>
                    <a:ext cx="22225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36" name="Line 224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464737" y="6216650"/>
                    <a:ext cx="25400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37" name="Line 225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264712" y="6026150"/>
                    <a:ext cx="7937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38" name="Line 226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36200" y="6118225"/>
                    <a:ext cx="17462" cy="2063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39" name="Line 227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34600" y="6191250"/>
                    <a:ext cx="23812" cy="142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40" name="Line 228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69537" y="6072188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41" name="Line 229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686987" y="6157913"/>
                    <a:ext cx="23812" cy="1905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42" name="Line 230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575862" y="6213475"/>
                    <a:ext cx="23812" cy="476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  <p:sp>
                <p:nvSpPr>
                  <p:cNvPr id="543" name="Line 231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791762" y="6024563"/>
                    <a:ext cx="9525" cy="26988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>
                        <a:lumMod val="75000"/>
                        <a:lumOff val="25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ca-ES"/>
                  </a:p>
                </p:txBody>
              </p:sp>
            </p:grpSp>
          </p:grpSp>
        </p:grpSp>
        <p:sp>
          <p:nvSpPr>
            <p:cNvPr id="544" name="Line 30"/>
            <p:cNvSpPr>
              <a:spLocks noChangeShapeType="1"/>
            </p:cNvSpPr>
            <p:nvPr/>
          </p:nvSpPr>
          <p:spPr bwMode="auto">
            <a:xfrm flipH="1">
              <a:off x="4011905" y="5517232"/>
              <a:ext cx="303575" cy="34231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45" name="Text Box 13"/>
            <p:cNvSpPr txBox="1">
              <a:spLocks noChangeArrowheads="1"/>
            </p:cNvSpPr>
            <p:nvPr/>
          </p:nvSpPr>
          <p:spPr bwMode="auto">
            <a:xfrm>
              <a:off x="3111722" y="6059429"/>
              <a:ext cx="2536674" cy="2774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90000" tIns="45000" rIns="90000" bIns="45000" anchor="ctr">
              <a:spAutoFit/>
            </a:bodyPr>
            <a:lstStyle>
              <a:lvl1pPr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4318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6477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8636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10795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15367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19939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24511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29083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>
                <a:lnSpc>
                  <a:spcPct val="101000"/>
                </a:lnSpc>
              </a:pPr>
              <a:r>
                <a:rPr lang="en-GB" sz="12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</a:rPr>
                <a:t>LUT with pre-computed probabilities</a:t>
              </a:r>
              <a:endParaRPr lang="en-GB" sz="12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endParaRPr>
            </a:p>
          </p:txBody>
        </p:sp>
      </p:grpSp>
      <p:sp>
        <p:nvSpPr>
          <p:cNvPr id="546" name="545 Pentágono"/>
          <p:cNvSpPr/>
          <p:nvPr/>
        </p:nvSpPr>
        <p:spPr>
          <a:xfrm>
            <a:off x="315" y="6613525"/>
            <a:ext cx="5472563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066393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" name="Group 2"/>
          <p:cNvGrpSpPr>
            <a:grpSpLocks/>
          </p:cNvGrpSpPr>
          <p:nvPr/>
        </p:nvGrpSpPr>
        <p:grpSpPr bwMode="auto">
          <a:xfrm rot="498828">
            <a:off x="2876971" y="4827041"/>
            <a:ext cx="186744" cy="185987"/>
            <a:chOff x="1281" y="579"/>
            <a:chExt cx="3187" cy="3172"/>
          </a:xfrm>
        </p:grpSpPr>
        <p:sp>
          <p:nvSpPr>
            <p:cNvPr id="56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57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1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2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3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4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5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6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7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78" name="Group 12"/>
          <p:cNvGrpSpPr>
            <a:grpSpLocks/>
          </p:cNvGrpSpPr>
          <p:nvPr/>
        </p:nvGrpSpPr>
        <p:grpSpPr bwMode="auto">
          <a:xfrm rot="1606593">
            <a:off x="3054167" y="4901132"/>
            <a:ext cx="154925" cy="154168"/>
            <a:chOff x="1281" y="579"/>
            <a:chExt cx="3187" cy="3172"/>
          </a:xfrm>
        </p:grpSpPr>
        <p:sp>
          <p:nvSpPr>
            <p:cNvPr id="579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580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1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2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3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4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5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6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7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588" name="Rectangle 34"/>
          <p:cNvSpPr>
            <a:spLocks noChangeArrowheads="1"/>
          </p:cNvSpPr>
          <p:nvPr/>
        </p:nvSpPr>
        <p:spPr bwMode="auto">
          <a:xfrm>
            <a:off x="2846189" y="4786315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52" name="Group 2"/>
          <p:cNvGrpSpPr>
            <a:grpSpLocks/>
          </p:cNvGrpSpPr>
          <p:nvPr/>
        </p:nvGrpSpPr>
        <p:grpSpPr bwMode="auto">
          <a:xfrm rot="498828">
            <a:off x="3316028" y="4829187"/>
            <a:ext cx="186744" cy="185987"/>
            <a:chOff x="1281" y="579"/>
            <a:chExt cx="3187" cy="3172"/>
          </a:xfrm>
        </p:grpSpPr>
        <p:sp>
          <p:nvSpPr>
            <p:cNvPr id="653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54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5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6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7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8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9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0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1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662" name="Group 12"/>
          <p:cNvGrpSpPr>
            <a:grpSpLocks/>
          </p:cNvGrpSpPr>
          <p:nvPr/>
        </p:nvGrpSpPr>
        <p:grpSpPr bwMode="auto">
          <a:xfrm rot="1606593">
            <a:off x="3493224" y="4903278"/>
            <a:ext cx="154925" cy="154168"/>
            <a:chOff x="1281" y="579"/>
            <a:chExt cx="3187" cy="3172"/>
          </a:xfrm>
        </p:grpSpPr>
        <p:sp>
          <p:nvSpPr>
            <p:cNvPr id="663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664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5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6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7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8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9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0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1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672" name="Rectangle 34"/>
          <p:cNvSpPr>
            <a:spLocks noChangeArrowheads="1"/>
          </p:cNvSpPr>
          <p:nvPr/>
        </p:nvSpPr>
        <p:spPr bwMode="auto">
          <a:xfrm>
            <a:off x="3285246" y="4788461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73" name="Group 2"/>
          <p:cNvGrpSpPr>
            <a:grpSpLocks/>
          </p:cNvGrpSpPr>
          <p:nvPr/>
        </p:nvGrpSpPr>
        <p:grpSpPr bwMode="auto">
          <a:xfrm rot="498828">
            <a:off x="3752972" y="4830870"/>
            <a:ext cx="186744" cy="185987"/>
            <a:chOff x="1281" y="579"/>
            <a:chExt cx="3187" cy="3172"/>
          </a:xfrm>
        </p:grpSpPr>
        <p:sp>
          <p:nvSpPr>
            <p:cNvPr id="674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75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6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7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8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9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0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1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2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683" name="Group 12"/>
          <p:cNvGrpSpPr>
            <a:grpSpLocks/>
          </p:cNvGrpSpPr>
          <p:nvPr/>
        </p:nvGrpSpPr>
        <p:grpSpPr bwMode="auto">
          <a:xfrm rot="1606593">
            <a:off x="3930168" y="4904961"/>
            <a:ext cx="154925" cy="154168"/>
            <a:chOff x="1281" y="579"/>
            <a:chExt cx="3187" cy="3172"/>
          </a:xfrm>
        </p:grpSpPr>
        <p:sp>
          <p:nvSpPr>
            <p:cNvPr id="684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685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6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7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8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9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0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1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2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693" name="Rectangle 34"/>
          <p:cNvSpPr>
            <a:spLocks noChangeArrowheads="1"/>
          </p:cNvSpPr>
          <p:nvPr/>
        </p:nvSpPr>
        <p:spPr bwMode="auto">
          <a:xfrm>
            <a:off x="3722190" y="4790144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94" name="Group 2"/>
          <p:cNvGrpSpPr>
            <a:grpSpLocks/>
          </p:cNvGrpSpPr>
          <p:nvPr/>
        </p:nvGrpSpPr>
        <p:grpSpPr bwMode="auto">
          <a:xfrm rot="498828">
            <a:off x="4182505" y="4833016"/>
            <a:ext cx="186744" cy="185987"/>
            <a:chOff x="1281" y="579"/>
            <a:chExt cx="3187" cy="3172"/>
          </a:xfrm>
        </p:grpSpPr>
        <p:sp>
          <p:nvSpPr>
            <p:cNvPr id="695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96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7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8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9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0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1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2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3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04" name="Group 12"/>
          <p:cNvGrpSpPr>
            <a:grpSpLocks/>
          </p:cNvGrpSpPr>
          <p:nvPr/>
        </p:nvGrpSpPr>
        <p:grpSpPr bwMode="auto">
          <a:xfrm rot="1606593">
            <a:off x="4359701" y="4907107"/>
            <a:ext cx="154925" cy="154168"/>
            <a:chOff x="1281" y="579"/>
            <a:chExt cx="3187" cy="3172"/>
          </a:xfrm>
        </p:grpSpPr>
        <p:sp>
          <p:nvSpPr>
            <p:cNvPr id="705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06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7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8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9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0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1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2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3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14" name="Rectangle 34"/>
          <p:cNvSpPr>
            <a:spLocks noChangeArrowheads="1"/>
          </p:cNvSpPr>
          <p:nvPr/>
        </p:nvSpPr>
        <p:spPr bwMode="auto">
          <a:xfrm>
            <a:off x="4151723" y="4792290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15" name="Group 2"/>
          <p:cNvGrpSpPr>
            <a:grpSpLocks/>
          </p:cNvGrpSpPr>
          <p:nvPr/>
        </p:nvGrpSpPr>
        <p:grpSpPr bwMode="auto">
          <a:xfrm rot="498828">
            <a:off x="4607544" y="4830735"/>
            <a:ext cx="186744" cy="185987"/>
            <a:chOff x="1281" y="579"/>
            <a:chExt cx="3187" cy="3172"/>
          </a:xfrm>
        </p:grpSpPr>
        <p:sp>
          <p:nvSpPr>
            <p:cNvPr id="716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17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8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9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0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1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2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3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4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25" name="Group 12"/>
          <p:cNvGrpSpPr>
            <a:grpSpLocks/>
          </p:cNvGrpSpPr>
          <p:nvPr/>
        </p:nvGrpSpPr>
        <p:grpSpPr bwMode="auto">
          <a:xfrm rot="1606593">
            <a:off x="4784740" y="4904826"/>
            <a:ext cx="154925" cy="154168"/>
            <a:chOff x="1281" y="579"/>
            <a:chExt cx="3187" cy="3172"/>
          </a:xfrm>
        </p:grpSpPr>
        <p:sp>
          <p:nvSpPr>
            <p:cNvPr id="726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27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8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9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0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1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2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3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4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35" name="Rectangle 34"/>
          <p:cNvSpPr>
            <a:spLocks noChangeArrowheads="1"/>
          </p:cNvSpPr>
          <p:nvPr/>
        </p:nvSpPr>
        <p:spPr bwMode="auto">
          <a:xfrm>
            <a:off x="4576762" y="4790009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36" name="Group 2"/>
          <p:cNvGrpSpPr>
            <a:grpSpLocks/>
          </p:cNvGrpSpPr>
          <p:nvPr/>
        </p:nvGrpSpPr>
        <p:grpSpPr bwMode="auto">
          <a:xfrm rot="498828">
            <a:off x="5046601" y="4832881"/>
            <a:ext cx="186744" cy="185987"/>
            <a:chOff x="1281" y="579"/>
            <a:chExt cx="3187" cy="3172"/>
          </a:xfrm>
        </p:grpSpPr>
        <p:sp>
          <p:nvSpPr>
            <p:cNvPr id="737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38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9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0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1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2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3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4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5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46" name="Group 12"/>
          <p:cNvGrpSpPr>
            <a:grpSpLocks/>
          </p:cNvGrpSpPr>
          <p:nvPr/>
        </p:nvGrpSpPr>
        <p:grpSpPr bwMode="auto">
          <a:xfrm rot="1606593">
            <a:off x="5223797" y="4906972"/>
            <a:ext cx="154925" cy="154168"/>
            <a:chOff x="1281" y="579"/>
            <a:chExt cx="3187" cy="3172"/>
          </a:xfrm>
        </p:grpSpPr>
        <p:sp>
          <p:nvSpPr>
            <p:cNvPr id="747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48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9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0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1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2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3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4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5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56" name="Rectangle 34"/>
          <p:cNvSpPr>
            <a:spLocks noChangeArrowheads="1"/>
          </p:cNvSpPr>
          <p:nvPr/>
        </p:nvSpPr>
        <p:spPr bwMode="auto">
          <a:xfrm>
            <a:off x="5015819" y="4792155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57" name="Group 2"/>
          <p:cNvGrpSpPr>
            <a:grpSpLocks/>
          </p:cNvGrpSpPr>
          <p:nvPr/>
        </p:nvGrpSpPr>
        <p:grpSpPr bwMode="auto">
          <a:xfrm rot="498828">
            <a:off x="5483545" y="4834564"/>
            <a:ext cx="186744" cy="185987"/>
            <a:chOff x="1281" y="579"/>
            <a:chExt cx="3187" cy="3172"/>
          </a:xfrm>
        </p:grpSpPr>
        <p:sp>
          <p:nvSpPr>
            <p:cNvPr id="758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59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0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1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2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3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4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5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6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67" name="Group 12"/>
          <p:cNvGrpSpPr>
            <a:grpSpLocks/>
          </p:cNvGrpSpPr>
          <p:nvPr/>
        </p:nvGrpSpPr>
        <p:grpSpPr bwMode="auto">
          <a:xfrm rot="1606593">
            <a:off x="5660741" y="4908655"/>
            <a:ext cx="154925" cy="154168"/>
            <a:chOff x="1281" y="579"/>
            <a:chExt cx="3187" cy="3172"/>
          </a:xfrm>
        </p:grpSpPr>
        <p:sp>
          <p:nvSpPr>
            <p:cNvPr id="768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69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0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1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2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3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4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5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6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77" name="Rectangle 34"/>
          <p:cNvSpPr>
            <a:spLocks noChangeArrowheads="1"/>
          </p:cNvSpPr>
          <p:nvPr/>
        </p:nvSpPr>
        <p:spPr bwMode="auto">
          <a:xfrm>
            <a:off x="5452763" y="4793838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78" name="Group 2"/>
          <p:cNvGrpSpPr>
            <a:grpSpLocks/>
          </p:cNvGrpSpPr>
          <p:nvPr/>
        </p:nvGrpSpPr>
        <p:grpSpPr bwMode="auto">
          <a:xfrm rot="498828">
            <a:off x="5913078" y="4836710"/>
            <a:ext cx="186744" cy="185987"/>
            <a:chOff x="1281" y="579"/>
            <a:chExt cx="3187" cy="3172"/>
          </a:xfrm>
        </p:grpSpPr>
        <p:sp>
          <p:nvSpPr>
            <p:cNvPr id="77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8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1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2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3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4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5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6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7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88" name="Group 12"/>
          <p:cNvGrpSpPr>
            <a:grpSpLocks/>
          </p:cNvGrpSpPr>
          <p:nvPr/>
        </p:nvGrpSpPr>
        <p:grpSpPr bwMode="auto">
          <a:xfrm rot="1606593">
            <a:off x="6090274" y="4910801"/>
            <a:ext cx="154925" cy="154168"/>
            <a:chOff x="1281" y="579"/>
            <a:chExt cx="3187" cy="3172"/>
          </a:xfrm>
        </p:grpSpPr>
        <p:sp>
          <p:nvSpPr>
            <p:cNvPr id="789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90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1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2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3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4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5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6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7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98" name="Rectangle 34"/>
          <p:cNvSpPr>
            <a:spLocks noChangeArrowheads="1"/>
          </p:cNvSpPr>
          <p:nvPr/>
        </p:nvSpPr>
        <p:spPr bwMode="auto">
          <a:xfrm>
            <a:off x="5882296" y="4795984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20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Probability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model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31" name="Line 30"/>
          <p:cNvSpPr>
            <a:spLocks noChangeShapeType="1"/>
          </p:cNvSpPr>
          <p:nvPr/>
        </p:nvSpPr>
        <p:spPr bwMode="auto">
          <a:xfrm flipV="1">
            <a:off x="6599891" y="2975308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2" name="1 Grupo"/>
          <p:cNvGrpSpPr/>
          <p:nvPr/>
        </p:nvGrpSpPr>
        <p:grpSpPr>
          <a:xfrm>
            <a:off x="3094757" y="256922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48" name="Rectangle 11"/>
          <p:cNvSpPr>
            <a:spLocks noChangeArrowheads="1"/>
          </p:cNvSpPr>
          <p:nvPr/>
        </p:nvSpPr>
        <p:spPr bwMode="auto">
          <a:xfrm>
            <a:off x="6732240" y="197954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18" name="Rectangle 11"/>
          <p:cNvSpPr>
            <a:spLocks noChangeArrowheads="1"/>
          </p:cNvSpPr>
          <p:nvPr/>
        </p:nvSpPr>
        <p:spPr bwMode="auto">
          <a:xfrm>
            <a:off x="6732240" y="226758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546" name="Rectangle 11"/>
          <p:cNvSpPr>
            <a:spLocks noChangeArrowheads="1"/>
          </p:cNvSpPr>
          <p:nvPr/>
        </p:nvSpPr>
        <p:spPr bwMode="auto">
          <a:xfrm>
            <a:off x="6732240" y="253396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799" name="798 Rectángulo"/>
          <p:cNvSpPr/>
          <p:nvPr/>
        </p:nvSpPr>
        <p:spPr>
          <a:xfrm>
            <a:off x="2834259" y="5733256"/>
            <a:ext cx="4194177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799 Rectángulo"/>
          <p:cNvSpPr/>
          <p:nvPr/>
        </p:nvSpPr>
        <p:spPr>
          <a:xfrm>
            <a:off x="2886075" y="5138737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2000">
                <a:schemeClr val="bg1"/>
              </a:gs>
              <a:gs pos="45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800 Rectángulo"/>
          <p:cNvSpPr/>
          <p:nvPr/>
        </p:nvSpPr>
        <p:spPr>
          <a:xfrm>
            <a:off x="3319189" y="5138961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75000">
                <a:schemeClr val="bg1"/>
              </a:gs>
              <a:gs pos="72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801 Rectángulo"/>
          <p:cNvSpPr/>
          <p:nvPr/>
        </p:nvSpPr>
        <p:spPr>
          <a:xfrm>
            <a:off x="3759695" y="5138144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96000">
                <a:schemeClr val="bg1"/>
              </a:gs>
              <a:gs pos="93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802 Rectángulo"/>
          <p:cNvSpPr/>
          <p:nvPr/>
        </p:nvSpPr>
        <p:spPr>
          <a:xfrm>
            <a:off x="4199952" y="5138368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32000">
                <a:schemeClr val="bg1"/>
              </a:gs>
              <a:gs pos="28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803 Rectángulo"/>
          <p:cNvSpPr/>
          <p:nvPr/>
        </p:nvSpPr>
        <p:spPr>
          <a:xfrm>
            <a:off x="4612464" y="5138737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75000">
                <a:schemeClr val="bg1"/>
              </a:gs>
              <a:gs pos="72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804 Rectángulo"/>
          <p:cNvSpPr/>
          <p:nvPr/>
        </p:nvSpPr>
        <p:spPr>
          <a:xfrm>
            <a:off x="5045578" y="5138961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2000">
                <a:schemeClr val="bg1"/>
              </a:gs>
              <a:gs pos="45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805 Rectángulo"/>
          <p:cNvSpPr/>
          <p:nvPr/>
        </p:nvSpPr>
        <p:spPr>
          <a:xfrm>
            <a:off x="5486084" y="5138144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2000">
                <a:schemeClr val="bg1"/>
              </a:gs>
              <a:gs pos="45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806 Rectángulo"/>
          <p:cNvSpPr/>
          <p:nvPr/>
        </p:nvSpPr>
        <p:spPr>
          <a:xfrm>
            <a:off x="5919198" y="5138368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22000">
                <a:schemeClr val="bg1"/>
              </a:gs>
              <a:gs pos="17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2 Grupo"/>
          <p:cNvGrpSpPr/>
          <p:nvPr/>
        </p:nvGrpSpPr>
        <p:grpSpPr>
          <a:xfrm>
            <a:off x="2868196" y="5241143"/>
            <a:ext cx="4125829" cy="631367"/>
            <a:chOff x="2868196" y="5241143"/>
            <a:chExt cx="4125829" cy="631367"/>
          </a:xfrm>
        </p:grpSpPr>
        <p:sp>
          <p:nvSpPr>
            <p:cNvPr id="808" name="807 Rectángulo"/>
            <p:cNvSpPr/>
            <p:nvPr/>
          </p:nvSpPr>
          <p:spPr>
            <a:xfrm>
              <a:off x="2868196" y="5770142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808 Rectángulo"/>
            <p:cNvSpPr/>
            <p:nvPr/>
          </p:nvSpPr>
          <p:spPr>
            <a:xfrm>
              <a:off x="3213213" y="5770366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809 Rectángulo"/>
            <p:cNvSpPr/>
            <p:nvPr/>
          </p:nvSpPr>
          <p:spPr>
            <a:xfrm>
              <a:off x="3556098" y="5769549"/>
              <a:ext cx="321469" cy="10214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810 Rectángulo"/>
            <p:cNvSpPr/>
            <p:nvPr/>
          </p:nvSpPr>
          <p:spPr>
            <a:xfrm>
              <a:off x="3898734" y="5769773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811 Rectángulo"/>
            <p:cNvSpPr/>
            <p:nvPr/>
          </p:nvSpPr>
          <p:spPr>
            <a:xfrm>
              <a:off x="4242197" y="5770142"/>
              <a:ext cx="321469" cy="10214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812 Rectángulo"/>
            <p:cNvSpPr/>
            <p:nvPr/>
          </p:nvSpPr>
          <p:spPr>
            <a:xfrm>
              <a:off x="4591976" y="5770366"/>
              <a:ext cx="321469" cy="10214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813 Rectángulo"/>
            <p:cNvSpPr/>
            <p:nvPr/>
          </p:nvSpPr>
          <p:spPr>
            <a:xfrm>
              <a:off x="4939623" y="5769549"/>
              <a:ext cx="321469" cy="10214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814 Rectángulo"/>
            <p:cNvSpPr/>
            <p:nvPr/>
          </p:nvSpPr>
          <p:spPr>
            <a:xfrm>
              <a:off x="5284640" y="5769773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815 Rectángulo"/>
            <p:cNvSpPr/>
            <p:nvPr/>
          </p:nvSpPr>
          <p:spPr>
            <a:xfrm>
              <a:off x="5630113" y="5769564"/>
              <a:ext cx="321469" cy="10214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816 Rectángulo"/>
            <p:cNvSpPr/>
            <p:nvPr/>
          </p:nvSpPr>
          <p:spPr>
            <a:xfrm>
              <a:off x="5979892" y="5769788"/>
              <a:ext cx="321469" cy="10214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817 Rectángulo"/>
            <p:cNvSpPr/>
            <p:nvPr/>
          </p:nvSpPr>
          <p:spPr>
            <a:xfrm>
              <a:off x="6327539" y="5768971"/>
              <a:ext cx="321469" cy="10214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818 Rectángulo"/>
            <p:cNvSpPr/>
            <p:nvPr/>
          </p:nvSpPr>
          <p:spPr>
            <a:xfrm>
              <a:off x="6672556" y="5769195"/>
              <a:ext cx="321469" cy="10214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Line 30"/>
            <p:cNvSpPr>
              <a:spLocks noChangeShapeType="1"/>
            </p:cNvSpPr>
            <p:nvPr/>
          </p:nvSpPr>
          <p:spPr bwMode="auto">
            <a:xfrm>
              <a:off x="3062719" y="5241143"/>
              <a:ext cx="1357449" cy="527828"/>
            </a:xfrm>
            <a:prstGeom prst="lin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829" name="Line 30"/>
            <p:cNvSpPr>
              <a:spLocks noChangeShapeType="1"/>
            </p:cNvSpPr>
            <p:nvPr/>
          </p:nvSpPr>
          <p:spPr bwMode="auto">
            <a:xfrm>
              <a:off x="3464253" y="5241143"/>
              <a:ext cx="2379809" cy="529224"/>
            </a:xfrm>
            <a:prstGeom prst="lin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830" name="Line 30"/>
            <p:cNvSpPr>
              <a:spLocks noChangeShapeType="1"/>
            </p:cNvSpPr>
            <p:nvPr/>
          </p:nvSpPr>
          <p:spPr bwMode="auto">
            <a:xfrm flipH="1">
              <a:off x="3695204" y="5241143"/>
              <a:ext cx="216782" cy="529223"/>
            </a:xfrm>
            <a:prstGeom prst="lin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831" name="Line 30"/>
            <p:cNvSpPr>
              <a:spLocks noChangeShapeType="1"/>
            </p:cNvSpPr>
            <p:nvPr/>
          </p:nvSpPr>
          <p:spPr bwMode="auto">
            <a:xfrm>
              <a:off x="4359247" y="5241144"/>
              <a:ext cx="393464" cy="529222"/>
            </a:xfrm>
            <a:prstGeom prst="lin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832" name="Line 30"/>
            <p:cNvSpPr>
              <a:spLocks noChangeShapeType="1"/>
            </p:cNvSpPr>
            <p:nvPr/>
          </p:nvSpPr>
          <p:spPr bwMode="auto">
            <a:xfrm>
              <a:off x="4769344" y="5241144"/>
              <a:ext cx="1718929" cy="527827"/>
            </a:xfrm>
            <a:prstGeom prst="lin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833" name="Line 30"/>
            <p:cNvSpPr>
              <a:spLocks noChangeShapeType="1"/>
            </p:cNvSpPr>
            <p:nvPr/>
          </p:nvSpPr>
          <p:spPr bwMode="auto">
            <a:xfrm flipH="1">
              <a:off x="5094447" y="5241145"/>
              <a:ext cx="548112" cy="529222"/>
            </a:xfrm>
            <a:prstGeom prst="lin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834" name="Line 30"/>
            <p:cNvSpPr>
              <a:spLocks noChangeShapeType="1"/>
            </p:cNvSpPr>
            <p:nvPr/>
          </p:nvSpPr>
          <p:spPr bwMode="auto">
            <a:xfrm>
              <a:off x="6061302" y="5241145"/>
              <a:ext cx="89439" cy="529222"/>
            </a:xfrm>
            <a:prstGeom prst="lin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835" name="Line 30"/>
            <p:cNvSpPr>
              <a:spLocks noChangeShapeType="1"/>
            </p:cNvSpPr>
            <p:nvPr/>
          </p:nvSpPr>
          <p:spPr bwMode="auto">
            <a:xfrm>
              <a:off x="5223342" y="5241145"/>
              <a:ext cx="1609947" cy="529222"/>
            </a:xfrm>
            <a:prstGeom prst="lin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483" name="482 Pentágono"/>
          <p:cNvSpPr/>
          <p:nvPr/>
        </p:nvSpPr>
        <p:spPr>
          <a:xfrm>
            <a:off x="315" y="6613525"/>
            <a:ext cx="5526180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90336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7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7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7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7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6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6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7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7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28" dur="50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30" dur="5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32" dur="50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34" dur="5000" fill="hold"/>
                                        <p:tgtEl>
                                          <p:spTgt spid="6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36" dur="50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38" dur="5000" fill="hold"/>
                                        <p:tgtEl>
                                          <p:spTgt spid="6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40" dur="50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42" dur="5000" fill="hold"/>
                                        <p:tgtEl>
                                          <p:spTgt spid="7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44" dur="50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46" dur="50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48" dur="5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50" dur="50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52" dur="5000" fill="hold"/>
                                        <p:tgtEl>
                                          <p:spTgt spid="7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54" dur="50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56" dur="5000" fill="hold"/>
                                        <p:tgtEl>
                                          <p:spTgt spid="7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58" dur="50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500"/>
                                        <p:tgtEl>
                                          <p:spTgt spid="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1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500"/>
                                        <p:tgtEl>
                                          <p:spTgt spid="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1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5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8" grpId="0" animBg="1"/>
      <p:bldP spid="672" grpId="0" animBg="1"/>
      <p:bldP spid="693" grpId="0" animBg="1"/>
      <p:bldP spid="714" grpId="0" animBg="1"/>
      <p:bldP spid="735" grpId="0" animBg="1"/>
      <p:bldP spid="756" grpId="0" animBg="1"/>
      <p:bldP spid="77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20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Probability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model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rgbClr val="C00000"/>
                </a:solidFill>
              </a:rPr>
              <a:t>Arithmetic</a:t>
            </a:r>
            <a:r>
              <a:rPr lang="es-ES" b="1" dirty="0" smtClean="0">
                <a:solidFill>
                  <a:srgbClr val="C00000"/>
                </a:solidFill>
              </a:rPr>
              <a:t> </a:t>
            </a:r>
            <a:r>
              <a:rPr lang="es-ES" b="1" dirty="0" err="1" smtClean="0">
                <a:solidFill>
                  <a:srgbClr val="C00000"/>
                </a:solidFill>
              </a:rPr>
              <a:t>coder</a:t>
            </a:r>
            <a:endParaRPr lang="es-ES" b="1" dirty="0" smtClean="0">
              <a:solidFill>
                <a:srgbClr val="C00000"/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31" name="Line 30"/>
          <p:cNvSpPr>
            <a:spLocks noChangeShapeType="1"/>
          </p:cNvSpPr>
          <p:nvPr/>
        </p:nvSpPr>
        <p:spPr bwMode="auto">
          <a:xfrm flipV="1">
            <a:off x="6599891" y="2975308"/>
            <a:ext cx="397072" cy="0"/>
          </a:xfrm>
          <a:prstGeom prst="line">
            <a:avLst/>
          </a:prstGeom>
          <a:noFill/>
          <a:ln w="5715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grpSp>
        <p:nvGrpSpPr>
          <p:cNvPr id="2" name="1 Grupo"/>
          <p:cNvGrpSpPr/>
          <p:nvPr/>
        </p:nvGrpSpPr>
        <p:grpSpPr>
          <a:xfrm>
            <a:off x="3094757" y="256922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48" name="Rectangle 11"/>
          <p:cNvSpPr>
            <a:spLocks noChangeArrowheads="1"/>
          </p:cNvSpPr>
          <p:nvPr/>
        </p:nvSpPr>
        <p:spPr bwMode="auto">
          <a:xfrm>
            <a:off x="6732240" y="197954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18" name="Rectangle 11"/>
          <p:cNvSpPr>
            <a:spLocks noChangeArrowheads="1"/>
          </p:cNvSpPr>
          <p:nvPr/>
        </p:nvSpPr>
        <p:spPr bwMode="auto">
          <a:xfrm>
            <a:off x="6732240" y="226758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546" name="Rectangle 11"/>
          <p:cNvSpPr>
            <a:spLocks noChangeArrowheads="1"/>
          </p:cNvSpPr>
          <p:nvPr/>
        </p:nvSpPr>
        <p:spPr bwMode="auto">
          <a:xfrm>
            <a:off x="6732240" y="253396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grpSp>
        <p:nvGrpSpPr>
          <p:cNvPr id="568" name="Group 2"/>
          <p:cNvGrpSpPr>
            <a:grpSpLocks/>
          </p:cNvGrpSpPr>
          <p:nvPr/>
        </p:nvGrpSpPr>
        <p:grpSpPr bwMode="auto">
          <a:xfrm rot="498828">
            <a:off x="2876971" y="4827041"/>
            <a:ext cx="186744" cy="185987"/>
            <a:chOff x="1281" y="579"/>
            <a:chExt cx="3187" cy="3172"/>
          </a:xfrm>
        </p:grpSpPr>
        <p:sp>
          <p:nvSpPr>
            <p:cNvPr id="56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57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1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2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3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4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5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6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7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78" name="Group 12"/>
          <p:cNvGrpSpPr>
            <a:grpSpLocks/>
          </p:cNvGrpSpPr>
          <p:nvPr/>
        </p:nvGrpSpPr>
        <p:grpSpPr bwMode="auto">
          <a:xfrm rot="1606593">
            <a:off x="3054167" y="4901132"/>
            <a:ext cx="154925" cy="154168"/>
            <a:chOff x="1281" y="579"/>
            <a:chExt cx="3187" cy="3172"/>
          </a:xfrm>
        </p:grpSpPr>
        <p:sp>
          <p:nvSpPr>
            <p:cNvPr id="579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580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1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2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3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4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5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6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7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588" name="Rectangle 34"/>
          <p:cNvSpPr>
            <a:spLocks noChangeArrowheads="1"/>
          </p:cNvSpPr>
          <p:nvPr/>
        </p:nvSpPr>
        <p:spPr bwMode="auto">
          <a:xfrm>
            <a:off x="2846189" y="4786315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52" name="Group 2"/>
          <p:cNvGrpSpPr>
            <a:grpSpLocks/>
          </p:cNvGrpSpPr>
          <p:nvPr/>
        </p:nvGrpSpPr>
        <p:grpSpPr bwMode="auto">
          <a:xfrm rot="498828">
            <a:off x="3316028" y="4829187"/>
            <a:ext cx="186744" cy="185987"/>
            <a:chOff x="1281" y="579"/>
            <a:chExt cx="3187" cy="3172"/>
          </a:xfrm>
        </p:grpSpPr>
        <p:sp>
          <p:nvSpPr>
            <p:cNvPr id="653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54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5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6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7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8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9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0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1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662" name="Group 12"/>
          <p:cNvGrpSpPr>
            <a:grpSpLocks/>
          </p:cNvGrpSpPr>
          <p:nvPr/>
        </p:nvGrpSpPr>
        <p:grpSpPr bwMode="auto">
          <a:xfrm rot="1606593">
            <a:off x="3493224" y="4903278"/>
            <a:ext cx="154925" cy="154168"/>
            <a:chOff x="1281" y="579"/>
            <a:chExt cx="3187" cy="3172"/>
          </a:xfrm>
        </p:grpSpPr>
        <p:sp>
          <p:nvSpPr>
            <p:cNvPr id="663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664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5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6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7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8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9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0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1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672" name="Rectangle 34"/>
          <p:cNvSpPr>
            <a:spLocks noChangeArrowheads="1"/>
          </p:cNvSpPr>
          <p:nvPr/>
        </p:nvSpPr>
        <p:spPr bwMode="auto">
          <a:xfrm>
            <a:off x="3285246" y="4788461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73" name="Group 2"/>
          <p:cNvGrpSpPr>
            <a:grpSpLocks/>
          </p:cNvGrpSpPr>
          <p:nvPr/>
        </p:nvGrpSpPr>
        <p:grpSpPr bwMode="auto">
          <a:xfrm rot="498828">
            <a:off x="3752972" y="4830870"/>
            <a:ext cx="186744" cy="185987"/>
            <a:chOff x="1281" y="579"/>
            <a:chExt cx="3187" cy="3172"/>
          </a:xfrm>
        </p:grpSpPr>
        <p:sp>
          <p:nvSpPr>
            <p:cNvPr id="674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75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6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7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8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9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0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1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2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683" name="Group 12"/>
          <p:cNvGrpSpPr>
            <a:grpSpLocks/>
          </p:cNvGrpSpPr>
          <p:nvPr/>
        </p:nvGrpSpPr>
        <p:grpSpPr bwMode="auto">
          <a:xfrm rot="1606593">
            <a:off x="3930168" y="4904961"/>
            <a:ext cx="154925" cy="154168"/>
            <a:chOff x="1281" y="579"/>
            <a:chExt cx="3187" cy="3172"/>
          </a:xfrm>
        </p:grpSpPr>
        <p:sp>
          <p:nvSpPr>
            <p:cNvPr id="684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685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6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7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8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9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0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1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2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693" name="Rectangle 34"/>
          <p:cNvSpPr>
            <a:spLocks noChangeArrowheads="1"/>
          </p:cNvSpPr>
          <p:nvPr/>
        </p:nvSpPr>
        <p:spPr bwMode="auto">
          <a:xfrm>
            <a:off x="3722190" y="4790144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94" name="Group 2"/>
          <p:cNvGrpSpPr>
            <a:grpSpLocks/>
          </p:cNvGrpSpPr>
          <p:nvPr/>
        </p:nvGrpSpPr>
        <p:grpSpPr bwMode="auto">
          <a:xfrm rot="498828">
            <a:off x="4182505" y="4833016"/>
            <a:ext cx="186744" cy="185987"/>
            <a:chOff x="1281" y="579"/>
            <a:chExt cx="3187" cy="3172"/>
          </a:xfrm>
        </p:grpSpPr>
        <p:sp>
          <p:nvSpPr>
            <p:cNvPr id="695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96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7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8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9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0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1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2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3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04" name="Group 12"/>
          <p:cNvGrpSpPr>
            <a:grpSpLocks/>
          </p:cNvGrpSpPr>
          <p:nvPr/>
        </p:nvGrpSpPr>
        <p:grpSpPr bwMode="auto">
          <a:xfrm rot="1606593">
            <a:off x="4359701" y="4907107"/>
            <a:ext cx="154925" cy="154168"/>
            <a:chOff x="1281" y="579"/>
            <a:chExt cx="3187" cy="3172"/>
          </a:xfrm>
        </p:grpSpPr>
        <p:sp>
          <p:nvSpPr>
            <p:cNvPr id="705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06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7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8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9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0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1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2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3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14" name="Rectangle 34"/>
          <p:cNvSpPr>
            <a:spLocks noChangeArrowheads="1"/>
          </p:cNvSpPr>
          <p:nvPr/>
        </p:nvSpPr>
        <p:spPr bwMode="auto">
          <a:xfrm>
            <a:off x="4151723" y="4792290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15" name="Group 2"/>
          <p:cNvGrpSpPr>
            <a:grpSpLocks/>
          </p:cNvGrpSpPr>
          <p:nvPr/>
        </p:nvGrpSpPr>
        <p:grpSpPr bwMode="auto">
          <a:xfrm rot="498828">
            <a:off x="4607544" y="4830735"/>
            <a:ext cx="186744" cy="185987"/>
            <a:chOff x="1281" y="579"/>
            <a:chExt cx="3187" cy="3172"/>
          </a:xfrm>
        </p:grpSpPr>
        <p:sp>
          <p:nvSpPr>
            <p:cNvPr id="716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17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8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9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0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1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2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3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4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25" name="Group 12"/>
          <p:cNvGrpSpPr>
            <a:grpSpLocks/>
          </p:cNvGrpSpPr>
          <p:nvPr/>
        </p:nvGrpSpPr>
        <p:grpSpPr bwMode="auto">
          <a:xfrm rot="1606593">
            <a:off x="4784740" y="4904826"/>
            <a:ext cx="154925" cy="154168"/>
            <a:chOff x="1281" y="579"/>
            <a:chExt cx="3187" cy="3172"/>
          </a:xfrm>
        </p:grpSpPr>
        <p:sp>
          <p:nvSpPr>
            <p:cNvPr id="726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27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8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9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0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1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2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3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4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35" name="Rectangle 34"/>
          <p:cNvSpPr>
            <a:spLocks noChangeArrowheads="1"/>
          </p:cNvSpPr>
          <p:nvPr/>
        </p:nvSpPr>
        <p:spPr bwMode="auto">
          <a:xfrm>
            <a:off x="4576762" y="4790009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36" name="Group 2"/>
          <p:cNvGrpSpPr>
            <a:grpSpLocks/>
          </p:cNvGrpSpPr>
          <p:nvPr/>
        </p:nvGrpSpPr>
        <p:grpSpPr bwMode="auto">
          <a:xfrm rot="498828">
            <a:off x="5046601" y="4832881"/>
            <a:ext cx="186744" cy="185987"/>
            <a:chOff x="1281" y="579"/>
            <a:chExt cx="3187" cy="3172"/>
          </a:xfrm>
        </p:grpSpPr>
        <p:sp>
          <p:nvSpPr>
            <p:cNvPr id="737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38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9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0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1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2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3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4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5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46" name="Group 12"/>
          <p:cNvGrpSpPr>
            <a:grpSpLocks/>
          </p:cNvGrpSpPr>
          <p:nvPr/>
        </p:nvGrpSpPr>
        <p:grpSpPr bwMode="auto">
          <a:xfrm rot="1606593">
            <a:off x="5223797" y="4906972"/>
            <a:ext cx="154925" cy="154168"/>
            <a:chOff x="1281" y="579"/>
            <a:chExt cx="3187" cy="3172"/>
          </a:xfrm>
        </p:grpSpPr>
        <p:sp>
          <p:nvSpPr>
            <p:cNvPr id="747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48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9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0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1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2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3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4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5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56" name="Rectangle 34"/>
          <p:cNvSpPr>
            <a:spLocks noChangeArrowheads="1"/>
          </p:cNvSpPr>
          <p:nvPr/>
        </p:nvSpPr>
        <p:spPr bwMode="auto">
          <a:xfrm>
            <a:off x="5015819" y="4792155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57" name="Group 2"/>
          <p:cNvGrpSpPr>
            <a:grpSpLocks/>
          </p:cNvGrpSpPr>
          <p:nvPr/>
        </p:nvGrpSpPr>
        <p:grpSpPr bwMode="auto">
          <a:xfrm rot="498828">
            <a:off x="5483545" y="4834564"/>
            <a:ext cx="186744" cy="185987"/>
            <a:chOff x="1281" y="579"/>
            <a:chExt cx="3187" cy="3172"/>
          </a:xfrm>
        </p:grpSpPr>
        <p:sp>
          <p:nvSpPr>
            <p:cNvPr id="758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59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0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1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2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3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4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5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6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67" name="Group 12"/>
          <p:cNvGrpSpPr>
            <a:grpSpLocks/>
          </p:cNvGrpSpPr>
          <p:nvPr/>
        </p:nvGrpSpPr>
        <p:grpSpPr bwMode="auto">
          <a:xfrm rot="1606593">
            <a:off x="5660741" y="4908655"/>
            <a:ext cx="154925" cy="154168"/>
            <a:chOff x="1281" y="579"/>
            <a:chExt cx="3187" cy="3172"/>
          </a:xfrm>
        </p:grpSpPr>
        <p:sp>
          <p:nvSpPr>
            <p:cNvPr id="768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69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0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1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2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3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4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5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6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77" name="Rectangle 34"/>
          <p:cNvSpPr>
            <a:spLocks noChangeArrowheads="1"/>
          </p:cNvSpPr>
          <p:nvPr/>
        </p:nvSpPr>
        <p:spPr bwMode="auto">
          <a:xfrm>
            <a:off x="5452763" y="4793838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78" name="Group 2"/>
          <p:cNvGrpSpPr>
            <a:grpSpLocks/>
          </p:cNvGrpSpPr>
          <p:nvPr/>
        </p:nvGrpSpPr>
        <p:grpSpPr bwMode="auto">
          <a:xfrm rot="498828">
            <a:off x="5913078" y="4836710"/>
            <a:ext cx="186744" cy="185987"/>
            <a:chOff x="1281" y="579"/>
            <a:chExt cx="3187" cy="3172"/>
          </a:xfrm>
        </p:grpSpPr>
        <p:sp>
          <p:nvSpPr>
            <p:cNvPr id="77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8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1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2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3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4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5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6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7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88" name="Group 12"/>
          <p:cNvGrpSpPr>
            <a:grpSpLocks/>
          </p:cNvGrpSpPr>
          <p:nvPr/>
        </p:nvGrpSpPr>
        <p:grpSpPr bwMode="auto">
          <a:xfrm rot="1606593">
            <a:off x="6090274" y="4910801"/>
            <a:ext cx="154925" cy="154168"/>
            <a:chOff x="1281" y="579"/>
            <a:chExt cx="3187" cy="3172"/>
          </a:xfrm>
        </p:grpSpPr>
        <p:sp>
          <p:nvSpPr>
            <p:cNvPr id="789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90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1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2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3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4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5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6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7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98" name="Rectangle 34"/>
          <p:cNvSpPr>
            <a:spLocks noChangeArrowheads="1"/>
          </p:cNvSpPr>
          <p:nvPr/>
        </p:nvSpPr>
        <p:spPr bwMode="auto">
          <a:xfrm>
            <a:off x="5882296" y="4795984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799" name="798 Rectángulo"/>
          <p:cNvSpPr/>
          <p:nvPr/>
        </p:nvSpPr>
        <p:spPr>
          <a:xfrm>
            <a:off x="2834259" y="5733256"/>
            <a:ext cx="4194177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807 Rectángulo"/>
          <p:cNvSpPr/>
          <p:nvPr/>
        </p:nvSpPr>
        <p:spPr>
          <a:xfrm>
            <a:off x="2868196" y="5770142"/>
            <a:ext cx="321469" cy="102144"/>
          </a:xfrm>
          <a:prstGeom prst="rect">
            <a:avLst/>
          </a:prstGeom>
          <a:solidFill>
            <a:schemeClr val="bg1">
              <a:lumMod val="6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808 Rectángulo"/>
          <p:cNvSpPr/>
          <p:nvPr/>
        </p:nvSpPr>
        <p:spPr>
          <a:xfrm>
            <a:off x="3213213" y="5770366"/>
            <a:ext cx="321469" cy="102144"/>
          </a:xfrm>
          <a:prstGeom prst="rect">
            <a:avLst/>
          </a:prstGeom>
          <a:solidFill>
            <a:schemeClr val="bg1">
              <a:lumMod val="6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809 Rectángulo"/>
          <p:cNvSpPr/>
          <p:nvPr/>
        </p:nvSpPr>
        <p:spPr>
          <a:xfrm>
            <a:off x="3556098" y="5769549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810 Rectángulo"/>
          <p:cNvSpPr/>
          <p:nvPr/>
        </p:nvSpPr>
        <p:spPr>
          <a:xfrm>
            <a:off x="3898734" y="5769773"/>
            <a:ext cx="321469" cy="102144"/>
          </a:xfrm>
          <a:prstGeom prst="rect">
            <a:avLst/>
          </a:prstGeom>
          <a:solidFill>
            <a:schemeClr val="bg1">
              <a:lumMod val="6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811 Rectángulo"/>
          <p:cNvSpPr/>
          <p:nvPr/>
        </p:nvSpPr>
        <p:spPr>
          <a:xfrm>
            <a:off x="4242197" y="5770142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812 Rectángulo"/>
          <p:cNvSpPr/>
          <p:nvPr/>
        </p:nvSpPr>
        <p:spPr>
          <a:xfrm>
            <a:off x="4591976" y="5770366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813 Rectángulo"/>
          <p:cNvSpPr/>
          <p:nvPr/>
        </p:nvSpPr>
        <p:spPr>
          <a:xfrm>
            <a:off x="4939623" y="5769549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814 Rectángulo"/>
          <p:cNvSpPr/>
          <p:nvPr/>
        </p:nvSpPr>
        <p:spPr>
          <a:xfrm>
            <a:off x="5284640" y="5769773"/>
            <a:ext cx="321469" cy="102144"/>
          </a:xfrm>
          <a:prstGeom prst="rect">
            <a:avLst/>
          </a:prstGeom>
          <a:solidFill>
            <a:schemeClr val="bg1">
              <a:lumMod val="6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815 Rectángulo"/>
          <p:cNvSpPr/>
          <p:nvPr/>
        </p:nvSpPr>
        <p:spPr>
          <a:xfrm>
            <a:off x="5630113" y="5769564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816 Rectángulo"/>
          <p:cNvSpPr/>
          <p:nvPr/>
        </p:nvSpPr>
        <p:spPr>
          <a:xfrm>
            <a:off x="5979892" y="5769788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817 Rectángulo"/>
          <p:cNvSpPr/>
          <p:nvPr/>
        </p:nvSpPr>
        <p:spPr>
          <a:xfrm>
            <a:off x="6327539" y="5768971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818 Rectángulo"/>
          <p:cNvSpPr/>
          <p:nvPr/>
        </p:nvSpPr>
        <p:spPr>
          <a:xfrm>
            <a:off x="6672556" y="5769195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481 Rectángulo"/>
          <p:cNvSpPr/>
          <p:nvPr/>
        </p:nvSpPr>
        <p:spPr>
          <a:xfrm>
            <a:off x="7020272" y="5733256"/>
            <a:ext cx="367953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482 Rectángulo"/>
          <p:cNvSpPr/>
          <p:nvPr/>
        </p:nvSpPr>
        <p:spPr>
          <a:xfrm>
            <a:off x="7027093" y="5768778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799 Rectángulo"/>
          <p:cNvSpPr/>
          <p:nvPr/>
        </p:nvSpPr>
        <p:spPr>
          <a:xfrm>
            <a:off x="2886075" y="5138737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2000">
                <a:schemeClr val="bg1"/>
              </a:gs>
              <a:gs pos="45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800 Rectángulo"/>
          <p:cNvSpPr/>
          <p:nvPr/>
        </p:nvSpPr>
        <p:spPr>
          <a:xfrm>
            <a:off x="3319189" y="5138961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75000">
                <a:schemeClr val="bg1"/>
              </a:gs>
              <a:gs pos="72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801 Rectángulo"/>
          <p:cNvSpPr/>
          <p:nvPr/>
        </p:nvSpPr>
        <p:spPr>
          <a:xfrm>
            <a:off x="3759695" y="5138144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000">
                <a:schemeClr val="bg1"/>
              </a:gs>
              <a:gs pos="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802 Rectángulo"/>
          <p:cNvSpPr/>
          <p:nvPr/>
        </p:nvSpPr>
        <p:spPr>
          <a:xfrm>
            <a:off x="4199952" y="5138368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32000">
                <a:schemeClr val="bg1"/>
              </a:gs>
              <a:gs pos="28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803 Rectángulo"/>
          <p:cNvSpPr/>
          <p:nvPr/>
        </p:nvSpPr>
        <p:spPr>
          <a:xfrm>
            <a:off x="4612464" y="5138737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75000">
                <a:schemeClr val="bg1"/>
              </a:gs>
              <a:gs pos="72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804 Rectángulo"/>
          <p:cNvSpPr/>
          <p:nvPr/>
        </p:nvSpPr>
        <p:spPr>
          <a:xfrm>
            <a:off x="5045578" y="5138961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2000">
                <a:schemeClr val="bg1"/>
              </a:gs>
              <a:gs pos="45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805 Rectángulo"/>
          <p:cNvSpPr/>
          <p:nvPr/>
        </p:nvSpPr>
        <p:spPr>
          <a:xfrm>
            <a:off x="5486084" y="5138144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2000">
                <a:schemeClr val="bg1"/>
              </a:gs>
              <a:gs pos="45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806 Rectángulo"/>
          <p:cNvSpPr/>
          <p:nvPr/>
        </p:nvSpPr>
        <p:spPr>
          <a:xfrm>
            <a:off x="5919198" y="5138368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22000">
                <a:schemeClr val="bg1"/>
              </a:gs>
              <a:gs pos="17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2" name="Line 30"/>
          <p:cNvSpPr>
            <a:spLocks noChangeShapeType="1"/>
          </p:cNvSpPr>
          <p:nvPr/>
        </p:nvSpPr>
        <p:spPr bwMode="auto">
          <a:xfrm>
            <a:off x="3062719" y="5241143"/>
            <a:ext cx="1357449" cy="527828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3" name="Line 30"/>
          <p:cNvSpPr>
            <a:spLocks noChangeShapeType="1"/>
          </p:cNvSpPr>
          <p:nvPr/>
        </p:nvSpPr>
        <p:spPr bwMode="auto">
          <a:xfrm>
            <a:off x="3464253" y="5241143"/>
            <a:ext cx="2379809" cy="529224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4" name="Line 30"/>
          <p:cNvSpPr>
            <a:spLocks noChangeShapeType="1"/>
          </p:cNvSpPr>
          <p:nvPr/>
        </p:nvSpPr>
        <p:spPr bwMode="auto">
          <a:xfrm flipH="1">
            <a:off x="3695204" y="5241143"/>
            <a:ext cx="216782" cy="529223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5" name="Line 30"/>
          <p:cNvSpPr>
            <a:spLocks noChangeShapeType="1"/>
          </p:cNvSpPr>
          <p:nvPr/>
        </p:nvSpPr>
        <p:spPr bwMode="auto">
          <a:xfrm>
            <a:off x="4359247" y="5241144"/>
            <a:ext cx="393464" cy="529222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6" name="Line 30"/>
          <p:cNvSpPr>
            <a:spLocks noChangeShapeType="1"/>
          </p:cNvSpPr>
          <p:nvPr/>
        </p:nvSpPr>
        <p:spPr bwMode="auto">
          <a:xfrm>
            <a:off x="4769344" y="5241144"/>
            <a:ext cx="1718929" cy="527827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7" name="Line 30"/>
          <p:cNvSpPr>
            <a:spLocks noChangeShapeType="1"/>
          </p:cNvSpPr>
          <p:nvPr/>
        </p:nvSpPr>
        <p:spPr bwMode="auto">
          <a:xfrm flipH="1">
            <a:off x="5094447" y="5241145"/>
            <a:ext cx="548112" cy="529222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8" name="Line 30"/>
          <p:cNvSpPr>
            <a:spLocks noChangeShapeType="1"/>
          </p:cNvSpPr>
          <p:nvPr/>
        </p:nvSpPr>
        <p:spPr bwMode="auto">
          <a:xfrm>
            <a:off x="6061302" y="5241145"/>
            <a:ext cx="89439" cy="529222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9" name="Line 30"/>
          <p:cNvSpPr>
            <a:spLocks noChangeShapeType="1"/>
          </p:cNvSpPr>
          <p:nvPr/>
        </p:nvSpPr>
        <p:spPr bwMode="auto">
          <a:xfrm>
            <a:off x="5223342" y="5241145"/>
            <a:ext cx="1609947" cy="529222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10" name="Line 30"/>
          <p:cNvSpPr>
            <a:spLocks noChangeShapeType="1"/>
          </p:cNvSpPr>
          <p:nvPr/>
        </p:nvSpPr>
        <p:spPr bwMode="auto">
          <a:xfrm>
            <a:off x="3911985" y="5241145"/>
            <a:ext cx="3275841" cy="527633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4" name="483 Rectángulo"/>
          <p:cNvSpPr/>
          <p:nvPr/>
        </p:nvSpPr>
        <p:spPr>
          <a:xfrm>
            <a:off x="3760472" y="5137784"/>
            <a:ext cx="321469" cy="102144"/>
          </a:xfrm>
          <a:prstGeom prst="rect">
            <a:avLst/>
          </a:prstGeom>
          <a:solidFill>
            <a:schemeClr val="bg1">
              <a:lumMod val="6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485 Pentágono"/>
          <p:cNvSpPr/>
          <p:nvPr/>
        </p:nvSpPr>
        <p:spPr>
          <a:xfrm>
            <a:off x="315" y="6613525"/>
            <a:ext cx="5604872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621336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4.44444E-6 L -0.02222 0.0914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" grpId="0" animBg="1"/>
      <p:bldP spid="483" grpId="0" animBg="1"/>
      <p:bldP spid="504" grpId="0" animBg="1"/>
      <p:bldP spid="510" grpId="0" animBg="1"/>
      <p:bldP spid="484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492 Rectángulo"/>
          <p:cNvSpPr/>
          <p:nvPr/>
        </p:nvSpPr>
        <p:spPr>
          <a:xfrm>
            <a:off x="2771799" y="1153100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20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288059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309661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331263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352866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374468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396071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417673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439275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460878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482480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5040830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5256854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5472878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5688902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5904926" y="126876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288059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309661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374468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396071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417673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439275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460878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482480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5040830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5256854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5472878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5688902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5904926" y="148478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288059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309661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374468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396071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439275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460878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482480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504083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5256854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5472878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5688902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5904926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6120950" y="170080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288059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309661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331263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352866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374468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396071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460878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482480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504083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5256854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5472878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5688902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5904926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6120950" y="191683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288059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309661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331263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352866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374468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439275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460878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482480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504083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5256854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5472878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5688902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5904926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6120950" y="213285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288059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3096614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331263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352866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374468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439275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460878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482480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5472878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5688902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5904926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6120950" y="234888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288059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309661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331263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352866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374468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396071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4176734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4392758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4608782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482480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5904926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6120950" y="25649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288059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309661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331263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352866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374468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396071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4176734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439275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460878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482480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5472878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5688902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5904926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6120950" y="27809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288059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309661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331263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352866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374468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439275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460878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482480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504083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5256854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5472878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5688902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5904926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6120950" y="29969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288059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309661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331263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352866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374468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439275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460878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482480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504083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5256854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5472878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5688902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5904926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6120950" y="32129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288059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309661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331263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352866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417673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439275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460878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482480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504083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5256854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5472878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5688902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5904926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6120950" y="34290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288059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309661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331263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352866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417673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4392758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4608782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4824806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504083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5256854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6120950" y="36450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288059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309661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331263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417673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4392758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4608782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4824806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504083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5256854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6120950" y="38610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288059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309661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374468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396071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417673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439275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4608782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482480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504083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5256854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5472878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5904926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6120950" y="40770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288059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309661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6120950" y="126876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3312638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3528662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6120950" y="148478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3312638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3528662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4176734" y="170080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4176734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4392758" y="191683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3960710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4176734" y="213285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396071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417673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5040830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5256854" y="234888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5040830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5256854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5472878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5688902" y="25649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5040830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5256854" y="27809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3960710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4176734" y="29969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3960710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4176734" y="32129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3744686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3960710" y="34290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374468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3960710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5472878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5688902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5904926" y="36450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352866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374468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3960710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5472878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5688902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5904926" y="38610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3312638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352866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5688902" y="40770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3312638" y="42930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352866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374468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396071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417673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439275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460878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482480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504083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5256854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5472878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5688902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5904926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6120950" y="42930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288059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309661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331263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352866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374468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396071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417673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439275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460878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482480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504083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5256854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5472878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5688902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5904926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6120950" y="45091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3261838" y="1153100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326" name="Rectangle 11"/>
          <p:cNvSpPr>
            <a:spLocks noChangeArrowheads="1"/>
          </p:cNvSpPr>
          <p:nvPr/>
        </p:nvSpPr>
        <p:spPr bwMode="auto">
          <a:xfrm>
            <a:off x="6939315" y="1700808"/>
            <a:ext cx="2046073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Scanning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order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Coding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passes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Context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formation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Probability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model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marL="107950" lvl="1" indent="-1079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Arithmetic</a:t>
            </a: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accent3">
                    <a:lumMod val="75000"/>
                  </a:schemeClr>
                </a:solidFill>
              </a:rPr>
              <a:t>coder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27" name="Rectangle 11"/>
          <p:cNvSpPr>
            <a:spLocks noChangeArrowheads="1"/>
          </p:cNvSpPr>
          <p:nvPr/>
        </p:nvSpPr>
        <p:spPr bwMode="auto">
          <a:xfrm>
            <a:off x="6733550" y="1722452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grpSp>
        <p:nvGrpSpPr>
          <p:cNvPr id="2" name="1 Grupo"/>
          <p:cNvGrpSpPr/>
          <p:nvPr/>
        </p:nvGrpSpPr>
        <p:grpSpPr>
          <a:xfrm>
            <a:off x="3094757" y="2569220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34807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REDEVISED MECHANISMS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48" name="Rectangle 11"/>
          <p:cNvSpPr>
            <a:spLocks noChangeArrowheads="1"/>
          </p:cNvSpPr>
          <p:nvPr/>
        </p:nvSpPr>
        <p:spPr bwMode="auto">
          <a:xfrm>
            <a:off x="6732240" y="197954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18" name="Rectangle 11"/>
          <p:cNvSpPr>
            <a:spLocks noChangeArrowheads="1"/>
          </p:cNvSpPr>
          <p:nvPr/>
        </p:nvSpPr>
        <p:spPr bwMode="auto">
          <a:xfrm>
            <a:off x="6732240" y="2267580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546" name="Rectangle 11"/>
          <p:cNvSpPr>
            <a:spLocks noChangeArrowheads="1"/>
          </p:cNvSpPr>
          <p:nvPr/>
        </p:nvSpPr>
        <p:spPr bwMode="auto">
          <a:xfrm>
            <a:off x="6732240" y="2533968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grpSp>
        <p:nvGrpSpPr>
          <p:cNvPr id="568" name="Group 2"/>
          <p:cNvGrpSpPr>
            <a:grpSpLocks/>
          </p:cNvGrpSpPr>
          <p:nvPr/>
        </p:nvGrpSpPr>
        <p:grpSpPr bwMode="auto">
          <a:xfrm rot="498828">
            <a:off x="2876971" y="4827041"/>
            <a:ext cx="186744" cy="185987"/>
            <a:chOff x="1281" y="579"/>
            <a:chExt cx="3187" cy="3172"/>
          </a:xfrm>
        </p:grpSpPr>
        <p:sp>
          <p:nvSpPr>
            <p:cNvPr id="56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57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1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2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3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4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5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6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7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78" name="Group 12"/>
          <p:cNvGrpSpPr>
            <a:grpSpLocks/>
          </p:cNvGrpSpPr>
          <p:nvPr/>
        </p:nvGrpSpPr>
        <p:grpSpPr bwMode="auto">
          <a:xfrm rot="1606593">
            <a:off x="3054167" y="4901132"/>
            <a:ext cx="154925" cy="154168"/>
            <a:chOff x="1281" y="579"/>
            <a:chExt cx="3187" cy="3172"/>
          </a:xfrm>
        </p:grpSpPr>
        <p:sp>
          <p:nvSpPr>
            <p:cNvPr id="579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580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1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2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3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4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5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6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7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588" name="Rectangle 34"/>
          <p:cNvSpPr>
            <a:spLocks noChangeArrowheads="1"/>
          </p:cNvSpPr>
          <p:nvPr/>
        </p:nvSpPr>
        <p:spPr bwMode="auto">
          <a:xfrm>
            <a:off x="2846189" y="4786315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52" name="Group 2"/>
          <p:cNvGrpSpPr>
            <a:grpSpLocks/>
          </p:cNvGrpSpPr>
          <p:nvPr/>
        </p:nvGrpSpPr>
        <p:grpSpPr bwMode="auto">
          <a:xfrm rot="498828">
            <a:off x="3316028" y="4829187"/>
            <a:ext cx="186744" cy="185987"/>
            <a:chOff x="1281" y="579"/>
            <a:chExt cx="3187" cy="3172"/>
          </a:xfrm>
        </p:grpSpPr>
        <p:sp>
          <p:nvSpPr>
            <p:cNvPr id="653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54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5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6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7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8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9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0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1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662" name="Group 12"/>
          <p:cNvGrpSpPr>
            <a:grpSpLocks/>
          </p:cNvGrpSpPr>
          <p:nvPr/>
        </p:nvGrpSpPr>
        <p:grpSpPr bwMode="auto">
          <a:xfrm rot="1606593">
            <a:off x="3493224" y="4903278"/>
            <a:ext cx="154925" cy="154168"/>
            <a:chOff x="1281" y="579"/>
            <a:chExt cx="3187" cy="3172"/>
          </a:xfrm>
        </p:grpSpPr>
        <p:sp>
          <p:nvSpPr>
            <p:cNvPr id="663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664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5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6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7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8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9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0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1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672" name="Rectangle 34"/>
          <p:cNvSpPr>
            <a:spLocks noChangeArrowheads="1"/>
          </p:cNvSpPr>
          <p:nvPr/>
        </p:nvSpPr>
        <p:spPr bwMode="auto">
          <a:xfrm>
            <a:off x="3285246" y="4788461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73" name="Group 2"/>
          <p:cNvGrpSpPr>
            <a:grpSpLocks/>
          </p:cNvGrpSpPr>
          <p:nvPr/>
        </p:nvGrpSpPr>
        <p:grpSpPr bwMode="auto">
          <a:xfrm rot="498828">
            <a:off x="3752972" y="4830870"/>
            <a:ext cx="186744" cy="185987"/>
            <a:chOff x="1281" y="579"/>
            <a:chExt cx="3187" cy="3172"/>
          </a:xfrm>
        </p:grpSpPr>
        <p:sp>
          <p:nvSpPr>
            <p:cNvPr id="674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75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6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7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8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9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0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1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2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683" name="Group 12"/>
          <p:cNvGrpSpPr>
            <a:grpSpLocks/>
          </p:cNvGrpSpPr>
          <p:nvPr/>
        </p:nvGrpSpPr>
        <p:grpSpPr bwMode="auto">
          <a:xfrm rot="1606593">
            <a:off x="3930168" y="4904961"/>
            <a:ext cx="154925" cy="154168"/>
            <a:chOff x="1281" y="579"/>
            <a:chExt cx="3187" cy="3172"/>
          </a:xfrm>
        </p:grpSpPr>
        <p:sp>
          <p:nvSpPr>
            <p:cNvPr id="684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685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6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7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8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9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0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1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2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693" name="Rectangle 34"/>
          <p:cNvSpPr>
            <a:spLocks noChangeArrowheads="1"/>
          </p:cNvSpPr>
          <p:nvPr/>
        </p:nvSpPr>
        <p:spPr bwMode="auto">
          <a:xfrm>
            <a:off x="3722190" y="4790144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94" name="Group 2"/>
          <p:cNvGrpSpPr>
            <a:grpSpLocks/>
          </p:cNvGrpSpPr>
          <p:nvPr/>
        </p:nvGrpSpPr>
        <p:grpSpPr bwMode="auto">
          <a:xfrm rot="498828">
            <a:off x="4182505" y="4833016"/>
            <a:ext cx="186744" cy="185987"/>
            <a:chOff x="1281" y="579"/>
            <a:chExt cx="3187" cy="3172"/>
          </a:xfrm>
        </p:grpSpPr>
        <p:sp>
          <p:nvSpPr>
            <p:cNvPr id="695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96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7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8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9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0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1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2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3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04" name="Group 12"/>
          <p:cNvGrpSpPr>
            <a:grpSpLocks/>
          </p:cNvGrpSpPr>
          <p:nvPr/>
        </p:nvGrpSpPr>
        <p:grpSpPr bwMode="auto">
          <a:xfrm rot="1606593">
            <a:off x="4359701" y="4907107"/>
            <a:ext cx="154925" cy="154168"/>
            <a:chOff x="1281" y="579"/>
            <a:chExt cx="3187" cy="3172"/>
          </a:xfrm>
        </p:grpSpPr>
        <p:sp>
          <p:nvSpPr>
            <p:cNvPr id="705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06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7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8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9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0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1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2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3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14" name="Rectangle 34"/>
          <p:cNvSpPr>
            <a:spLocks noChangeArrowheads="1"/>
          </p:cNvSpPr>
          <p:nvPr/>
        </p:nvSpPr>
        <p:spPr bwMode="auto">
          <a:xfrm>
            <a:off x="4151723" y="4792290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15" name="Group 2"/>
          <p:cNvGrpSpPr>
            <a:grpSpLocks/>
          </p:cNvGrpSpPr>
          <p:nvPr/>
        </p:nvGrpSpPr>
        <p:grpSpPr bwMode="auto">
          <a:xfrm rot="498828">
            <a:off x="4607544" y="4830735"/>
            <a:ext cx="186744" cy="185987"/>
            <a:chOff x="1281" y="579"/>
            <a:chExt cx="3187" cy="3172"/>
          </a:xfrm>
        </p:grpSpPr>
        <p:sp>
          <p:nvSpPr>
            <p:cNvPr id="716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17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8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9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0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1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2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3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4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25" name="Group 12"/>
          <p:cNvGrpSpPr>
            <a:grpSpLocks/>
          </p:cNvGrpSpPr>
          <p:nvPr/>
        </p:nvGrpSpPr>
        <p:grpSpPr bwMode="auto">
          <a:xfrm rot="1606593">
            <a:off x="4784740" y="4904826"/>
            <a:ext cx="154925" cy="154168"/>
            <a:chOff x="1281" y="579"/>
            <a:chExt cx="3187" cy="3172"/>
          </a:xfrm>
        </p:grpSpPr>
        <p:sp>
          <p:nvSpPr>
            <p:cNvPr id="726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27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8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9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0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1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2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3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4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35" name="Rectangle 34"/>
          <p:cNvSpPr>
            <a:spLocks noChangeArrowheads="1"/>
          </p:cNvSpPr>
          <p:nvPr/>
        </p:nvSpPr>
        <p:spPr bwMode="auto">
          <a:xfrm>
            <a:off x="4576762" y="4790009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36" name="Group 2"/>
          <p:cNvGrpSpPr>
            <a:grpSpLocks/>
          </p:cNvGrpSpPr>
          <p:nvPr/>
        </p:nvGrpSpPr>
        <p:grpSpPr bwMode="auto">
          <a:xfrm rot="498828">
            <a:off x="5046601" y="4832881"/>
            <a:ext cx="186744" cy="185987"/>
            <a:chOff x="1281" y="579"/>
            <a:chExt cx="3187" cy="3172"/>
          </a:xfrm>
        </p:grpSpPr>
        <p:sp>
          <p:nvSpPr>
            <p:cNvPr id="737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38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9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0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1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2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3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4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5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46" name="Group 12"/>
          <p:cNvGrpSpPr>
            <a:grpSpLocks/>
          </p:cNvGrpSpPr>
          <p:nvPr/>
        </p:nvGrpSpPr>
        <p:grpSpPr bwMode="auto">
          <a:xfrm rot="1606593">
            <a:off x="5223797" y="4906972"/>
            <a:ext cx="154925" cy="154168"/>
            <a:chOff x="1281" y="579"/>
            <a:chExt cx="3187" cy="3172"/>
          </a:xfrm>
        </p:grpSpPr>
        <p:sp>
          <p:nvSpPr>
            <p:cNvPr id="747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48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9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0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1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2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3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4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5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56" name="Rectangle 34"/>
          <p:cNvSpPr>
            <a:spLocks noChangeArrowheads="1"/>
          </p:cNvSpPr>
          <p:nvPr/>
        </p:nvSpPr>
        <p:spPr bwMode="auto">
          <a:xfrm>
            <a:off x="5015819" y="4792155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57" name="Group 2"/>
          <p:cNvGrpSpPr>
            <a:grpSpLocks/>
          </p:cNvGrpSpPr>
          <p:nvPr/>
        </p:nvGrpSpPr>
        <p:grpSpPr bwMode="auto">
          <a:xfrm rot="498828">
            <a:off x="5483545" y="4834564"/>
            <a:ext cx="186744" cy="185987"/>
            <a:chOff x="1281" y="579"/>
            <a:chExt cx="3187" cy="3172"/>
          </a:xfrm>
        </p:grpSpPr>
        <p:sp>
          <p:nvSpPr>
            <p:cNvPr id="758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59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0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1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2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3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4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5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6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67" name="Group 12"/>
          <p:cNvGrpSpPr>
            <a:grpSpLocks/>
          </p:cNvGrpSpPr>
          <p:nvPr/>
        </p:nvGrpSpPr>
        <p:grpSpPr bwMode="auto">
          <a:xfrm rot="1606593">
            <a:off x="5660741" y="4908655"/>
            <a:ext cx="154925" cy="154168"/>
            <a:chOff x="1281" y="579"/>
            <a:chExt cx="3187" cy="3172"/>
          </a:xfrm>
        </p:grpSpPr>
        <p:sp>
          <p:nvSpPr>
            <p:cNvPr id="768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69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0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1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2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3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4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5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6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77" name="Rectangle 34"/>
          <p:cNvSpPr>
            <a:spLocks noChangeArrowheads="1"/>
          </p:cNvSpPr>
          <p:nvPr/>
        </p:nvSpPr>
        <p:spPr bwMode="auto">
          <a:xfrm>
            <a:off x="5452763" y="4793838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78" name="Group 2"/>
          <p:cNvGrpSpPr>
            <a:grpSpLocks/>
          </p:cNvGrpSpPr>
          <p:nvPr/>
        </p:nvGrpSpPr>
        <p:grpSpPr bwMode="auto">
          <a:xfrm rot="498828">
            <a:off x="5913078" y="4836710"/>
            <a:ext cx="186744" cy="185987"/>
            <a:chOff x="1281" y="579"/>
            <a:chExt cx="3187" cy="3172"/>
          </a:xfrm>
        </p:grpSpPr>
        <p:sp>
          <p:nvSpPr>
            <p:cNvPr id="77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8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1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2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3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4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5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6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7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88" name="Group 12"/>
          <p:cNvGrpSpPr>
            <a:grpSpLocks/>
          </p:cNvGrpSpPr>
          <p:nvPr/>
        </p:nvGrpSpPr>
        <p:grpSpPr bwMode="auto">
          <a:xfrm rot="1606593">
            <a:off x="6090274" y="4910801"/>
            <a:ext cx="154925" cy="154168"/>
            <a:chOff x="1281" y="579"/>
            <a:chExt cx="3187" cy="3172"/>
          </a:xfrm>
        </p:grpSpPr>
        <p:sp>
          <p:nvSpPr>
            <p:cNvPr id="789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90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1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2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3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4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5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6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7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98" name="Rectangle 34"/>
          <p:cNvSpPr>
            <a:spLocks noChangeArrowheads="1"/>
          </p:cNvSpPr>
          <p:nvPr/>
        </p:nvSpPr>
        <p:spPr bwMode="auto">
          <a:xfrm>
            <a:off x="5882296" y="4795984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799" name="798 Rectángulo"/>
          <p:cNvSpPr/>
          <p:nvPr/>
        </p:nvSpPr>
        <p:spPr>
          <a:xfrm>
            <a:off x="2834259" y="5733256"/>
            <a:ext cx="4194177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807 Rectángulo"/>
          <p:cNvSpPr/>
          <p:nvPr/>
        </p:nvSpPr>
        <p:spPr>
          <a:xfrm>
            <a:off x="2868196" y="5770142"/>
            <a:ext cx="321469" cy="102144"/>
          </a:xfrm>
          <a:prstGeom prst="rect">
            <a:avLst/>
          </a:prstGeom>
          <a:solidFill>
            <a:schemeClr val="bg1">
              <a:lumMod val="6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808 Rectángulo"/>
          <p:cNvSpPr/>
          <p:nvPr/>
        </p:nvSpPr>
        <p:spPr>
          <a:xfrm>
            <a:off x="3213213" y="5770366"/>
            <a:ext cx="321469" cy="102144"/>
          </a:xfrm>
          <a:prstGeom prst="rect">
            <a:avLst/>
          </a:prstGeom>
          <a:solidFill>
            <a:schemeClr val="bg1">
              <a:lumMod val="6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809 Rectángulo"/>
          <p:cNvSpPr/>
          <p:nvPr/>
        </p:nvSpPr>
        <p:spPr>
          <a:xfrm>
            <a:off x="3556098" y="5769549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810 Rectángulo"/>
          <p:cNvSpPr/>
          <p:nvPr/>
        </p:nvSpPr>
        <p:spPr>
          <a:xfrm>
            <a:off x="3898734" y="5769773"/>
            <a:ext cx="321469" cy="102144"/>
          </a:xfrm>
          <a:prstGeom prst="rect">
            <a:avLst/>
          </a:prstGeom>
          <a:solidFill>
            <a:schemeClr val="bg1">
              <a:lumMod val="6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811 Rectángulo"/>
          <p:cNvSpPr/>
          <p:nvPr/>
        </p:nvSpPr>
        <p:spPr>
          <a:xfrm>
            <a:off x="4242197" y="5770142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812 Rectángulo"/>
          <p:cNvSpPr/>
          <p:nvPr/>
        </p:nvSpPr>
        <p:spPr>
          <a:xfrm>
            <a:off x="4591976" y="5770366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813 Rectángulo"/>
          <p:cNvSpPr/>
          <p:nvPr/>
        </p:nvSpPr>
        <p:spPr>
          <a:xfrm>
            <a:off x="4939623" y="5769549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814 Rectángulo"/>
          <p:cNvSpPr/>
          <p:nvPr/>
        </p:nvSpPr>
        <p:spPr>
          <a:xfrm>
            <a:off x="5284640" y="5769773"/>
            <a:ext cx="321469" cy="102144"/>
          </a:xfrm>
          <a:prstGeom prst="rect">
            <a:avLst/>
          </a:prstGeom>
          <a:solidFill>
            <a:schemeClr val="bg1">
              <a:lumMod val="6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815 Rectángulo"/>
          <p:cNvSpPr/>
          <p:nvPr/>
        </p:nvSpPr>
        <p:spPr>
          <a:xfrm>
            <a:off x="5630113" y="5769564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816 Rectángulo"/>
          <p:cNvSpPr/>
          <p:nvPr/>
        </p:nvSpPr>
        <p:spPr>
          <a:xfrm>
            <a:off x="5979892" y="5769788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817 Rectángulo"/>
          <p:cNvSpPr/>
          <p:nvPr/>
        </p:nvSpPr>
        <p:spPr>
          <a:xfrm>
            <a:off x="6327539" y="5768971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818 Rectángulo"/>
          <p:cNvSpPr/>
          <p:nvPr/>
        </p:nvSpPr>
        <p:spPr>
          <a:xfrm>
            <a:off x="6672556" y="5769195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481 Rectángulo"/>
          <p:cNvSpPr/>
          <p:nvPr/>
        </p:nvSpPr>
        <p:spPr>
          <a:xfrm>
            <a:off x="7020272" y="5733256"/>
            <a:ext cx="367953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482 Rectángulo"/>
          <p:cNvSpPr/>
          <p:nvPr/>
        </p:nvSpPr>
        <p:spPr>
          <a:xfrm>
            <a:off x="7027093" y="5768778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4" name="483 Rectángulo"/>
          <p:cNvSpPr/>
          <p:nvPr/>
        </p:nvSpPr>
        <p:spPr>
          <a:xfrm>
            <a:off x="3556495" y="5769969"/>
            <a:ext cx="321469" cy="102144"/>
          </a:xfrm>
          <a:prstGeom prst="rect">
            <a:avLst/>
          </a:prstGeom>
          <a:solidFill>
            <a:schemeClr val="bg1">
              <a:lumMod val="6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799 Rectángulo"/>
          <p:cNvSpPr/>
          <p:nvPr/>
        </p:nvSpPr>
        <p:spPr>
          <a:xfrm>
            <a:off x="2886075" y="5138737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2000">
                <a:schemeClr val="bg1"/>
              </a:gs>
              <a:gs pos="45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800 Rectángulo"/>
          <p:cNvSpPr/>
          <p:nvPr/>
        </p:nvSpPr>
        <p:spPr>
          <a:xfrm>
            <a:off x="3319189" y="5138961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75000">
                <a:schemeClr val="bg1"/>
              </a:gs>
              <a:gs pos="72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801 Rectángulo"/>
          <p:cNvSpPr/>
          <p:nvPr/>
        </p:nvSpPr>
        <p:spPr>
          <a:xfrm>
            <a:off x="3759695" y="5138144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000">
                <a:schemeClr val="bg1"/>
              </a:gs>
              <a:gs pos="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802 Rectángulo"/>
          <p:cNvSpPr/>
          <p:nvPr/>
        </p:nvSpPr>
        <p:spPr>
          <a:xfrm>
            <a:off x="4199952" y="5138368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32000">
                <a:schemeClr val="bg1"/>
              </a:gs>
              <a:gs pos="28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803 Rectángulo"/>
          <p:cNvSpPr/>
          <p:nvPr/>
        </p:nvSpPr>
        <p:spPr>
          <a:xfrm>
            <a:off x="4612464" y="5138737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75000">
                <a:schemeClr val="bg1"/>
              </a:gs>
              <a:gs pos="72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804 Rectángulo"/>
          <p:cNvSpPr/>
          <p:nvPr/>
        </p:nvSpPr>
        <p:spPr>
          <a:xfrm>
            <a:off x="5045578" y="5138961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2000">
                <a:schemeClr val="bg1"/>
              </a:gs>
              <a:gs pos="45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805 Rectángulo"/>
          <p:cNvSpPr/>
          <p:nvPr/>
        </p:nvSpPr>
        <p:spPr>
          <a:xfrm>
            <a:off x="5486084" y="5138144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2000">
                <a:schemeClr val="bg1"/>
              </a:gs>
              <a:gs pos="45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806 Rectángulo"/>
          <p:cNvSpPr/>
          <p:nvPr/>
        </p:nvSpPr>
        <p:spPr>
          <a:xfrm>
            <a:off x="5919198" y="5138368"/>
            <a:ext cx="321469" cy="10214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22000">
                <a:schemeClr val="bg1"/>
              </a:gs>
              <a:gs pos="17000">
                <a:schemeClr val="bg1">
                  <a:lumMod val="75000"/>
                </a:schemeClr>
              </a:gs>
            </a:gsLst>
            <a:lin ang="0" scaled="1"/>
            <a:tileRect/>
          </a:gra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ectangle 11"/>
          <p:cNvSpPr>
            <a:spLocks noChangeArrowheads="1"/>
          </p:cNvSpPr>
          <p:nvPr/>
        </p:nvSpPr>
        <p:spPr bwMode="auto">
          <a:xfrm>
            <a:off x="6732240" y="2807983"/>
            <a:ext cx="3658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t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b="1" dirty="0" smtClean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</a:t>
            </a:r>
            <a:endParaRPr lang="es-ES" b="1" dirty="0" smtClean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503" name="Line 30"/>
          <p:cNvSpPr>
            <a:spLocks noChangeShapeType="1"/>
          </p:cNvSpPr>
          <p:nvPr/>
        </p:nvSpPr>
        <p:spPr bwMode="auto">
          <a:xfrm>
            <a:off x="3062719" y="5241143"/>
            <a:ext cx="1357449" cy="527828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4" name="Line 30"/>
          <p:cNvSpPr>
            <a:spLocks noChangeShapeType="1"/>
          </p:cNvSpPr>
          <p:nvPr/>
        </p:nvSpPr>
        <p:spPr bwMode="auto">
          <a:xfrm>
            <a:off x="3464253" y="5241143"/>
            <a:ext cx="2379809" cy="529224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6" name="Line 30"/>
          <p:cNvSpPr>
            <a:spLocks noChangeShapeType="1"/>
          </p:cNvSpPr>
          <p:nvPr/>
        </p:nvSpPr>
        <p:spPr bwMode="auto">
          <a:xfrm>
            <a:off x="4359247" y="5241144"/>
            <a:ext cx="393464" cy="529222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7" name="Line 30"/>
          <p:cNvSpPr>
            <a:spLocks noChangeShapeType="1"/>
          </p:cNvSpPr>
          <p:nvPr/>
        </p:nvSpPr>
        <p:spPr bwMode="auto">
          <a:xfrm>
            <a:off x="4769344" y="5241144"/>
            <a:ext cx="1718929" cy="527827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8" name="Line 30"/>
          <p:cNvSpPr>
            <a:spLocks noChangeShapeType="1"/>
          </p:cNvSpPr>
          <p:nvPr/>
        </p:nvSpPr>
        <p:spPr bwMode="auto">
          <a:xfrm flipH="1">
            <a:off x="5094447" y="5241145"/>
            <a:ext cx="548112" cy="529222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09" name="Line 30"/>
          <p:cNvSpPr>
            <a:spLocks noChangeShapeType="1"/>
          </p:cNvSpPr>
          <p:nvPr/>
        </p:nvSpPr>
        <p:spPr bwMode="auto">
          <a:xfrm>
            <a:off x="6061302" y="5241145"/>
            <a:ext cx="89439" cy="529222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510" name="Line 30"/>
          <p:cNvSpPr>
            <a:spLocks noChangeShapeType="1"/>
          </p:cNvSpPr>
          <p:nvPr/>
        </p:nvSpPr>
        <p:spPr bwMode="auto">
          <a:xfrm>
            <a:off x="5223342" y="5241145"/>
            <a:ext cx="1609947" cy="529222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6" name="Line 30"/>
          <p:cNvSpPr>
            <a:spLocks noChangeShapeType="1"/>
          </p:cNvSpPr>
          <p:nvPr/>
        </p:nvSpPr>
        <p:spPr bwMode="auto">
          <a:xfrm>
            <a:off x="3911985" y="5241145"/>
            <a:ext cx="3275841" cy="527633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487" name="486 Pentágono"/>
          <p:cNvSpPr/>
          <p:nvPr/>
        </p:nvSpPr>
        <p:spPr>
          <a:xfrm>
            <a:off x="315" y="6613525"/>
            <a:ext cx="5628493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411532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" name="1089 Rectángulo"/>
          <p:cNvSpPr/>
          <p:nvPr/>
        </p:nvSpPr>
        <p:spPr>
          <a:xfrm>
            <a:off x="5353639" y="5360516"/>
            <a:ext cx="2818761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1" name="1090 Rectángulo"/>
          <p:cNvSpPr/>
          <p:nvPr/>
        </p:nvSpPr>
        <p:spPr>
          <a:xfrm>
            <a:off x="5387575" y="5397402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2" name="1091 Rectángulo"/>
          <p:cNvSpPr/>
          <p:nvPr/>
        </p:nvSpPr>
        <p:spPr>
          <a:xfrm>
            <a:off x="5732592" y="5397626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3" name="1092 Rectángulo"/>
          <p:cNvSpPr/>
          <p:nvPr/>
        </p:nvSpPr>
        <p:spPr>
          <a:xfrm>
            <a:off x="6075477" y="5396809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4" name="1093 Rectángulo"/>
          <p:cNvSpPr/>
          <p:nvPr/>
        </p:nvSpPr>
        <p:spPr>
          <a:xfrm>
            <a:off x="6418113" y="5397033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5" name="1094 Rectángulo"/>
          <p:cNvSpPr/>
          <p:nvPr/>
        </p:nvSpPr>
        <p:spPr>
          <a:xfrm>
            <a:off x="6761576" y="5397402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6" name="1095 Rectángulo"/>
          <p:cNvSpPr/>
          <p:nvPr/>
        </p:nvSpPr>
        <p:spPr>
          <a:xfrm>
            <a:off x="7111355" y="5397626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7" name="1096 Rectángulo"/>
          <p:cNvSpPr/>
          <p:nvPr/>
        </p:nvSpPr>
        <p:spPr>
          <a:xfrm>
            <a:off x="7459002" y="5396809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8" name="1097 Rectángulo"/>
          <p:cNvSpPr/>
          <p:nvPr/>
        </p:nvSpPr>
        <p:spPr>
          <a:xfrm>
            <a:off x="7804019" y="5397033"/>
            <a:ext cx="321469" cy="10214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492 Rectángulo"/>
          <p:cNvSpPr/>
          <p:nvPr/>
        </p:nvSpPr>
        <p:spPr>
          <a:xfrm>
            <a:off x="4932040" y="1124744"/>
            <a:ext cx="3600401" cy="3572044"/>
          </a:xfrm>
          <a:prstGeom prst="rect">
            <a:avLst/>
          </a:prstGeom>
          <a:solidFill>
            <a:srgbClr val="E8F8EE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21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4" name="43 Elipse"/>
          <p:cNvSpPr/>
          <p:nvPr/>
        </p:nvSpPr>
        <p:spPr>
          <a:xfrm>
            <a:off x="5040831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62 Elipse"/>
          <p:cNvSpPr/>
          <p:nvPr/>
        </p:nvSpPr>
        <p:spPr>
          <a:xfrm>
            <a:off x="5256855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63 Elipse"/>
          <p:cNvSpPr/>
          <p:nvPr/>
        </p:nvSpPr>
        <p:spPr>
          <a:xfrm>
            <a:off x="5472879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64 Elipse"/>
          <p:cNvSpPr/>
          <p:nvPr/>
        </p:nvSpPr>
        <p:spPr>
          <a:xfrm>
            <a:off x="5688903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65 Elipse"/>
          <p:cNvSpPr/>
          <p:nvPr/>
        </p:nvSpPr>
        <p:spPr>
          <a:xfrm>
            <a:off x="5904927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66 Elipse"/>
          <p:cNvSpPr/>
          <p:nvPr/>
        </p:nvSpPr>
        <p:spPr>
          <a:xfrm>
            <a:off x="6120951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67 Elipse"/>
          <p:cNvSpPr/>
          <p:nvPr/>
        </p:nvSpPr>
        <p:spPr>
          <a:xfrm>
            <a:off x="6336975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68 Elipse"/>
          <p:cNvSpPr/>
          <p:nvPr/>
        </p:nvSpPr>
        <p:spPr>
          <a:xfrm>
            <a:off x="6552999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69 Elipse"/>
          <p:cNvSpPr/>
          <p:nvPr/>
        </p:nvSpPr>
        <p:spPr>
          <a:xfrm>
            <a:off x="6769023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70 Elipse"/>
          <p:cNvSpPr/>
          <p:nvPr/>
        </p:nvSpPr>
        <p:spPr>
          <a:xfrm>
            <a:off x="6985047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71 Elipse"/>
          <p:cNvSpPr/>
          <p:nvPr/>
        </p:nvSpPr>
        <p:spPr>
          <a:xfrm>
            <a:off x="7201071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72 Elipse"/>
          <p:cNvSpPr/>
          <p:nvPr/>
        </p:nvSpPr>
        <p:spPr>
          <a:xfrm>
            <a:off x="7417095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73 Elipse"/>
          <p:cNvSpPr/>
          <p:nvPr/>
        </p:nvSpPr>
        <p:spPr>
          <a:xfrm>
            <a:off x="7633119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74 Elipse"/>
          <p:cNvSpPr/>
          <p:nvPr/>
        </p:nvSpPr>
        <p:spPr>
          <a:xfrm>
            <a:off x="7849143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75 Elipse"/>
          <p:cNvSpPr/>
          <p:nvPr/>
        </p:nvSpPr>
        <p:spPr>
          <a:xfrm>
            <a:off x="8065167" y="124040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77 Elipse"/>
          <p:cNvSpPr/>
          <p:nvPr/>
        </p:nvSpPr>
        <p:spPr>
          <a:xfrm>
            <a:off x="5040831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78 Elipse"/>
          <p:cNvSpPr/>
          <p:nvPr/>
        </p:nvSpPr>
        <p:spPr>
          <a:xfrm>
            <a:off x="5256855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81 Elipse"/>
          <p:cNvSpPr/>
          <p:nvPr/>
        </p:nvSpPr>
        <p:spPr>
          <a:xfrm>
            <a:off x="5904927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82 Elipse"/>
          <p:cNvSpPr/>
          <p:nvPr/>
        </p:nvSpPr>
        <p:spPr>
          <a:xfrm>
            <a:off x="6120951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83 Elipse"/>
          <p:cNvSpPr/>
          <p:nvPr/>
        </p:nvSpPr>
        <p:spPr>
          <a:xfrm>
            <a:off x="6336975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84 Elipse"/>
          <p:cNvSpPr/>
          <p:nvPr/>
        </p:nvSpPr>
        <p:spPr>
          <a:xfrm>
            <a:off x="6552999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85 Elipse"/>
          <p:cNvSpPr/>
          <p:nvPr/>
        </p:nvSpPr>
        <p:spPr>
          <a:xfrm>
            <a:off x="6769023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86 Elipse"/>
          <p:cNvSpPr/>
          <p:nvPr/>
        </p:nvSpPr>
        <p:spPr>
          <a:xfrm>
            <a:off x="6985047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87 Elipse"/>
          <p:cNvSpPr/>
          <p:nvPr/>
        </p:nvSpPr>
        <p:spPr>
          <a:xfrm>
            <a:off x="7201071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88 Elipse"/>
          <p:cNvSpPr/>
          <p:nvPr/>
        </p:nvSpPr>
        <p:spPr>
          <a:xfrm>
            <a:off x="7417095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89 Elipse"/>
          <p:cNvSpPr/>
          <p:nvPr/>
        </p:nvSpPr>
        <p:spPr>
          <a:xfrm>
            <a:off x="7633119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90 Elipse"/>
          <p:cNvSpPr/>
          <p:nvPr/>
        </p:nvSpPr>
        <p:spPr>
          <a:xfrm>
            <a:off x="7849143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91 Elipse"/>
          <p:cNvSpPr/>
          <p:nvPr/>
        </p:nvSpPr>
        <p:spPr>
          <a:xfrm>
            <a:off x="8065167" y="145642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93 Elipse"/>
          <p:cNvSpPr/>
          <p:nvPr/>
        </p:nvSpPr>
        <p:spPr>
          <a:xfrm>
            <a:off x="5040831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94 Elipse"/>
          <p:cNvSpPr/>
          <p:nvPr/>
        </p:nvSpPr>
        <p:spPr>
          <a:xfrm>
            <a:off x="5256855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97 Elipse"/>
          <p:cNvSpPr/>
          <p:nvPr/>
        </p:nvSpPr>
        <p:spPr>
          <a:xfrm>
            <a:off x="5904927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98 Elipse"/>
          <p:cNvSpPr/>
          <p:nvPr/>
        </p:nvSpPr>
        <p:spPr>
          <a:xfrm>
            <a:off x="6120951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100 Elipse"/>
          <p:cNvSpPr/>
          <p:nvPr/>
        </p:nvSpPr>
        <p:spPr>
          <a:xfrm>
            <a:off x="6552999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101 Elipse"/>
          <p:cNvSpPr/>
          <p:nvPr/>
        </p:nvSpPr>
        <p:spPr>
          <a:xfrm>
            <a:off x="6769023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102 Elipse"/>
          <p:cNvSpPr/>
          <p:nvPr/>
        </p:nvSpPr>
        <p:spPr>
          <a:xfrm>
            <a:off x="6985047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103 Elipse"/>
          <p:cNvSpPr/>
          <p:nvPr/>
        </p:nvSpPr>
        <p:spPr>
          <a:xfrm>
            <a:off x="7201071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104 Elipse"/>
          <p:cNvSpPr/>
          <p:nvPr/>
        </p:nvSpPr>
        <p:spPr>
          <a:xfrm>
            <a:off x="7417095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105 Elipse"/>
          <p:cNvSpPr/>
          <p:nvPr/>
        </p:nvSpPr>
        <p:spPr>
          <a:xfrm>
            <a:off x="7633119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106 Elipse"/>
          <p:cNvSpPr/>
          <p:nvPr/>
        </p:nvSpPr>
        <p:spPr>
          <a:xfrm>
            <a:off x="7849143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107 Elipse"/>
          <p:cNvSpPr/>
          <p:nvPr/>
        </p:nvSpPr>
        <p:spPr>
          <a:xfrm>
            <a:off x="8065167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108 Elipse"/>
          <p:cNvSpPr/>
          <p:nvPr/>
        </p:nvSpPr>
        <p:spPr>
          <a:xfrm>
            <a:off x="8281191" y="167245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109 Elipse"/>
          <p:cNvSpPr/>
          <p:nvPr/>
        </p:nvSpPr>
        <p:spPr>
          <a:xfrm>
            <a:off x="5040831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110 Elipse"/>
          <p:cNvSpPr/>
          <p:nvPr/>
        </p:nvSpPr>
        <p:spPr>
          <a:xfrm>
            <a:off x="5256855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111 Elipse"/>
          <p:cNvSpPr/>
          <p:nvPr/>
        </p:nvSpPr>
        <p:spPr>
          <a:xfrm>
            <a:off x="5472879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112 Elipse"/>
          <p:cNvSpPr/>
          <p:nvPr/>
        </p:nvSpPr>
        <p:spPr>
          <a:xfrm>
            <a:off x="5688903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113 Elipse"/>
          <p:cNvSpPr/>
          <p:nvPr/>
        </p:nvSpPr>
        <p:spPr>
          <a:xfrm>
            <a:off x="5904927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114 Elipse"/>
          <p:cNvSpPr/>
          <p:nvPr/>
        </p:nvSpPr>
        <p:spPr>
          <a:xfrm>
            <a:off x="6120951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117 Elipse"/>
          <p:cNvSpPr/>
          <p:nvPr/>
        </p:nvSpPr>
        <p:spPr>
          <a:xfrm>
            <a:off x="6769023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118 Elipse"/>
          <p:cNvSpPr/>
          <p:nvPr/>
        </p:nvSpPr>
        <p:spPr>
          <a:xfrm>
            <a:off x="6985047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119 Elipse"/>
          <p:cNvSpPr/>
          <p:nvPr/>
        </p:nvSpPr>
        <p:spPr>
          <a:xfrm>
            <a:off x="7201071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120 Elipse"/>
          <p:cNvSpPr/>
          <p:nvPr/>
        </p:nvSpPr>
        <p:spPr>
          <a:xfrm>
            <a:off x="7417095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121 Elipse"/>
          <p:cNvSpPr/>
          <p:nvPr/>
        </p:nvSpPr>
        <p:spPr>
          <a:xfrm>
            <a:off x="7633119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122 Elipse"/>
          <p:cNvSpPr/>
          <p:nvPr/>
        </p:nvSpPr>
        <p:spPr>
          <a:xfrm>
            <a:off x="7849143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123 Elipse"/>
          <p:cNvSpPr/>
          <p:nvPr/>
        </p:nvSpPr>
        <p:spPr>
          <a:xfrm>
            <a:off x="8065167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124 Elipse"/>
          <p:cNvSpPr/>
          <p:nvPr/>
        </p:nvSpPr>
        <p:spPr>
          <a:xfrm>
            <a:off x="8281191" y="188847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125 Elipse"/>
          <p:cNvSpPr/>
          <p:nvPr/>
        </p:nvSpPr>
        <p:spPr>
          <a:xfrm>
            <a:off x="5040831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126 Elipse"/>
          <p:cNvSpPr/>
          <p:nvPr/>
        </p:nvSpPr>
        <p:spPr>
          <a:xfrm>
            <a:off x="5256855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127 Elipse"/>
          <p:cNvSpPr/>
          <p:nvPr/>
        </p:nvSpPr>
        <p:spPr>
          <a:xfrm>
            <a:off x="5472879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128 Elipse"/>
          <p:cNvSpPr/>
          <p:nvPr/>
        </p:nvSpPr>
        <p:spPr>
          <a:xfrm>
            <a:off x="5688903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129 Elipse"/>
          <p:cNvSpPr/>
          <p:nvPr/>
        </p:nvSpPr>
        <p:spPr>
          <a:xfrm>
            <a:off x="5904927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132 Elipse"/>
          <p:cNvSpPr/>
          <p:nvPr/>
        </p:nvSpPr>
        <p:spPr>
          <a:xfrm>
            <a:off x="6552999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133 Elipse"/>
          <p:cNvSpPr/>
          <p:nvPr/>
        </p:nvSpPr>
        <p:spPr>
          <a:xfrm>
            <a:off x="6769023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134 Elipse"/>
          <p:cNvSpPr/>
          <p:nvPr/>
        </p:nvSpPr>
        <p:spPr>
          <a:xfrm>
            <a:off x="6985047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135 Elipse"/>
          <p:cNvSpPr/>
          <p:nvPr/>
        </p:nvSpPr>
        <p:spPr>
          <a:xfrm>
            <a:off x="7201071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136 Elipse"/>
          <p:cNvSpPr/>
          <p:nvPr/>
        </p:nvSpPr>
        <p:spPr>
          <a:xfrm>
            <a:off x="7417095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137 Elipse"/>
          <p:cNvSpPr/>
          <p:nvPr/>
        </p:nvSpPr>
        <p:spPr>
          <a:xfrm>
            <a:off x="7633119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138 Elipse"/>
          <p:cNvSpPr/>
          <p:nvPr/>
        </p:nvSpPr>
        <p:spPr>
          <a:xfrm>
            <a:off x="7849143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139 Elipse"/>
          <p:cNvSpPr/>
          <p:nvPr/>
        </p:nvSpPr>
        <p:spPr>
          <a:xfrm>
            <a:off x="8065167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140 Elipse"/>
          <p:cNvSpPr/>
          <p:nvPr/>
        </p:nvSpPr>
        <p:spPr>
          <a:xfrm>
            <a:off x="8281191" y="210450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141 Elipse"/>
          <p:cNvSpPr/>
          <p:nvPr/>
        </p:nvSpPr>
        <p:spPr>
          <a:xfrm>
            <a:off x="5040831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142 Elipse"/>
          <p:cNvSpPr/>
          <p:nvPr/>
        </p:nvSpPr>
        <p:spPr>
          <a:xfrm>
            <a:off x="5256855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143 Elipse"/>
          <p:cNvSpPr/>
          <p:nvPr/>
        </p:nvSpPr>
        <p:spPr>
          <a:xfrm>
            <a:off x="5472879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144 Elipse"/>
          <p:cNvSpPr/>
          <p:nvPr/>
        </p:nvSpPr>
        <p:spPr>
          <a:xfrm>
            <a:off x="5688903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145 Elipse"/>
          <p:cNvSpPr/>
          <p:nvPr/>
        </p:nvSpPr>
        <p:spPr>
          <a:xfrm>
            <a:off x="5904927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148 Elipse"/>
          <p:cNvSpPr/>
          <p:nvPr/>
        </p:nvSpPr>
        <p:spPr>
          <a:xfrm>
            <a:off x="6552999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149 Elipse"/>
          <p:cNvSpPr/>
          <p:nvPr/>
        </p:nvSpPr>
        <p:spPr>
          <a:xfrm>
            <a:off x="6769023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150 Elipse"/>
          <p:cNvSpPr/>
          <p:nvPr/>
        </p:nvSpPr>
        <p:spPr>
          <a:xfrm>
            <a:off x="6985047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153 Elipse"/>
          <p:cNvSpPr/>
          <p:nvPr/>
        </p:nvSpPr>
        <p:spPr>
          <a:xfrm>
            <a:off x="7633119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154 Elipse"/>
          <p:cNvSpPr/>
          <p:nvPr/>
        </p:nvSpPr>
        <p:spPr>
          <a:xfrm>
            <a:off x="7849143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155 Elipse"/>
          <p:cNvSpPr/>
          <p:nvPr/>
        </p:nvSpPr>
        <p:spPr>
          <a:xfrm>
            <a:off x="8065167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156 Elipse"/>
          <p:cNvSpPr/>
          <p:nvPr/>
        </p:nvSpPr>
        <p:spPr>
          <a:xfrm>
            <a:off x="8281191" y="232052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157 Elipse"/>
          <p:cNvSpPr/>
          <p:nvPr/>
        </p:nvSpPr>
        <p:spPr>
          <a:xfrm>
            <a:off x="5040831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158 Elipse"/>
          <p:cNvSpPr/>
          <p:nvPr/>
        </p:nvSpPr>
        <p:spPr>
          <a:xfrm>
            <a:off x="5256855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159 Elipse"/>
          <p:cNvSpPr/>
          <p:nvPr/>
        </p:nvSpPr>
        <p:spPr>
          <a:xfrm>
            <a:off x="5472879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160 Elipse"/>
          <p:cNvSpPr/>
          <p:nvPr/>
        </p:nvSpPr>
        <p:spPr>
          <a:xfrm>
            <a:off x="5688903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161 Elipse"/>
          <p:cNvSpPr/>
          <p:nvPr/>
        </p:nvSpPr>
        <p:spPr>
          <a:xfrm>
            <a:off x="5904927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162 Elipse"/>
          <p:cNvSpPr/>
          <p:nvPr/>
        </p:nvSpPr>
        <p:spPr>
          <a:xfrm>
            <a:off x="6120951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163 Elipse"/>
          <p:cNvSpPr/>
          <p:nvPr/>
        </p:nvSpPr>
        <p:spPr>
          <a:xfrm>
            <a:off x="6336975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164 Elipse"/>
          <p:cNvSpPr/>
          <p:nvPr/>
        </p:nvSpPr>
        <p:spPr>
          <a:xfrm>
            <a:off x="6552999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165 Elipse"/>
          <p:cNvSpPr/>
          <p:nvPr/>
        </p:nvSpPr>
        <p:spPr>
          <a:xfrm>
            <a:off x="6769023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166 Elipse"/>
          <p:cNvSpPr/>
          <p:nvPr/>
        </p:nvSpPr>
        <p:spPr>
          <a:xfrm>
            <a:off x="6985047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171 Elipse"/>
          <p:cNvSpPr/>
          <p:nvPr/>
        </p:nvSpPr>
        <p:spPr>
          <a:xfrm>
            <a:off x="8065167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172 Elipse"/>
          <p:cNvSpPr/>
          <p:nvPr/>
        </p:nvSpPr>
        <p:spPr>
          <a:xfrm>
            <a:off x="8281191" y="253654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173 Elipse"/>
          <p:cNvSpPr/>
          <p:nvPr/>
        </p:nvSpPr>
        <p:spPr>
          <a:xfrm>
            <a:off x="5040831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174 Elipse"/>
          <p:cNvSpPr/>
          <p:nvPr/>
        </p:nvSpPr>
        <p:spPr>
          <a:xfrm>
            <a:off x="5256855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175 Elipse"/>
          <p:cNvSpPr/>
          <p:nvPr/>
        </p:nvSpPr>
        <p:spPr>
          <a:xfrm>
            <a:off x="5472879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176 Elipse"/>
          <p:cNvSpPr/>
          <p:nvPr/>
        </p:nvSpPr>
        <p:spPr>
          <a:xfrm>
            <a:off x="5688903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177 Elipse"/>
          <p:cNvSpPr/>
          <p:nvPr/>
        </p:nvSpPr>
        <p:spPr>
          <a:xfrm>
            <a:off x="5904927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178 Elipse"/>
          <p:cNvSpPr/>
          <p:nvPr/>
        </p:nvSpPr>
        <p:spPr>
          <a:xfrm>
            <a:off x="6120951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179 Elipse"/>
          <p:cNvSpPr/>
          <p:nvPr/>
        </p:nvSpPr>
        <p:spPr>
          <a:xfrm>
            <a:off x="6336975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180 Elipse"/>
          <p:cNvSpPr/>
          <p:nvPr/>
        </p:nvSpPr>
        <p:spPr>
          <a:xfrm>
            <a:off x="6552999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181 Elipse"/>
          <p:cNvSpPr/>
          <p:nvPr/>
        </p:nvSpPr>
        <p:spPr>
          <a:xfrm>
            <a:off x="6769023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182 Elipse"/>
          <p:cNvSpPr/>
          <p:nvPr/>
        </p:nvSpPr>
        <p:spPr>
          <a:xfrm>
            <a:off x="6985047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185 Elipse"/>
          <p:cNvSpPr/>
          <p:nvPr/>
        </p:nvSpPr>
        <p:spPr>
          <a:xfrm>
            <a:off x="7633119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186 Elipse"/>
          <p:cNvSpPr/>
          <p:nvPr/>
        </p:nvSpPr>
        <p:spPr>
          <a:xfrm>
            <a:off x="7849143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187 Elipse"/>
          <p:cNvSpPr/>
          <p:nvPr/>
        </p:nvSpPr>
        <p:spPr>
          <a:xfrm>
            <a:off x="8065167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188 Elipse"/>
          <p:cNvSpPr/>
          <p:nvPr/>
        </p:nvSpPr>
        <p:spPr>
          <a:xfrm>
            <a:off x="8281191" y="275257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189 Elipse"/>
          <p:cNvSpPr/>
          <p:nvPr/>
        </p:nvSpPr>
        <p:spPr>
          <a:xfrm>
            <a:off x="5040831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190 Elipse"/>
          <p:cNvSpPr/>
          <p:nvPr/>
        </p:nvSpPr>
        <p:spPr>
          <a:xfrm>
            <a:off x="5256855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191 Elipse"/>
          <p:cNvSpPr/>
          <p:nvPr/>
        </p:nvSpPr>
        <p:spPr>
          <a:xfrm>
            <a:off x="5472879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192 Elipse"/>
          <p:cNvSpPr/>
          <p:nvPr/>
        </p:nvSpPr>
        <p:spPr>
          <a:xfrm>
            <a:off x="5688903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193 Elipse"/>
          <p:cNvSpPr/>
          <p:nvPr/>
        </p:nvSpPr>
        <p:spPr>
          <a:xfrm>
            <a:off x="5904927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196 Elipse"/>
          <p:cNvSpPr/>
          <p:nvPr/>
        </p:nvSpPr>
        <p:spPr>
          <a:xfrm>
            <a:off x="6552999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197 Elipse"/>
          <p:cNvSpPr/>
          <p:nvPr/>
        </p:nvSpPr>
        <p:spPr>
          <a:xfrm>
            <a:off x="6769023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198 Elipse"/>
          <p:cNvSpPr/>
          <p:nvPr/>
        </p:nvSpPr>
        <p:spPr>
          <a:xfrm>
            <a:off x="6985047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199 Elipse"/>
          <p:cNvSpPr/>
          <p:nvPr/>
        </p:nvSpPr>
        <p:spPr>
          <a:xfrm>
            <a:off x="7201071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200 Elipse"/>
          <p:cNvSpPr/>
          <p:nvPr/>
        </p:nvSpPr>
        <p:spPr>
          <a:xfrm>
            <a:off x="7417095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201 Elipse"/>
          <p:cNvSpPr/>
          <p:nvPr/>
        </p:nvSpPr>
        <p:spPr>
          <a:xfrm>
            <a:off x="7633119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202 Elipse"/>
          <p:cNvSpPr/>
          <p:nvPr/>
        </p:nvSpPr>
        <p:spPr>
          <a:xfrm>
            <a:off x="7849143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203 Elipse"/>
          <p:cNvSpPr/>
          <p:nvPr/>
        </p:nvSpPr>
        <p:spPr>
          <a:xfrm>
            <a:off x="8065167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204 Elipse"/>
          <p:cNvSpPr/>
          <p:nvPr/>
        </p:nvSpPr>
        <p:spPr>
          <a:xfrm>
            <a:off x="8281191" y="296859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205 Elipse"/>
          <p:cNvSpPr/>
          <p:nvPr/>
        </p:nvSpPr>
        <p:spPr>
          <a:xfrm>
            <a:off x="5040831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206 Elipse"/>
          <p:cNvSpPr/>
          <p:nvPr/>
        </p:nvSpPr>
        <p:spPr>
          <a:xfrm>
            <a:off x="5256855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207 Elipse"/>
          <p:cNvSpPr/>
          <p:nvPr/>
        </p:nvSpPr>
        <p:spPr>
          <a:xfrm>
            <a:off x="5472879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208 Elipse"/>
          <p:cNvSpPr/>
          <p:nvPr/>
        </p:nvSpPr>
        <p:spPr>
          <a:xfrm>
            <a:off x="5688903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209 Elipse"/>
          <p:cNvSpPr/>
          <p:nvPr/>
        </p:nvSpPr>
        <p:spPr>
          <a:xfrm>
            <a:off x="5904927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212 Elipse"/>
          <p:cNvSpPr/>
          <p:nvPr/>
        </p:nvSpPr>
        <p:spPr>
          <a:xfrm>
            <a:off x="6552999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213 Elipse"/>
          <p:cNvSpPr/>
          <p:nvPr/>
        </p:nvSpPr>
        <p:spPr>
          <a:xfrm>
            <a:off x="6769023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214 Elipse"/>
          <p:cNvSpPr/>
          <p:nvPr/>
        </p:nvSpPr>
        <p:spPr>
          <a:xfrm>
            <a:off x="6985047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215 Elipse"/>
          <p:cNvSpPr/>
          <p:nvPr/>
        </p:nvSpPr>
        <p:spPr>
          <a:xfrm>
            <a:off x="7201071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216 Elipse"/>
          <p:cNvSpPr/>
          <p:nvPr/>
        </p:nvSpPr>
        <p:spPr>
          <a:xfrm>
            <a:off x="7417095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217 Elipse"/>
          <p:cNvSpPr/>
          <p:nvPr/>
        </p:nvSpPr>
        <p:spPr>
          <a:xfrm>
            <a:off x="7633119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218 Elipse"/>
          <p:cNvSpPr/>
          <p:nvPr/>
        </p:nvSpPr>
        <p:spPr>
          <a:xfrm>
            <a:off x="7849143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219 Elipse"/>
          <p:cNvSpPr/>
          <p:nvPr/>
        </p:nvSpPr>
        <p:spPr>
          <a:xfrm>
            <a:off x="8065167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220 Elipse"/>
          <p:cNvSpPr/>
          <p:nvPr/>
        </p:nvSpPr>
        <p:spPr>
          <a:xfrm>
            <a:off x="8281191" y="318462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221 Elipse"/>
          <p:cNvSpPr/>
          <p:nvPr/>
        </p:nvSpPr>
        <p:spPr>
          <a:xfrm>
            <a:off x="5040831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222 Elipse"/>
          <p:cNvSpPr/>
          <p:nvPr/>
        </p:nvSpPr>
        <p:spPr>
          <a:xfrm>
            <a:off x="5256855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223 Elipse"/>
          <p:cNvSpPr/>
          <p:nvPr/>
        </p:nvSpPr>
        <p:spPr>
          <a:xfrm>
            <a:off x="5472879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224 Elipse"/>
          <p:cNvSpPr/>
          <p:nvPr/>
        </p:nvSpPr>
        <p:spPr>
          <a:xfrm>
            <a:off x="5688903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227 Elipse"/>
          <p:cNvSpPr/>
          <p:nvPr/>
        </p:nvSpPr>
        <p:spPr>
          <a:xfrm>
            <a:off x="6336975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228 Elipse"/>
          <p:cNvSpPr/>
          <p:nvPr/>
        </p:nvSpPr>
        <p:spPr>
          <a:xfrm>
            <a:off x="6552999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229 Elipse"/>
          <p:cNvSpPr/>
          <p:nvPr/>
        </p:nvSpPr>
        <p:spPr>
          <a:xfrm>
            <a:off x="6769023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230 Elipse"/>
          <p:cNvSpPr/>
          <p:nvPr/>
        </p:nvSpPr>
        <p:spPr>
          <a:xfrm>
            <a:off x="6985047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231 Elipse"/>
          <p:cNvSpPr/>
          <p:nvPr/>
        </p:nvSpPr>
        <p:spPr>
          <a:xfrm>
            <a:off x="7201071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232 Elipse"/>
          <p:cNvSpPr/>
          <p:nvPr/>
        </p:nvSpPr>
        <p:spPr>
          <a:xfrm>
            <a:off x="7417095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233 Elipse"/>
          <p:cNvSpPr/>
          <p:nvPr/>
        </p:nvSpPr>
        <p:spPr>
          <a:xfrm>
            <a:off x="7633119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234 Elipse"/>
          <p:cNvSpPr/>
          <p:nvPr/>
        </p:nvSpPr>
        <p:spPr>
          <a:xfrm>
            <a:off x="7849143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235 Elipse"/>
          <p:cNvSpPr/>
          <p:nvPr/>
        </p:nvSpPr>
        <p:spPr>
          <a:xfrm>
            <a:off x="8065167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236 Elipse"/>
          <p:cNvSpPr/>
          <p:nvPr/>
        </p:nvSpPr>
        <p:spPr>
          <a:xfrm>
            <a:off x="8281191" y="340064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237 Elipse"/>
          <p:cNvSpPr/>
          <p:nvPr/>
        </p:nvSpPr>
        <p:spPr>
          <a:xfrm>
            <a:off x="5040831" y="361666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238 Elipse"/>
          <p:cNvSpPr/>
          <p:nvPr/>
        </p:nvSpPr>
        <p:spPr>
          <a:xfrm>
            <a:off x="5256855" y="361666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239 Elipse"/>
          <p:cNvSpPr/>
          <p:nvPr/>
        </p:nvSpPr>
        <p:spPr>
          <a:xfrm>
            <a:off x="5472879" y="361666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240 Elipse"/>
          <p:cNvSpPr/>
          <p:nvPr/>
        </p:nvSpPr>
        <p:spPr>
          <a:xfrm>
            <a:off x="5688903" y="361666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243 Elipse"/>
          <p:cNvSpPr/>
          <p:nvPr/>
        </p:nvSpPr>
        <p:spPr>
          <a:xfrm>
            <a:off x="6336975" y="361666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244 Elipse"/>
          <p:cNvSpPr/>
          <p:nvPr/>
        </p:nvSpPr>
        <p:spPr>
          <a:xfrm>
            <a:off x="6552999" y="361666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245 Elipse"/>
          <p:cNvSpPr/>
          <p:nvPr/>
        </p:nvSpPr>
        <p:spPr>
          <a:xfrm>
            <a:off x="6769023" y="361666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246 Elipse"/>
          <p:cNvSpPr/>
          <p:nvPr/>
        </p:nvSpPr>
        <p:spPr>
          <a:xfrm>
            <a:off x="6985047" y="361666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247 Elipse"/>
          <p:cNvSpPr/>
          <p:nvPr/>
        </p:nvSpPr>
        <p:spPr>
          <a:xfrm>
            <a:off x="7201071" y="361666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248 Elipse"/>
          <p:cNvSpPr/>
          <p:nvPr/>
        </p:nvSpPr>
        <p:spPr>
          <a:xfrm>
            <a:off x="7417095" y="361666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252 Elipse"/>
          <p:cNvSpPr/>
          <p:nvPr/>
        </p:nvSpPr>
        <p:spPr>
          <a:xfrm>
            <a:off x="8281191" y="361666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253 Elipse"/>
          <p:cNvSpPr/>
          <p:nvPr/>
        </p:nvSpPr>
        <p:spPr>
          <a:xfrm>
            <a:off x="5040831" y="383269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254 Elipse"/>
          <p:cNvSpPr/>
          <p:nvPr/>
        </p:nvSpPr>
        <p:spPr>
          <a:xfrm>
            <a:off x="5256855" y="383269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255 Elipse"/>
          <p:cNvSpPr/>
          <p:nvPr/>
        </p:nvSpPr>
        <p:spPr>
          <a:xfrm>
            <a:off x="5472879" y="383269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259 Elipse"/>
          <p:cNvSpPr/>
          <p:nvPr/>
        </p:nvSpPr>
        <p:spPr>
          <a:xfrm>
            <a:off x="6336975" y="383269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260 Elipse"/>
          <p:cNvSpPr/>
          <p:nvPr/>
        </p:nvSpPr>
        <p:spPr>
          <a:xfrm>
            <a:off x="6552999" y="383269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261 Elipse"/>
          <p:cNvSpPr/>
          <p:nvPr/>
        </p:nvSpPr>
        <p:spPr>
          <a:xfrm>
            <a:off x="6769023" y="383269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262 Elipse"/>
          <p:cNvSpPr/>
          <p:nvPr/>
        </p:nvSpPr>
        <p:spPr>
          <a:xfrm>
            <a:off x="6985047" y="383269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263 Elipse"/>
          <p:cNvSpPr/>
          <p:nvPr/>
        </p:nvSpPr>
        <p:spPr>
          <a:xfrm>
            <a:off x="7201071" y="383269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264 Elipse"/>
          <p:cNvSpPr/>
          <p:nvPr/>
        </p:nvSpPr>
        <p:spPr>
          <a:xfrm>
            <a:off x="7417095" y="383269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268 Elipse"/>
          <p:cNvSpPr/>
          <p:nvPr/>
        </p:nvSpPr>
        <p:spPr>
          <a:xfrm>
            <a:off x="8281191" y="383269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269 Elipse"/>
          <p:cNvSpPr/>
          <p:nvPr/>
        </p:nvSpPr>
        <p:spPr>
          <a:xfrm>
            <a:off x="5040831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270 Elipse"/>
          <p:cNvSpPr/>
          <p:nvPr/>
        </p:nvSpPr>
        <p:spPr>
          <a:xfrm>
            <a:off x="5256855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273 Elipse"/>
          <p:cNvSpPr/>
          <p:nvPr/>
        </p:nvSpPr>
        <p:spPr>
          <a:xfrm>
            <a:off x="5904927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274 Elipse"/>
          <p:cNvSpPr/>
          <p:nvPr/>
        </p:nvSpPr>
        <p:spPr>
          <a:xfrm>
            <a:off x="6120951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275 Elipse"/>
          <p:cNvSpPr/>
          <p:nvPr/>
        </p:nvSpPr>
        <p:spPr>
          <a:xfrm>
            <a:off x="6336975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276 Elipse"/>
          <p:cNvSpPr/>
          <p:nvPr/>
        </p:nvSpPr>
        <p:spPr>
          <a:xfrm>
            <a:off x="6552999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277 Elipse"/>
          <p:cNvSpPr/>
          <p:nvPr/>
        </p:nvSpPr>
        <p:spPr>
          <a:xfrm>
            <a:off x="6769023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278 Elipse"/>
          <p:cNvSpPr/>
          <p:nvPr/>
        </p:nvSpPr>
        <p:spPr>
          <a:xfrm>
            <a:off x="6985047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279 Elipse"/>
          <p:cNvSpPr/>
          <p:nvPr/>
        </p:nvSpPr>
        <p:spPr>
          <a:xfrm>
            <a:off x="7201071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280 Elipse"/>
          <p:cNvSpPr/>
          <p:nvPr/>
        </p:nvSpPr>
        <p:spPr>
          <a:xfrm>
            <a:off x="7417095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281 Elipse"/>
          <p:cNvSpPr/>
          <p:nvPr/>
        </p:nvSpPr>
        <p:spPr>
          <a:xfrm>
            <a:off x="7633119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283 Elipse"/>
          <p:cNvSpPr/>
          <p:nvPr/>
        </p:nvSpPr>
        <p:spPr>
          <a:xfrm>
            <a:off x="8065167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284 Elipse"/>
          <p:cNvSpPr/>
          <p:nvPr/>
        </p:nvSpPr>
        <p:spPr>
          <a:xfrm>
            <a:off x="8281191" y="404871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285 Elipse"/>
          <p:cNvSpPr/>
          <p:nvPr/>
        </p:nvSpPr>
        <p:spPr>
          <a:xfrm>
            <a:off x="5040831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286 Elipse"/>
          <p:cNvSpPr/>
          <p:nvPr/>
        </p:nvSpPr>
        <p:spPr>
          <a:xfrm>
            <a:off x="5256855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76 Elipse"/>
          <p:cNvSpPr/>
          <p:nvPr/>
        </p:nvSpPr>
        <p:spPr>
          <a:xfrm>
            <a:off x="8281191" y="124040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79 Elipse"/>
          <p:cNvSpPr/>
          <p:nvPr/>
        </p:nvSpPr>
        <p:spPr>
          <a:xfrm>
            <a:off x="5472879" y="14564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80 Elipse"/>
          <p:cNvSpPr/>
          <p:nvPr/>
        </p:nvSpPr>
        <p:spPr>
          <a:xfrm>
            <a:off x="5688903" y="14564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92 Elipse"/>
          <p:cNvSpPr/>
          <p:nvPr/>
        </p:nvSpPr>
        <p:spPr>
          <a:xfrm>
            <a:off x="8281191" y="145642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95 Elipse"/>
          <p:cNvSpPr/>
          <p:nvPr/>
        </p:nvSpPr>
        <p:spPr>
          <a:xfrm>
            <a:off x="5472879" y="16724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96 Elipse"/>
          <p:cNvSpPr/>
          <p:nvPr/>
        </p:nvSpPr>
        <p:spPr>
          <a:xfrm>
            <a:off x="5688903" y="16724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99 Elipse"/>
          <p:cNvSpPr/>
          <p:nvPr/>
        </p:nvSpPr>
        <p:spPr>
          <a:xfrm>
            <a:off x="6336975" y="167245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115 Elipse"/>
          <p:cNvSpPr/>
          <p:nvPr/>
        </p:nvSpPr>
        <p:spPr>
          <a:xfrm>
            <a:off x="6336975" y="18884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116 Elipse"/>
          <p:cNvSpPr/>
          <p:nvPr/>
        </p:nvSpPr>
        <p:spPr>
          <a:xfrm>
            <a:off x="6552999" y="188847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130 Elipse"/>
          <p:cNvSpPr/>
          <p:nvPr/>
        </p:nvSpPr>
        <p:spPr>
          <a:xfrm>
            <a:off x="6120951" y="21045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131 Elipse"/>
          <p:cNvSpPr/>
          <p:nvPr/>
        </p:nvSpPr>
        <p:spPr>
          <a:xfrm>
            <a:off x="6336975" y="210450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146 Elipse"/>
          <p:cNvSpPr/>
          <p:nvPr/>
        </p:nvSpPr>
        <p:spPr>
          <a:xfrm>
            <a:off x="6120951" y="23205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147 Elipse"/>
          <p:cNvSpPr/>
          <p:nvPr/>
        </p:nvSpPr>
        <p:spPr>
          <a:xfrm>
            <a:off x="6336975" y="23205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151 Elipse"/>
          <p:cNvSpPr/>
          <p:nvPr/>
        </p:nvSpPr>
        <p:spPr>
          <a:xfrm>
            <a:off x="7201071" y="23205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152 Elipse"/>
          <p:cNvSpPr/>
          <p:nvPr/>
        </p:nvSpPr>
        <p:spPr>
          <a:xfrm>
            <a:off x="7417095" y="232052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167 Elipse"/>
          <p:cNvSpPr/>
          <p:nvPr/>
        </p:nvSpPr>
        <p:spPr>
          <a:xfrm>
            <a:off x="7201071" y="25365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168 Elipse"/>
          <p:cNvSpPr/>
          <p:nvPr/>
        </p:nvSpPr>
        <p:spPr>
          <a:xfrm>
            <a:off x="7417095" y="25365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169 Elipse"/>
          <p:cNvSpPr/>
          <p:nvPr/>
        </p:nvSpPr>
        <p:spPr>
          <a:xfrm>
            <a:off x="7633119" y="25365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170 Elipse"/>
          <p:cNvSpPr/>
          <p:nvPr/>
        </p:nvSpPr>
        <p:spPr>
          <a:xfrm>
            <a:off x="7849143" y="253654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183 Elipse"/>
          <p:cNvSpPr/>
          <p:nvPr/>
        </p:nvSpPr>
        <p:spPr>
          <a:xfrm>
            <a:off x="7201071" y="27525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184 Elipse"/>
          <p:cNvSpPr/>
          <p:nvPr/>
        </p:nvSpPr>
        <p:spPr>
          <a:xfrm>
            <a:off x="7417095" y="275257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194 Elipse"/>
          <p:cNvSpPr/>
          <p:nvPr/>
        </p:nvSpPr>
        <p:spPr>
          <a:xfrm>
            <a:off x="6120951" y="29685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195 Elipse"/>
          <p:cNvSpPr/>
          <p:nvPr/>
        </p:nvSpPr>
        <p:spPr>
          <a:xfrm>
            <a:off x="6336975" y="296859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210 Elipse"/>
          <p:cNvSpPr/>
          <p:nvPr/>
        </p:nvSpPr>
        <p:spPr>
          <a:xfrm>
            <a:off x="6120951" y="318462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211 Elipse"/>
          <p:cNvSpPr/>
          <p:nvPr/>
        </p:nvSpPr>
        <p:spPr>
          <a:xfrm>
            <a:off x="6336975" y="318462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225 Elipse"/>
          <p:cNvSpPr/>
          <p:nvPr/>
        </p:nvSpPr>
        <p:spPr>
          <a:xfrm>
            <a:off x="5904927" y="340064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226 Elipse"/>
          <p:cNvSpPr/>
          <p:nvPr/>
        </p:nvSpPr>
        <p:spPr>
          <a:xfrm>
            <a:off x="6120951" y="3400644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241 Elipse"/>
          <p:cNvSpPr/>
          <p:nvPr/>
        </p:nvSpPr>
        <p:spPr>
          <a:xfrm>
            <a:off x="5904927" y="361666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242 Elipse"/>
          <p:cNvSpPr/>
          <p:nvPr/>
        </p:nvSpPr>
        <p:spPr>
          <a:xfrm>
            <a:off x="6120951" y="361666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249 Elipse"/>
          <p:cNvSpPr/>
          <p:nvPr/>
        </p:nvSpPr>
        <p:spPr>
          <a:xfrm>
            <a:off x="7633119" y="361666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250 Elipse"/>
          <p:cNvSpPr/>
          <p:nvPr/>
        </p:nvSpPr>
        <p:spPr>
          <a:xfrm>
            <a:off x="7849143" y="361666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251 Elipse"/>
          <p:cNvSpPr/>
          <p:nvPr/>
        </p:nvSpPr>
        <p:spPr>
          <a:xfrm>
            <a:off x="8065167" y="3616668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256 Elipse"/>
          <p:cNvSpPr/>
          <p:nvPr/>
        </p:nvSpPr>
        <p:spPr>
          <a:xfrm>
            <a:off x="5688903" y="383269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257 Elipse"/>
          <p:cNvSpPr/>
          <p:nvPr/>
        </p:nvSpPr>
        <p:spPr>
          <a:xfrm>
            <a:off x="5904927" y="383269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258 Elipse"/>
          <p:cNvSpPr/>
          <p:nvPr/>
        </p:nvSpPr>
        <p:spPr>
          <a:xfrm>
            <a:off x="6120951" y="383269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265 Elipse"/>
          <p:cNvSpPr/>
          <p:nvPr/>
        </p:nvSpPr>
        <p:spPr>
          <a:xfrm>
            <a:off x="7633119" y="383269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266 Elipse"/>
          <p:cNvSpPr/>
          <p:nvPr/>
        </p:nvSpPr>
        <p:spPr>
          <a:xfrm>
            <a:off x="7849143" y="383269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267 Elipse"/>
          <p:cNvSpPr/>
          <p:nvPr/>
        </p:nvSpPr>
        <p:spPr>
          <a:xfrm>
            <a:off x="8065167" y="3832692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271 Elipse"/>
          <p:cNvSpPr/>
          <p:nvPr/>
        </p:nvSpPr>
        <p:spPr>
          <a:xfrm>
            <a:off x="5472879" y="404871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272 Elipse"/>
          <p:cNvSpPr/>
          <p:nvPr/>
        </p:nvSpPr>
        <p:spPr>
          <a:xfrm>
            <a:off x="5688903" y="404871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282 Elipse"/>
          <p:cNvSpPr/>
          <p:nvPr/>
        </p:nvSpPr>
        <p:spPr>
          <a:xfrm>
            <a:off x="7849143" y="4048716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287 Elipse"/>
          <p:cNvSpPr/>
          <p:nvPr/>
        </p:nvSpPr>
        <p:spPr>
          <a:xfrm>
            <a:off x="5472879" y="4264740"/>
            <a:ext cx="107234" cy="1072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288 Elipse"/>
          <p:cNvSpPr/>
          <p:nvPr/>
        </p:nvSpPr>
        <p:spPr>
          <a:xfrm>
            <a:off x="5688903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289 Elipse"/>
          <p:cNvSpPr/>
          <p:nvPr/>
        </p:nvSpPr>
        <p:spPr>
          <a:xfrm>
            <a:off x="5904927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290 Elipse"/>
          <p:cNvSpPr/>
          <p:nvPr/>
        </p:nvSpPr>
        <p:spPr>
          <a:xfrm>
            <a:off x="6120951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291 Elipse"/>
          <p:cNvSpPr/>
          <p:nvPr/>
        </p:nvSpPr>
        <p:spPr>
          <a:xfrm>
            <a:off x="6336975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292 Elipse"/>
          <p:cNvSpPr/>
          <p:nvPr/>
        </p:nvSpPr>
        <p:spPr>
          <a:xfrm>
            <a:off x="6552999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293 Elipse"/>
          <p:cNvSpPr/>
          <p:nvPr/>
        </p:nvSpPr>
        <p:spPr>
          <a:xfrm>
            <a:off x="6769023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294 Elipse"/>
          <p:cNvSpPr/>
          <p:nvPr/>
        </p:nvSpPr>
        <p:spPr>
          <a:xfrm>
            <a:off x="6985047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295 Elipse"/>
          <p:cNvSpPr/>
          <p:nvPr/>
        </p:nvSpPr>
        <p:spPr>
          <a:xfrm>
            <a:off x="7201071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296 Elipse"/>
          <p:cNvSpPr/>
          <p:nvPr/>
        </p:nvSpPr>
        <p:spPr>
          <a:xfrm>
            <a:off x="7417095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297 Elipse"/>
          <p:cNvSpPr/>
          <p:nvPr/>
        </p:nvSpPr>
        <p:spPr>
          <a:xfrm>
            <a:off x="7633119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298 Elipse"/>
          <p:cNvSpPr/>
          <p:nvPr/>
        </p:nvSpPr>
        <p:spPr>
          <a:xfrm>
            <a:off x="7849143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299 Elipse"/>
          <p:cNvSpPr/>
          <p:nvPr/>
        </p:nvSpPr>
        <p:spPr>
          <a:xfrm>
            <a:off x="8065167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300 Elipse"/>
          <p:cNvSpPr/>
          <p:nvPr/>
        </p:nvSpPr>
        <p:spPr>
          <a:xfrm>
            <a:off x="8281191" y="426474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301 Elipse"/>
          <p:cNvSpPr/>
          <p:nvPr/>
        </p:nvSpPr>
        <p:spPr>
          <a:xfrm>
            <a:off x="5040831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302 Elipse"/>
          <p:cNvSpPr/>
          <p:nvPr/>
        </p:nvSpPr>
        <p:spPr>
          <a:xfrm>
            <a:off x="5256855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303 Elipse"/>
          <p:cNvSpPr/>
          <p:nvPr/>
        </p:nvSpPr>
        <p:spPr>
          <a:xfrm>
            <a:off x="5472879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304 Elipse"/>
          <p:cNvSpPr/>
          <p:nvPr/>
        </p:nvSpPr>
        <p:spPr>
          <a:xfrm>
            <a:off x="5688903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305 Elipse"/>
          <p:cNvSpPr/>
          <p:nvPr/>
        </p:nvSpPr>
        <p:spPr>
          <a:xfrm>
            <a:off x="5904927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306 Elipse"/>
          <p:cNvSpPr/>
          <p:nvPr/>
        </p:nvSpPr>
        <p:spPr>
          <a:xfrm>
            <a:off x="6120951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307 Elipse"/>
          <p:cNvSpPr/>
          <p:nvPr/>
        </p:nvSpPr>
        <p:spPr>
          <a:xfrm>
            <a:off x="6336975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308 Elipse"/>
          <p:cNvSpPr/>
          <p:nvPr/>
        </p:nvSpPr>
        <p:spPr>
          <a:xfrm>
            <a:off x="6552999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309 Elipse"/>
          <p:cNvSpPr/>
          <p:nvPr/>
        </p:nvSpPr>
        <p:spPr>
          <a:xfrm>
            <a:off x="6769023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310 Elipse"/>
          <p:cNvSpPr/>
          <p:nvPr/>
        </p:nvSpPr>
        <p:spPr>
          <a:xfrm>
            <a:off x="6985047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311 Elipse"/>
          <p:cNvSpPr/>
          <p:nvPr/>
        </p:nvSpPr>
        <p:spPr>
          <a:xfrm>
            <a:off x="7201071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312 Elipse"/>
          <p:cNvSpPr/>
          <p:nvPr/>
        </p:nvSpPr>
        <p:spPr>
          <a:xfrm>
            <a:off x="7417095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313 Elipse"/>
          <p:cNvSpPr/>
          <p:nvPr/>
        </p:nvSpPr>
        <p:spPr>
          <a:xfrm>
            <a:off x="7633119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314 Elipse"/>
          <p:cNvSpPr/>
          <p:nvPr/>
        </p:nvSpPr>
        <p:spPr>
          <a:xfrm>
            <a:off x="7849143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315 Elipse"/>
          <p:cNvSpPr/>
          <p:nvPr/>
        </p:nvSpPr>
        <p:spPr>
          <a:xfrm>
            <a:off x="8065167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316 Elipse"/>
          <p:cNvSpPr/>
          <p:nvPr/>
        </p:nvSpPr>
        <p:spPr>
          <a:xfrm>
            <a:off x="8281191" y="448076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3846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PROPOSED METHOD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494" name="493 Grupo"/>
          <p:cNvGrpSpPr/>
          <p:nvPr/>
        </p:nvGrpSpPr>
        <p:grpSpPr>
          <a:xfrm>
            <a:off x="5422079" y="1124744"/>
            <a:ext cx="2582224" cy="3572044"/>
            <a:chOff x="3261838" y="1062261"/>
            <a:chExt cx="2582224" cy="3750765"/>
          </a:xfrm>
        </p:grpSpPr>
        <p:sp>
          <p:nvSpPr>
            <p:cNvPr id="495" name="Line 30"/>
            <p:cNvSpPr>
              <a:spLocks noChangeShapeType="1"/>
            </p:cNvSpPr>
            <p:nvPr/>
          </p:nvSpPr>
          <p:spPr bwMode="auto">
            <a:xfrm flipH="1">
              <a:off x="3261838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 flipH="1">
              <a:off x="3695204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Line 30"/>
            <p:cNvSpPr>
              <a:spLocks noChangeShapeType="1"/>
            </p:cNvSpPr>
            <p:nvPr/>
          </p:nvSpPr>
          <p:spPr bwMode="auto">
            <a:xfrm flipH="1">
              <a:off x="4117727" y="107011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8" name="Line 30"/>
            <p:cNvSpPr>
              <a:spLocks noChangeShapeType="1"/>
            </p:cNvSpPr>
            <p:nvPr/>
          </p:nvSpPr>
          <p:spPr bwMode="auto">
            <a:xfrm flipH="1">
              <a:off x="4551093" y="106226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9" name="Line 30"/>
            <p:cNvSpPr>
              <a:spLocks noChangeShapeType="1"/>
            </p:cNvSpPr>
            <p:nvPr/>
          </p:nvSpPr>
          <p:spPr bwMode="auto">
            <a:xfrm flipH="1">
              <a:off x="4988173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0" name="Line 30"/>
            <p:cNvSpPr>
              <a:spLocks noChangeShapeType="1"/>
            </p:cNvSpPr>
            <p:nvPr/>
          </p:nvSpPr>
          <p:spPr bwMode="auto">
            <a:xfrm flipH="1">
              <a:off x="5421539" y="1068611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501" name="Line 30"/>
            <p:cNvSpPr>
              <a:spLocks noChangeShapeType="1"/>
            </p:cNvSpPr>
            <p:nvPr/>
          </p:nvSpPr>
          <p:spPr bwMode="auto">
            <a:xfrm flipH="1">
              <a:off x="5844062" y="1076466"/>
              <a:ext cx="0" cy="37365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grpSp>
        <p:nvGrpSpPr>
          <p:cNvPr id="2" name="1 Grupo"/>
          <p:cNvGrpSpPr/>
          <p:nvPr/>
        </p:nvGrpSpPr>
        <p:grpSpPr>
          <a:xfrm>
            <a:off x="5038973" y="1241705"/>
            <a:ext cx="3133427" cy="107234"/>
            <a:chOff x="2878733" y="1268760"/>
            <a:chExt cx="3133427" cy="107234"/>
          </a:xfrm>
        </p:grpSpPr>
        <p:sp>
          <p:nvSpPr>
            <p:cNvPr id="332" name="331 Elipse"/>
            <p:cNvSpPr/>
            <p:nvPr/>
          </p:nvSpPr>
          <p:spPr>
            <a:xfrm>
              <a:off x="2878733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332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33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33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335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336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337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33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191526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FACE TO FACE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568" name="Group 2"/>
          <p:cNvGrpSpPr>
            <a:grpSpLocks/>
          </p:cNvGrpSpPr>
          <p:nvPr/>
        </p:nvGrpSpPr>
        <p:grpSpPr bwMode="auto">
          <a:xfrm rot="498828">
            <a:off x="5037212" y="4798685"/>
            <a:ext cx="186744" cy="185987"/>
            <a:chOff x="1281" y="579"/>
            <a:chExt cx="3187" cy="3172"/>
          </a:xfrm>
        </p:grpSpPr>
        <p:sp>
          <p:nvSpPr>
            <p:cNvPr id="56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57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1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2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3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4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5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6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77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578" name="Group 12"/>
          <p:cNvGrpSpPr>
            <a:grpSpLocks/>
          </p:cNvGrpSpPr>
          <p:nvPr/>
        </p:nvGrpSpPr>
        <p:grpSpPr bwMode="auto">
          <a:xfrm rot="1606593">
            <a:off x="5214408" y="4872776"/>
            <a:ext cx="154925" cy="154168"/>
            <a:chOff x="1281" y="579"/>
            <a:chExt cx="3187" cy="3172"/>
          </a:xfrm>
        </p:grpSpPr>
        <p:sp>
          <p:nvSpPr>
            <p:cNvPr id="579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580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1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2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3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4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5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6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587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588" name="Rectangle 34"/>
          <p:cNvSpPr>
            <a:spLocks noChangeArrowheads="1"/>
          </p:cNvSpPr>
          <p:nvPr/>
        </p:nvSpPr>
        <p:spPr bwMode="auto">
          <a:xfrm>
            <a:off x="5006430" y="4757959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52" name="Group 2"/>
          <p:cNvGrpSpPr>
            <a:grpSpLocks/>
          </p:cNvGrpSpPr>
          <p:nvPr/>
        </p:nvGrpSpPr>
        <p:grpSpPr bwMode="auto">
          <a:xfrm rot="498828">
            <a:off x="5476269" y="4800831"/>
            <a:ext cx="186744" cy="185987"/>
            <a:chOff x="1281" y="579"/>
            <a:chExt cx="3187" cy="3172"/>
          </a:xfrm>
        </p:grpSpPr>
        <p:sp>
          <p:nvSpPr>
            <p:cNvPr id="653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54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5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6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7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8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59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0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1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662" name="Group 12"/>
          <p:cNvGrpSpPr>
            <a:grpSpLocks/>
          </p:cNvGrpSpPr>
          <p:nvPr/>
        </p:nvGrpSpPr>
        <p:grpSpPr bwMode="auto">
          <a:xfrm rot="1606593">
            <a:off x="5653465" y="4874922"/>
            <a:ext cx="154925" cy="154168"/>
            <a:chOff x="1281" y="579"/>
            <a:chExt cx="3187" cy="3172"/>
          </a:xfrm>
        </p:grpSpPr>
        <p:sp>
          <p:nvSpPr>
            <p:cNvPr id="663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664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5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6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7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8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69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0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1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672" name="Rectangle 34"/>
          <p:cNvSpPr>
            <a:spLocks noChangeArrowheads="1"/>
          </p:cNvSpPr>
          <p:nvPr/>
        </p:nvSpPr>
        <p:spPr bwMode="auto">
          <a:xfrm>
            <a:off x="5445487" y="4760105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73" name="Group 2"/>
          <p:cNvGrpSpPr>
            <a:grpSpLocks/>
          </p:cNvGrpSpPr>
          <p:nvPr/>
        </p:nvGrpSpPr>
        <p:grpSpPr bwMode="auto">
          <a:xfrm rot="498828">
            <a:off x="5913213" y="4802514"/>
            <a:ext cx="186744" cy="185987"/>
            <a:chOff x="1281" y="579"/>
            <a:chExt cx="3187" cy="3172"/>
          </a:xfrm>
        </p:grpSpPr>
        <p:sp>
          <p:nvSpPr>
            <p:cNvPr id="674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75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6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7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8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79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0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1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2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683" name="Group 12"/>
          <p:cNvGrpSpPr>
            <a:grpSpLocks/>
          </p:cNvGrpSpPr>
          <p:nvPr/>
        </p:nvGrpSpPr>
        <p:grpSpPr bwMode="auto">
          <a:xfrm rot="1606593">
            <a:off x="6090409" y="4876605"/>
            <a:ext cx="154925" cy="154168"/>
            <a:chOff x="1281" y="579"/>
            <a:chExt cx="3187" cy="3172"/>
          </a:xfrm>
        </p:grpSpPr>
        <p:sp>
          <p:nvSpPr>
            <p:cNvPr id="684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685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6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7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8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89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0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1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2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693" name="Rectangle 34"/>
          <p:cNvSpPr>
            <a:spLocks noChangeArrowheads="1"/>
          </p:cNvSpPr>
          <p:nvPr/>
        </p:nvSpPr>
        <p:spPr bwMode="auto">
          <a:xfrm>
            <a:off x="5882431" y="4761788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694" name="Group 2"/>
          <p:cNvGrpSpPr>
            <a:grpSpLocks/>
          </p:cNvGrpSpPr>
          <p:nvPr/>
        </p:nvGrpSpPr>
        <p:grpSpPr bwMode="auto">
          <a:xfrm rot="498828">
            <a:off x="6342746" y="4804660"/>
            <a:ext cx="186744" cy="185987"/>
            <a:chOff x="1281" y="579"/>
            <a:chExt cx="3187" cy="3172"/>
          </a:xfrm>
        </p:grpSpPr>
        <p:sp>
          <p:nvSpPr>
            <p:cNvPr id="695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696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7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8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699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0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1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2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3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04" name="Group 12"/>
          <p:cNvGrpSpPr>
            <a:grpSpLocks/>
          </p:cNvGrpSpPr>
          <p:nvPr/>
        </p:nvGrpSpPr>
        <p:grpSpPr bwMode="auto">
          <a:xfrm rot="1606593">
            <a:off x="6519942" y="4878751"/>
            <a:ext cx="154925" cy="154168"/>
            <a:chOff x="1281" y="579"/>
            <a:chExt cx="3187" cy="3172"/>
          </a:xfrm>
        </p:grpSpPr>
        <p:sp>
          <p:nvSpPr>
            <p:cNvPr id="705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06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7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8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09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0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1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2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3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14" name="Rectangle 34"/>
          <p:cNvSpPr>
            <a:spLocks noChangeArrowheads="1"/>
          </p:cNvSpPr>
          <p:nvPr/>
        </p:nvSpPr>
        <p:spPr bwMode="auto">
          <a:xfrm>
            <a:off x="6311964" y="4763934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15" name="Group 2"/>
          <p:cNvGrpSpPr>
            <a:grpSpLocks/>
          </p:cNvGrpSpPr>
          <p:nvPr/>
        </p:nvGrpSpPr>
        <p:grpSpPr bwMode="auto">
          <a:xfrm rot="498828">
            <a:off x="6767785" y="4802379"/>
            <a:ext cx="186744" cy="185987"/>
            <a:chOff x="1281" y="579"/>
            <a:chExt cx="3187" cy="3172"/>
          </a:xfrm>
        </p:grpSpPr>
        <p:sp>
          <p:nvSpPr>
            <p:cNvPr id="716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17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8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19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0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1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2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3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4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25" name="Group 12"/>
          <p:cNvGrpSpPr>
            <a:grpSpLocks/>
          </p:cNvGrpSpPr>
          <p:nvPr/>
        </p:nvGrpSpPr>
        <p:grpSpPr bwMode="auto">
          <a:xfrm rot="1606593">
            <a:off x="6944981" y="4876470"/>
            <a:ext cx="154925" cy="154168"/>
            <a:chOff x="1281" y="579"/>
            <a:chExt cx="3187" cy="3172"/>
          </a:xfrm>
        </p:grpSpPr>
        <p:sp>
          <p:nvSpPr>
            <p:cNvPr id="726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27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8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29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0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1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2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3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4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35" name="Rectangle 34"/>
          <p:cNvSpPr>
            <a:spLocks noChangeArrowheads="1"/>
          </p:cNvSpPr>
          <p:nvPr/>
        </p:nvSpPr>
        <p:spPr bwMode="auto">
          <a:xfrm>
            <a:off x="6737003" y="4761653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36" name="Group 2"/>
          <p:cNvGrpSpPr>
            <a:grpSpLocks/>
          </p:cNvGrpSpPr>
          <p:nvPr/>
        </p:nvGrpSpPr>
        <p:grpSpPr bwMode="auto">
          <a:xfrm rot="498828">
            <a:off x="7206842" y="4804525"/>
            <a:ext cx="186744" cy="185987"/>
            <a:chOff x="1281" y="579"/>
            <a:chExt cx="3187" cy="3172"/>
          </a:xfrm>
        </p:grpSpPr>
        <p:sp>
          <p:nvSpPr>
            <p:cNvPr id="737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38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39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0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1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2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3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4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5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46" name="Group 12"/>
          <p:cNvGrpSpPr>
            <a:grpSpLocks/>
          </p:cNvGrpSpPr>
          <p:nvPr/>
        </p:nvGrpSpPr>
        <p:grpSpPr bwMode="auto">
          <a:xfrm rot="1606593">
            <a:off x="7384038" y="4878616"/>
            <a:ext cx="154925" cy="154168"/>
            <a:chOff x="1281" y="579"/>
            <a:chExt cx="3187" cy="3172"/>
          </a:xfrm>
        </p:grpSpPr>
        <p:sp>
          <p:nvSpPr>
            <p:cNvPr id="747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48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49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0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1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2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3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4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55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56" name="Rectangle 34"/>
          <p:cNvSpPr>
            <a:spLocks noChangeArrowheads="1"/>
          </p:cNvSpPr>
          <p:nvPr/>
        </p:nvSpPr>
        <p:spPr bwMode="auto">
          <a:xfrm>
            <a:off x="7176060" y="4763799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57" name="Group 2"/>
          <p:cNvGrpSpPr>
            <a:grpSpLocks/>
          </p:cNvGrpSpPr>
          <p:nvPr/>
        </p:nvGrpSpPr>
        <p:grpSpPr bwMode="auto">
          <a:xfrm rot="498828">
            <a:off x="7643786" y="4806208"/>
            <a:ext cx="186744" cy="185987"/>
            <a:chOff x="1281" y="579"/>
            <a:chExt cx="3187" cy="3172"/>
          </a:xfrm>
        </p:grpSpPr>
        <p:sp>
          <p:nvSpPr>
            <p:cNvPr id="758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59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0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1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2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3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4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5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66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67" name="Group 12"/>
          <p:cNvGrpSpPr>
            <a:grpSpLocks/>
          </p:cNvGrpSpPr>
          <p:nvPr/>
        </p:nvGrpSpPr>
        <p:grpSpPr bwMode="auto">
          <a:xfrm rot="1606593">
            <a:off x="7820982" y="4880299"/>
            <a:ext cx="154925" cy="154168"/>
            <a:chOff x="1281" y="579"/>
            <a:chExt cx="3187" cy="3172"/>
          </a:xfrm>
        </p:grpSpPr>
        <p:sp>
          <p:nvSpPr>
            <p:cNvPr id="768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69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0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1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2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3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4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5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76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77" name="Rectangle 34"/>
          <p:cNvSpPr>
            <a:spLocks noChangeArrowheads="1"/>
          </p:cNvSpPr>
          <p:nvPr/>
        </p:nvSpPr>
        <p:spPr bwMode="auto">
          <a:xfrm>
            <a:off x="7613004" y="4765482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grpSp>
        <p:nvGrpSpPr>
          <p:cNvPr id="778" name="Group 2"/>
          <p:cNvGrpSpPr>
            <a:grpSpLocks/>
          </p:cNvGrpSpPr>
          <p:nvPr/>
        </p:nvGrpSpPr>
        <p:grpSpPr bwMode="auto">
          <a:xfrm rot="498828">
            <a:off x="8073319" y="4808354"/>
            <a:ext cx="186744" cy="185987"/>
            <a:chOff x="1281" y="579"/>
            <a:chExt cx="3187" cy="3172"/>
          </a:xfrm>
        </p:grpSpPr>
        <p:sp>
          <p:nvSpPr>
            <p:cNvPr id="779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780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1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2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3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4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5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6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87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788" name="Group 12"/>
          <p:cNvGrpSpPr>
            <a:grpSpLocks/>
          </p:cNvGrpSpPr>
          <p:nvPr/>
        </p:nvGrpSpPr>
        <p:grpSpPr bwMode="auto">
          <a:xfrm rot="1606593">
            <a:off x="8250515" y="4882445"/>
            <a:ext cx="154925" cy="154168"/>
            <a:chOff x="1281" y="579"/>
            <a:chExt cx="3187" cy="3172"/>
          </a:xfrm>
        </p:grpSpPr>
        <p:sp>
          <p:nvSpPr>
            <p:cNvPr id="789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790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1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2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3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4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5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6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797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798" name="Rectangle 34"/>
          <p:cNvSpPr>
            <a:spLocks noChangeArrowheads="1"/>
          </p:cNvSpPr>
          <p:nvPr/>
        </p:nvSpPr>
        <p:spPr bwMode="auto">
          <a:xfrm>
            <a:off x="8042537" y="4767628"/>
            <a:ext cx="385167" cy="302418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no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AC</a:t>
            </a: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486" name="485 Rectángulo"/>
          <p:cNvSpPr/>
          <p:nvPr/>
        </p:nvSpPr>
        <p:spPr>
          <a:xfrm>
            <a:off x="611560" y="1138574"/>
            <a:ext cx="3600401" cy="357204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486 Elipse"/>
          <p:cNvSpPr/>
          <p:nvPr/>
        </p:nvSpPr>
        <p:spPr>
          <a:xfrm>
            <a:off x="720351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487 Elipse"/>
          <p:cNvSpPr/>
          <p:nvPr/>
        </p:nvSpPr>
        <p:spPr>
          <a:xfrm>
            <a:off x="936375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488 Elipse"/>
          <p:cNvSpPr/>
          <p:nvPr/>
        </p:nvSpPr>
        <p:spPr>
          <a:xfrm>
            <a:off x="1152399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489 Elipse"/>
          <p:cNvSpPr/>
          <p:nvPr/>
        </p:nvSpPr>
        <p:spPr>
          <a:xfrm>
            <a:off x="1368423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490 Elipse"/>
          <p:cNvSpPr/>
          <p:nvPr/>
        </p:nvSpPr>
        <p:spPr>
          <a:xfrm>
            <a:off x="1584447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491 Elipse"/>
          <p:cNvSpPr/>
          <p:nvPr/>
        </p:nvSpPr>
        <p:spPr>
          <a:xfrm>
            <a:off x="1800471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2" name="501 Elipse"/>
          <p:cNvSpPr/>
          <p:nvPr/>
        </p:nvSpPr>
        <p:spPr>
          <a:xfrm>
            <a:off x="2016495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3" name="502 Elipse"/>
          <p:cNvSpPr/>
          <p:nvPr/>
        </p:nvSpPr>
        <p:spPr>
          <a:xfrm>
            <a:off x="2232519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503 Elipse"/>
          <p:cNvSpPr/>
          <p:nvPr/>
        </p:nvSpPr>
        <p:spPr>
          <a:xfrm>
            <a:off x="2448543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5" name="504 Elipse"/>
          <p:cNvSpPr/>
          <p:nvPr/>
        </p:nvSpPr>
        <p:spPr>
          <a:xfrm>
            <a:off x="2664567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505 Elipse"/>
          <p:cNvSpPr/>
          <p:nvPr/>
        </p:nvSpPr>
        <p:spPr>
          <a:xfrm>
            <a:off x="2880591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506 Elipse"/>
          <p:cNvSpPr/>
          <p:nvPr/>
        </p:nvSpPr>
        <p:spPr>
          <a:xfrm>
            <a:off x="3096615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507 Elipse"/>
          <p:cNvSpPr/>
          <p:nvPr/>
        </p:nvSpPr>
        <p:spPr>
          <a:xfrm>
            <a:off x="3312639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9" name="508 Elipse"/>
          <p:cNvSpPr/>
          <p:nvPr/>
        </p:nvSpPr>
        <p:spPr>
          <a:xfrm>
            <a:off x="3528663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0" name="509 Elipse"/>
          <p:cNvSpPr/>
          <p:nvPr/>
        </p:nvSpPr>
        <p:spPr>
          <a:xfrm>
            <a:off x="3744687" y="125423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1" name="510 Elipse"/>
          <p:cNvSpPr/>
          <p:nvPr/>
        </p:nvSpPr>
        <p:spPr>
          <a:xfrm>
            <a:off x="720351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" name="511 Elipse"/>
          <p:cNvSpPr/>
          <p:nvPr/>
        </p:nvSpPr>
        <p:spPr>
          <a:xfrm>
            <a:off x="936375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3" name="512 Elipse"/>
          <p:cNvSpPr/>
          <p:nvPr/>
        </p:nvSpPr>
        <p:spPr>
          <a:xfrm>
            <a:off x="1584447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513 Elipse"/>
          <p:cNvSpPr/>
          <p:nvPr/>
        </p:nvSpPr>
        <p:spPr>
          <a:xfrm>
            <a:off x="1800471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514 Elipse"/>
          <p:cNvSpPr/>
          <p:nvPr/>
        </p:nvSpPr>
        <p:spPr>
          <a:xfrm>
            <a:off x="2016495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515 Elipse"/>
          <p:cNvSpPr/>
          <p:nvPr/>
        </p:nvSpPr>
        <p:spPr>
          <a:xfrm>
            <a:off x="2232519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516 Elipse"/>
          <p:cNvSpPr/>
          <p:nvPr/>
        </p:nvSpPr>
        <p:spPr>
          <a:xfrm>
            <a:off x="2448543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517 Elipse"/>
          <p:cNvSpPr/>
          <p:nvPr/>
        </p:nvSpPr>
        <p:spPr>
          <a:xfrm>
            <a:off x="2664567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518 Elipse"/>
          <p:cNvSpPr/>
          <p:nvPr/>
        </p:nvSpPr>
        <p:spPr>
          <a:xfrm>
            <a:off x="2880591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519 Elipse"/>
          <p:cNvSpPr/>
          <p:nvPr/>
        </p:nvSpPr>
        <p:spPr>
          <a:xfrm>
            <a:off x="3096615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520 Elipse"/>
          <p:cNvSpPr/>
          <p:nvPr/>
        </p:nvSpPr>
        <p:spPr>
          <a:xfrm>
            <a:off x="3312639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521 Elipse"/>
          <p:cNvSpPr/>
          <p:nvPr/>
        </p:nvSpPr>
        <p:spPr>
          <a:xfrm>
            <a:off x="3528663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522 Elipse"/>
          <p:cNvSpPr/>
          <p:nvPr/>
        </p:nvSpPr>
        <p:spPr>
          <a:xfrm>
            <a:off x="3744687" y="147025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4" name="523 Elipse"/>
          <p:cNvSpPr/>
          <p:nvPr/>
        </p:nvSpPr>
        <p:spPr>
          <a:xfrm>
            <a:off x="720351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5" name="524 Elipse"/>
          <p:cNvSpPr/>
          <p:nvPr/>
        </p:nvSpPr>
        <p:spPr>
          <a:xfrm>
            <a:off x="936375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525 Elipse"/>
          <p:cNvSpPr/>
          <p:nvPr/>
        </p:nvSpPr>
        <p:spPr>
          <a:xfrm>
            <a:off x="1584447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7" name="526 Elipse"/>
          <p:cNvSpPr/>
          <p:nvPr/>
        </p:nvSpPr>
        <p:spPr>
          <a:xfrm>
            <a:off x="1800471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8" name="527 Elipse"/>
          <p:cNvSpPr/>
          <p:nvPr/>
        </p:nvSpPr>
        <p:spPr>
          <a:xfrm>
            <a:off x="2232519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9" name="528 Elipse"/>
          <p:cNvSpPr/>
          <p:nvPr/>
        </p:nvSpPr>
        <p:spPr>
          <a:xfrm>
            <a:off x="2448543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529 Elipse"/>
          <p:cNvSpPr/>
          <p:nvPr/>
        </p:nvSpPr>
        <p:spPr>
          <a:xfrm>
            <a:off x="2664567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530 Elipse"/>
          <p:cNvSpPr/>
          <p:nvPr/>
        </p:nvSpPr>
        <p:spPr>
          <a:xfrm>
            <a:off x="2880591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531 Elipse"/>
          <p:cNvSpPr/>
          <p:nvPr/>
        </p:nvSpPr>
        <p:spPr>
          <a:xfrm>
            <a:off x="3096615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532 Elipse"/>
          <p:cNvSpPr/>
          <p:nvPr/>
        </p:nvSpPr>
        <p:spPr>
          <a:xfrm>
            <a:off x="3312639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4" name="533 Elipse"/>
          <p:cNvSpPr/>
          <p:nvPr/>
        </p:nvSpPr>
        <p:spPr>
          <a:xfrm>
            <a:off x="3528663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5" name="534 Elipse"/>
          <p:cNvSpPr/>
          <p:nvPr/>
        </p:nvSpPr>
        <p:spPr>
          <a:xfrm>
            <a:off x="3744687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535 Elipse"/>
          <p:cNvSpPr/>
          <p:nvPr/>
        </p:nvSpPr>
        <p:spPr>
          <a:xfrm>
            <a:off x="3960711" y="168628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7" name="536 Elipse"/>
          <p:cNvSpPr/>
          <p:nvPr/>
        </p:nvSpPr>
        <p:spPr>
          <a:xfrm>
            <a:off x="720351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8" name="537 Elipse"/>
          <p:cNvSpPr/>
          <p:nvPr/>
        </p:nvSpPr>
        <p:spPr>
          <a:xfrm>
            <a:off x="936375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538 Elipse"/>
          <p:cNvSpPr/>
          <p:nvPr/>
        </p:nvSpPr>
        <p:spPr>
          <a:xfrm>
            <a:off x="1152399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539 Elipse"/>
          <p:cNvSpPr/>
          <p:nvPr/>
        </p:nvSpPr>
        <p:spPr>
          <a:xfrm>
            <a:off x="1368423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540 Elipse"/>
          <p:cNvSpPr/>
          <p:nvPr/>
        </p:nvSpPr>
        <p:spPr>
          <a:xfrm>
            <a:off x="1584447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541 Elipse"/>
          <p:cNvSpPr/>
          <p:nvPr/>
        </p:nvSpPr>
        <p:spPr>
          <a:xfrm>
            <a:off x="1800471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542 Elipse"/>
          <p:cNvSpPr/>
          <p:nvPr/>
        </p:nvSpPr>
        <p:spPr>
          <a:xfrm>
            <a:off x="2448543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4" name="543 Elipse"/>
          <p:cNvSpPr/>
          <p:nvPr/>
        </p:nvSpPr>
        <p:spPr>
          <a:xfrm>
            <a:off x="2664567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544 Elipse"/>
          <p:cNvSpPr/>
          <p:nvPr/>
        </p:nvSpPr>
        <p:spPr>
          <a:xfrm>
            <a:off x="2880591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7" name="546 Elipse"/>
          <p:cNvSpPr/>
          <p:nvPr/>
        </p:nvSpPr>
        <p:spPr>
          <a:xfrm>
            <a:off x="3096615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8" name="547 Elipse"/>
          <p:cNvSpPr/>
          <p:nvPr/>
        </p:nvSpPr>
        <p:spPr>
          <a:xfrm>
            <a:off x="3312639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9" name="548 Elipse"/>
          <p:cNvSpPr/>
          <p:nvPr/>
        </p:nvSpPr>
        <p:spPr>
          <a:xfrm>
            <a:off x="3528663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0" name="549 Elipse"/>
          <p:cNvSpPr/>
          <p:nvPr/>
        </p:nvSpPr>
        <p:spPr>
          <a:xfrm>
            <a:off x="3744687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1" name="550 Elipse"/>
          <p:cNvSpPr/>
          <p:nvPr/>
        </p:nvSpPr>
        <p:spPr>
          <a:xfrm>
            <a:off x="3960711" y="190230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551 Elipse"/>
          <p:cNvSpPr/>
          <p:nvPr/>
        </p:nvSpPr>
        <p:spPr>
          <a:xfrm>
            <a:off x="720351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552 Elipse"/>
          <p:cNvSpPr/>
          <p:nvPr/>
        </p:nvSpPr>
        <p:spPr>
          <a:xfrm>
            <a:off x="936375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553 Elipse"/>
          <p:cNvSpPr/>
          <p:nvPr/>
        </p:nvSpPr>
        <p:spPr>
          <a:xfrm>
            <a:off x="1152399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554 Elipse"/>
          <p:cNvSpPr/>
          <p:nvPr/>
        </p:nvSpPr>
        <p:spPr>
          <a:xfrm>
            <a:off x="1368423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555 Elipse"/>
          <p:cNvSpPr/>
          <p:nvPr/>
        </p:nvSpPr>
        <p:spPr>
          <a:xfrm>
            <a:off x="1584447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7" name="556 Elipse"/>
          <p:cNvSpPr/>
          <p:nvPr/>
        </p:nvSpPr>
        <p:spPr>
          <a:xfrm>
            <a:off x="2232519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557 Elipse"/>
          <p:cNvSpPr/>
          <p:nvPr/>
        </p:nvSpPr>
        <p:spPr>
          <a:xfrm>
            <a:off x="2448543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558 Elipse"/>
          <p:cNvSpPr/>
          <p:nvPr/>
        </p:nvSpPr>
        <p:spPr>
          <a:xfrm>
            <a:off x="2664567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0" name="559 Elipse"/>
          <p:cNvSpPr/>
          <p:nvPr/>
        </p:nvSpPr>
        <p:spPr>
          <a:xfrm>
            <a:off x="2880591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1" name="560 Elipse"/>
          <p:cNvSpPr/>
          <p:nvPr/>
        </p:nvSpPr>
        <p:spPr>
          <a:xfrm>
            <a:off x="3096615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2" name="561 Elipse"/>
          <p:cNvSpPr/>
          <p:nvPr/>
        </p:nvSpPr>
        <p:spPr>
          <a:xfrm>
            <a:off x="3312639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562 Elipse"/>
          <p:cNvSpPr/>
          <p:nvPr/>
        </p:nvSpPr>
        <p:spPr>
          <a:xfrm>
            <a:off x="3528663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563 Elipse"/>
          <p:cNvSpPr/>
          <p:nvPr/>
        </p:nvSpPr>
        <p:spPr>
          <a:xfrm>
            <a:off x="3744687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564 Elipse"/>
          <p:cNvSpPr/>
          <p:nvPr/>
        </p:nvSpPr>
        <p:spPr>
          <a:xfrm>
            <a:off x="3960711" y="211833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565 Elipse"/>
          <p:cNvSpPr/>
          <p:nvPr/>
        </p:nvSpPr>
        <p:spPr>
          <a:xfrm>
            <a:off x="720351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566 Elipse"/>
          <p:cNvSpPr/>
          <p:nvPr/>
        </p:nvSpPr>
        <p:spPr>
          <a:xfrm>
            <a:off x="936375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588 Elipse"/>
          <p:cNvSpPr/>
          <p:nvPr/>
        </p:nvSpPr>
        <p:spPr>
          <a:xfrm>
            <a:off x="1152399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589 Elipse"/>
          <p:cNvSpPr/>
          <p:nvPr/>
        </p:nvSpPr>
        <p:spPr>
          <a:xfrm>
            <a:off x="1368423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590 Elipse"/>
          <p:cNvSpPr/>
          <p:nvPr/>
        </p:nvSpPr>
        <p:spPr>
          <a:xfrm>
            <a:off x="1584447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591 Elipse"/>
          <p:cNvSpPr/>
          <p:nvPr/>
        </p:nvSpPr>
        <p:spPr>
          <a:xfrm>
            <a:off x="2232519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592 Elipse"/>
          <p:cNvSpPr/>
          <p:nvPr/>
        </p:nvSpPr>
        <p:spPr>
          <a:xfrm>
            <a:off x="2448543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593 Elipse"/>
          <p:cNvSpPr/>
          <p:nvPr/>
        </p:nvSpPr>
        <p:spPr>
          <a:xfrm>
            <a:off x="2664567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594 Elipse"/>
          <p:cNvSpPr/>
          <p:nvPr/>
        </p:nvSpPr>
        <p:spPr>
          <a:xfrm>
            <a:off x="3312639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595 Elipse"/>
          <p:cNvSpPr/>
          <p:nvPr/>
        </p:nvSpPr>
        <p:spPr>
          <a:xfrm>
            <a:off x="3528663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596 Elipse"/>
          <p:cNvSpPr/>
          <p:nvPr/>
        </p:nvSpPr>
        <p:spPr>
          <a:xfrm>
            <a:off x="3744687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597 Elipse"/>
          <p:cNvSpPr/>
          <p:nvPr/>
        </p:nvSpPr>
        <p:spPr>
          <a:xfrm>
            <a:off x="3960711" y="233435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9" name="598 Elipse"/>
          <p:cNvSpPr/>
          <p:nvPr/>
        </p:nvSpPr>
        <p:spPr>
          <a:xfrm>
            <a:off x="720351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0" name="599 Elipse"/>
          <p:cNvSpPr/>
          <p:nvPr/>
        </p:nvSpPr>
        <p:spPr>
          <a:xfrm>
            <a:off x="936375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1" name="600 Elipse"/>
          <p:cNvSpPr/>
          <p:nvPr/>
        </p:nvSpPr>
        <p:spPr>
          <a:xfrm>
            <a:off x="1152399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601 Elipse"/>
          <p:cNvSpPr/>
          <p:nvPr/>
        </p:nvSpPr>
        <p:spPr>
          <a:xfrm>
            <a:off x="1368423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602 Elipse"/>
          <p:cNvSpPr/>
          <p:nvPr/>
        </p:nvSpPr>
        <p:spPr>
          <a:xfrm>
            <a:off x="1584447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603 Elipse"/>
          <p:cNvSpPr/>
          <p:nvPr/>
        </p:nvSpPr>
        <p:spPr>
          <a:xfrm>
            <a:off x="1800471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604 Elipse"/>
          <p:cNvSpPr/>
          <p:nvPr/>
        </p:nvSpPr>
        <p:spPr>
          <a:xfrm>
            <a:off x="2016495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6" name="605 Elipse"/>
          <p:cNvSpPr/>
          <p:nvPr/>
        </p:nvSpPr>
        <p:spPr>
          <a:xfrm>
            <a:off x="2232519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606 Elipse"/>
          <p:cNvSpPr/>
          <p:nvPr/>
        </p:nvSpPr>
        <p:spPr>
          <a:xfrm>
            <a:off x="2448543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8" name="607 Elipse"/>
          <p:cNvSpPr/>
          <p:nvPr/>
        </p:nvSpPr>
        <p:spPr>
          <a:xfrm>
            <a:off x="2664567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608 Elipse"/>
          <p:cNvSpPr/>
          <p:nvPr/>
        </p:nvSpPr>
        <p:spPr>
          <a:xfrm>
            <a:off x="3744687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609 Elipse"/>
          <p:cNvSpPr/>
          <p:nvPr/>
        </p:nvSpPr>
        <p:spPr>
          <a:xfrm>
            <a:off x="3960711" y="255037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610 Elipse"/>
          <p:cNvSpPr/>
          <p:nvPr/>
        </p:nvSpPr>
        <p:spPr>
          <a:xfrm>
            <a:off x="720351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611 Elipse"/>
          <p:cNvSpPr/>
          <p:nvPr/>
        </p:nvSpPr>
        <p:spPr>
          <a:xfrm>
            <a:off x="936375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612 Elipse"/>
          <p:cNvSpPr/>
          <p:nvPr/>
        </p:nvSpPr>
        <p:spPr>
          <a:xfrm>
            <a:off x="1152399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4" name="613 Elipse"/>
          <p:cNvSpPr/>
          <p:nvPr/>
        </p:nvSpPr>
        <p:spPr>
          <a:xfrm>
            <a:off x="1368423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5" name="614 Elipse"/>
          <p:cNvSpPr/>
          <p:nvPr/>
        </p:nvSpPr>
        <p:spPr>
          <a:xfrm>
            <a:off x="1584447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6" name="615 Elipse"/>
          <p:cNvSpPr/>
          <p:nvPr/>
        </p:nvSpPr>
        <p:spPr>
          <a:xfrm>
            <a:off x="1800471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7" name="616 Elipse"/>
          <p:cNvSpPr/>
          <p:nvPr/>
        </p:nvSpPr>
        <p:spPr>
          <a:xfrm>
            <a:off x="2016495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8" name="617 Elipse"/>
          <p:cNvSpPr/>
          <p:nvPr/>
        </p:nvSpPr>
        <p:spPr>
          <a:xfrm>
            <a:off x="2232519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9" name="618 Elipse"/>
          <p:cNvSpPr/>
          <p:nvPr/>
        </p:nvSpPr>
        <p:spPr>
          <a:xfrm>
            <a:off x="2448543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0" name="619 Elipse"/>
          <p:cNvSpPr/>
          <p:nvPr/>
        </p:nvSpPr>
        <p:spPr>
          <a:xfrm>
            <a:off x="2664567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1" name="620 Elipse"/>
          <p:cNvSpPr/>
          <p:nvPr/>
        </p:nvSpPr>
        <p:spPr>
          <a:xfrm>
            <a:off x="3312639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2" name="621 Elipse"/>
          <p:cNvSpPr/>
          <p:nvPr/>
        </p:nvSpPr>
        <p:spPr>
          <a:xfrm>
            <a:off x="3528663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3" name="622 Elipse"/>
          <p:cNvSpPr/>
          <p:nvPr/>
        </p:nvSpPr>
        <p:spPr>
          <a:xfrm>
            <a:off x="3744687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4" name="623 Elipse"/>
          <p:cNvSpPr/>
          <p:nvPr/>
        </p:nvSpPr>
        <p:spPr>
          <a:xfrm>
            <a:off x="3960711" y="276640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5" name="624 Elipse"/>
          <p:cNvSpPr/>
          <p:nvPr/>
        </p:nvSpPr>
        <p:spPr>
          <a:xfrm>
            <a:off x="720351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625 Elipse"/>
          <p:cNvSpPr/>
          <p:nvPr/>
        </p:nvSpPr>
        <p:spPr>
          <a:xfrm>
            <a:off x="936375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7" name="626 Elipse"/>
          <p:cNvSpPr/>
          <p:nvPr/>
        </p:nvSpPr>
        <p:spPr>
          <a:xfrm>
            <a:off x="1152399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8" name="627 Elipse"/>
          <p:cNvSpPr/>
          <p:nvPr/>
        </p:nvSpPr>
        <p:spPr>
          <a:xfrm>
            <a:off x="1368423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9" name="628 Elipse"/>
          <p:cNvSpPr/>
          <p:nvPr/>
        </p:nvSpPr>
        <p:spPr>
          <a:xfrm>
            <a:off x="1584447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0" name="629 Elipse"/>
          <p:cNvSpPr/>
          <p:nvPr/>
        </p:nvSpPr>
        <p:spPr>
          <a:xfrm>
            <a:off x="2232519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1" name="630 Elipse"/>
          <p:cNvSpPr/>
          <p:nvPr/>
        </p:nvSpPr>
        <p:spPr>
          <a:xfrm>
            <a:off x="2448543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2" name="631 Elipse"/>
          <p:cNvSpPr/>
          <p:nvPr/>
        </p:nvSpPr>
        <p:spPr>
          <a:xfrm>
            <a:off x="2664567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3" name="632 Elipse"/>
          <p:cNvSpPr/>
          <p:nvPr/>
        </p:nvSpPr>
        <p:spPr>
          <a:xfrm>
            <a:off x="2880591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" name="633 Elipse"/>
          <p:cNvSpPr/>
          <p:nvPr/>
        </p:nvSpPr>
        <p:spPr>
          <a:xfrm>
            <a:off x="3096615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5" name="634 Elipse"/>
          <p:cNvSpPr/>
          <p:nvPr/>
        </p:nvSpPr>
        <p:spPr>
          <a:xfrm>
            <a:off x="3312639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6" name="635 Elipse"/>
          <p:cNvSpPr/>
          <p:nvPr/>
        </p:nvSpPr>
        <p:spPr>
          <a:xfrm>
            <a:off x="3528663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7" name="636 Elipse"/>
          <p:cNvSpPr/>
          <p:nvPr/>
        </p:nvSpPr>
        <p:spPr>
          <a:xfrm>
            <a:off x="3744687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8" name="637 Elipse"/>
          <p:cNvSpPr/>
          <p:nvPr/>
        </p:nvSpPr>
        <p:spPr>
          <a:xfrm>
            <a:off x="3960711" y="298242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9" name="638 Elipse"/>
          <p:cNvSpPr/>
          <p:nvPr/>
        </p:nvSpPr>
        <p:spPr>
          <a:xfrm>
            <a:off x="720351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0" name="639 Elipse"/>
          <p:cNvSpPr/>
          <p:nvPr/>
        </p:nvSpPr>
        <p:spPr>
          <a:xfrm>
            <a:off x="936375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1" name="640 Elipse"/>
          <p:cNvSpPr/>
          <p:nvPr/>
        </p:nvSpPr>
        <p:spPr>
          <a:xfrm>
            <a:off x="1152399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2" name="641 Elipse"/>
          <p:cNvSpPr/>
          <p:nvPr/>
        </p:nvSpPr>
        <p:spPr>
          <a:xfrm>
            <a:off x="1368423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3" name="642 Elipse"/>
          <p:cNvSpPr/>
          <p:nvPr/>
        </p:nvSpPr>
        <p:spPr>
          <a:xfrm>
            <a:off x="1584447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4" name="643 Elipse"/>
          <p:cNvSpPr/>
          <p:nvPr/>
        </p:nvSpPr>
        <p:spPr>
          <a:xfrm>
            <a:off x="2232519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5" name="644 Elipse"/>
          <p:cNvSpPr/>
          <p:nvPr/>
        </p:nvSpPr>
        <p:spPr>
          <a:xfrm>
            <a:off x="2448543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6" name="645 Elipse"/>
          <p:cNvSpPr/>
          <p:nvPr/>
        </p:nvSpPr>
        <p:spPr>
          <a:xfrm>
            <a:off x="2664567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7" name="646 Elipse"/>
          <p:cNvSpPr/>
          <p:nvPr/>
        </p:nvSpPr>
        <p:spPr>
          <a:xfrm>
            <a:off x="2880591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8" name="647 Elipse"/>
          <p:cNvSpPr/>
          <p:nvPr/>
        </p:nvSpPr>
        <p:spPr>
          <a:xfrm>
            <a:off x="3096615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9" name="648 Elipse"/>
          <p:cNvSpPr/>
          <p:nvPr/>
        </p:nvSpPr>
        <p:spPr>
          <a:xfrm>
            <a:off x="3312639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0" name="649 Elipse"/>
          <p:cNvSpPr/>
          <p:nvPr/>
        </p:nvSpPr>
        <p:spPr>
          <a:xfrm>
            <a:off x="3528663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1" name="650 Elipse"/>
          <p:cNvSpPr/>
          <p:nvPr/>
        </p:nvSpPr>
        <p:spPr>
          <a:xfrm>
            <a:off x="3744687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8" name="827 Elipse"/>
          <p:cNvSpPr/>
          <p:nvPr/>
        </p:nvSpPr>
        <p:spPr>
          <a:xfrm>
            <a:off x="3960711" y="319845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9" name="828 Elipse"/>
          <p:cNvSpPr/>
          <p:nvPr/>
        </p:nvSpPr>
        <p:spPr>
          <a:xfrm>
            <a:off x="720351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0" name="829 Elipse"/>
          <p:cNvSpPr/>
          <p:nvPr/>
        </p:nvSpPr>
        <p:spPr>
          <a:xfrm>
            <a:off x="936375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830 Elipse"/>
          <p:cNvSpPr/>
          <p:nvPr/>
        </p:nvSpPr>
        <p:spPr>
          <a:xfrm>
            <a:off x="1152399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831 Elipse"/>
          <p:cNvSpPr/>
          <p:nvPr/>
        </p:nvSpPr>
        <p:spPr>
          <a:xfrm>
            <a:off x="1368423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832 Elipse"/>
          <p:cNvSpPr/>
          <p:nvPr/>
        </p:nvSpPr>
        <p:spPr>
          <a:xfrm>
            <a:off x="2016495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833 Elipse"/>
          <p:cNvSpPr/>
          <p:nvPr/>
        </p:nvSpPr>
        <p:spPr>
          <a:xfrm>
            <a:off x="2232519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5" name="834 Elipse"/>
          <p:cNvSpPr/>
          <p:nvPr/>
        </p:nvSpPr>
        <p:spPr>
          <a:xfrm>
            <a:off x="2448543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6" name="835 Elipse"/>
          <p:cNvSpPr/>
          <p:nvPr/>
        </p:nvSpPr>
        <p:spPr>
          <a:xfrm>
            <a:off x="2664567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836 Elipse"/>
          <p:cNvSpPr/>
          <p:nvPr/>
        </p:nvSpPr>
        <p:spPr>
          <a:xfrm>
            <a:off x="2880591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8" name="837 Elipse"/>
          <p:cNvSpPr/>
          <p:nvPr/>
        </p:nvSpPr>
        <p:spPr>
          <a:xfrm>
            <a:off x="3096615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9" name="838 Elipse"/>
          <p:cNvSpPr/>
          <p:nvPr/>
        </p:nvSpPr>
        <p:spPr>
          <a:xfrm>
            <a:off x="3312639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0" name="839 Elipse"/>
          <p:cNvSpPr/>
          <p:nvPr/>
        </p:nvSpPr>
        <p:spPr>
          <a:xfrm>
            <a:off x="3528663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1" name="840 Elipse"/>
          <p:cNvSpPr/>
          <p:nvPr/>
        </p:nvSpPr>
        <p:spPr>
          <a:xfrm>
            <a:off x="3744687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2" name="841 Elipse"/>
          <p:cNvSpPr/>
          <p:nvPr/>
        </p:nvSpPr>
        <p:spPr>
          <a:xfrm>
            <a:off x="3960711" y="341447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3" name="842 Elipse"/>
          <p:cNvSpPr/>
          <p:nvPr/>
        </p:nvSpPr>
        <p:spPr>
          <a:xfrm>
            <a:off x="720351" y="363049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4" name="843 Elipse"/>
          <p:cNvSpPr/>
          <p:nvPr/>
        </p:nvSpPr>
        <p:spPr>
          <a:xfrm>
            <a:off x="936375" y="363049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5" name="844 Elipse"/>
          <p:cNvSpPr/>
          <p:nvPr/>
        </p:nvSpPr>
        <p:spPr>
          <a:xfrm>
            <a:off x="1152399" y="363049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6" name="845 Elipse"/>
          <p:cNvSpPr/>
          <p:nvPr/>
        </p:nvSpPr>
        <p:spPr>
          <a:xfrm>
            <a:off x="1368423" y="363049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7" name="846 Elipse"/>
          <p:cNvSpPr/>
          <p:nvPr/>
        </p:nvSpPr>
        <p:spPr>
          <a:xfrm>
            <a:off x="2016495" y="363049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8" name="847 Elipse"/>
          <p:cNvSpPr/>
          <p:nvPr/>
        </p:nvSpPr>
        <p:spPr>
          <a:xfrm>
            <a:off x="2232519" y="363049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9" name="848 Elipse"/>
          <p:cNvSpPr/>
          <p:nvPr/>
        </p:nvSpPr>
        <p:spPr>
          <a:xfrm>
            <a:off x="2448543" y="363049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0" name="849 Elipse"/>
          <p:cNvSpPr/>
          <p:nvPr/>
        </p:nvSpPr>
        <p:spPr>
          <a:xfrm>
            <a:off x="2664567" y="363049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1" name="850 Elipse"/>
          <p:cNvSpPr/>
          <p:nvPr/>
        </p:nvSpPr>
        <p:spPr>
          <a:xfrm>
            <a:off x="2880591" y="363049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2" name="851 Elipse"/>
          <p:cNvSpPr/>
          <p:nvPr/>
        </p:nvSpPr>
        <p:spPr>
          <a:xfrm>
            <a:off x="3096615" y="363049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3" name="852 Elipse"/>
          <p:cNvSpPr/>
          <p:nvPr/>
        </p:nvSpPr>
        <p:spPr>
          <a:xfrm>
            <a:off x="3960711" y="3630498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4" name="853 Elipse"/>
          <p:cNvSpPr/>
          <p:nvPr/>
        </p:nvSpPr>
        <p:spPr>
          <a:xfrm>
            <a:off x="720351" y="384652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" name="854 Elipse"/>
          <p:cNvSpPr/>
          <p:nvPr/>
        </p:nvSpPr>
        <p:spPr>
          <a:xfrm>
            <a:off x="936375" y="384652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6" name="855 Elipse"/>
          <p:cNvSpPr/>
          <p:nvPr/>
        </p:nvSpPr>
        <p:spPr>
          <a:xfrm>
            <a:off x="1152399" y="384652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7" name="856 Elipse"/>
          <p:cNvSpPr/>
          <p:nvPr/>
        </p:nvSpPr>
        <p:spPr>
          <a:xfrm>
            <a:off x="2016495" y="384652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8" name="857 Elipse"/>
          <p:cNvSpPr/>
          <p:nvPr/>
        </p:nvSpPr>
        <p:spPr>
          <a:xfrm>
            <a:off x="2232519" y="384652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9" name="858 Elipse"/>
          <p:cNvSpPr/>
          <p:nvPr/>
        </p:nvSpPr>
        <p:spPr>
          <a:xfrm>
            <a:off x="2448543" y="384652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0" name="859 Elipse"/>
          <p:cNvSpPr/>
          <p:nvPr/>
        </p:nvSpPr>
        <p:spPr>
          <a:xfrm>
            <a:off x="2664567" y="384652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1" name="860 Elipse"/>
          <p:cNvSpPr/>
          <p:nvPr/>
        </p:nvSpPr>
        <p:spPr>
          <a:xfrm>
            <a:off x="2880591" y="384652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2" name="861 Elipse"/>
          <p:cNvSpPr/>
          <p:nvPr/>
        </p:nvSpPr>
        <p:spPr>
          <a:xfrm>
            <a:off x="3096615" y="384652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3" name="862 Elipse"/>
          <p:cNvSpPr/>
          <p:nvPr/>
        </p:nvSpPr>
        <p:spPr>
          <a:xfrm>
            <a:off x="3960711" y="3846522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4" name="863 Elipse"/>
          <p:cNvSpPr/>
          <p:nvPr/>
        </p:nvSpPr>
        <p:spPr>
          <a:xfrm>
            <a:off x="720351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5" name="864 Elipse"/>
          <p:cNvSpPr/>
          <p:nvPr/>
        </p:nvSpPr>
        <p:spPr>
          <a:xfrm>
            <a:off x="936375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6" name="865 Elipse"/>
          <p:cNvSpPr/>
          <p:nvPr/>
        </p:nvSpPr>
        <p:spPr>
          <a:xfrm>
            <a:off x="1584447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7" name="866 Elipse"/>
          <p:cNvSpPr/>
          <p:nvPr/>
        </p:nvSpPr>
        <p:spPr>
          <a:xfrm>
            <a:off x="1800471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8" name="867 Elipse"/>
          <p:cNvSpPr/>
          <p:nvPr/>
        </p:nvSpPr>
        <p:spPr>
          <a:xfrm>
            <a:off x="2016495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9" name="868 Elipse"/>
          <p:cNvSpPr/>
          <p:nvPr/>
        </p:nvSpPr>
        <p:spPr>
          <a:xfrm>
            <a:off x="2232519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869 Elipse"/>
          <p:cNvSpPr/>
          <p:nvPr/>
        </p:nvSpPr>
        <p:spPr>
          <a:xfrm>
            <a:off x="2448543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1" name="870 Elipse"/>
          <p:cNvSpPr/>
          <p:nvPr/>
        </p:nvSpPr>
        <p:spPr>
          <a:xfrm>
            <a:off x="2664567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2" name="871 Elipse"/>
          <p:cNvSpPr/>
          <p:nvPr/>
        </p:nvSpPr>
        <p:spPr>
          <a:xfrm>
            <a:off x="2880591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3" name="872 Elipse"/>
          <p:cNvSpPr/>
          <p:nvPr/>
        </p:nvSpPr>
        <p:spPr>
          <a:xfrm>
            <a:off x="3096615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4" name="873 Elipse"/>
          <p:cNvSpPr/>
          <p:nvPr/>
        </p:nvSpPr>
        <p:spPr>
          <a:xfrm>
            <a:off x="3312639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5" name="874 Elipse"/>
          <p:cNvSpPr/>
          <p:nvPr/>
        </p:nvSpPr>
        <p:spPr>
          <a:xfrm>
            <a:off x="3744687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6" name="875 Elipse"/>
          <p:cNvSpPr/>
          <p:nvPr/>
        </p:nvSpPr>
        <p:spPr>
          <a:xfrm>
            <a:off x="3960711" y="4062546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7" name="876 Elipse"/>
          <p:cNvSpPr/>
          <p:nvPr/>
        </p:nvSpPr>
        <p:spPr>
          <a:xfrm>
            <a:off x="720351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8" name="877 Elipse"/>
          <p:cNvSpPr/>
          <p:nvPr/>
        </p:nvSpPr>
        <p:spPr>
          <a:xfrm>
            <a:off x="936375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" name="878 Elipse"/>
          <p:cNvSpPr/>
          <p:nvPr/>
        </p:nvSpPr>
        <p:spPr>
          <a:xfrm>
            <a:off x="3960711" y="125423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0" name="879 Elipse"/>
          <p:cNvSpPr/>
          <p:nvPr/>
        </p:nvSpPr>
        <p:spPr>
          <a:xfrm>
            <a:off x="1152399" y="147025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1" name="880 Elipse"/>
          <p:cNvSpPr/>
          <p:nvPr/>
        </p:nvSpPr>
        <p:spPr>
          <a:xfrm>
            <a:off x="1368423" y="147025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2" name="881 Elipse"/>
          <p:cNvSpPr/>
          <p:nvPr/>
        </p:nvSpPr>
        <p:spPr>
          <a:xfrm>
            <a:off x="3960711" y="147025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3" name="882 Elipse"/>
          <p:cNvSpPr/>
          <p:nvPr/>
        </p:nvSpPr>
        <p:spPr>
          <a:xfrm>
            <a:off x="1152399" y="168628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883 Elipse"/>
          <p:cNvSpPr/>
          <p:nvPr/>
        </p:nvSpPr>
        <p:spPr>
          <a:xfrm>
            <a:off x="1368423" y="168628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884 Elipse"/>
          <p:cNvSpPr/>
          <p:nvPr/>
        </p:nvSpPr>
        <p:spPr>
          <a:xfrm>
            <a:off x="2016495" y="168628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885 Elipse"/>
          <p:cNvSpPr/>
          <p:nvPr/>
        </p:nvSpPr>
        <p:spPr>
          <a:xfrm>
            <a:off x="2016495" y="190230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7" name="886 Elipse"/>
          <p:cNvSpPr/>
          <p:nvPr/>
        </p:nvSpPr>
        <p:spPr>
          <a:xfrm>
            <a:off x="2232519" y="190230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8" name="887 Elipse"/>
          <p:cNvSpPr/>
          <p:nvPr/>
        </p:nvSpPr>
        <p:spPr>
          <a:xfrm>
            <a:off x="1800471" y="211833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9" name="888 Elipse"/>
          <p:cNvSpPr/>
          <p:nvPr/>
        </p:nvSpPr>
        <p:spPr>
          <a:xfrm>
            <a:off x="2016495" y="211833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0" name="889 Elipse"/>
          <p:cNvSpPr/>
          <p:nvPr/>
        </p:nvSpPr>
        <p:spPr>
          <a:xfrm>
            <a:off x="1800471" y="233435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1" name="890 Elipse"/>
          <p:cNvSpPr/>
          <p:nvPr/>
        </p:nvSpPr>
        <p:spPr>
          <a:xfrm>
            <a:off x="2016495" y="233435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2" name="891 Elipse"/>
          <p:cNvSpPr/>
          <p:nvPr/>
        </p:nvSpPr>
        <p:spPr>
          <a:xfrm>
            <a:off x="2880591" y="233435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3" name="892 Elipse"/>
          <p:cNvSpPr/>
          <p:nvPr/>
        </p:nvSpPr>
        <p:spPr>
          <a:xfrm>
            <a:off x="3096615" y="233435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4" name="893 Elipse"/>
          <p:cNvSpPr/>
          <p:nvPr/>
        </p:nvSpPr>
        <p:spPr>
          <a:xfrm>
            <a:off x="2880591" y="255037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5" name="894 Elipse"/>
          <p:cNvSpPr/>
          <p:nvPr/>
        </p:nvSpPr>
        <p:spPr>
          <a:xfrm>
            <a:off x="3096615" y="255037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6" name="895 Elipse"/>
          <p:cNvSpPr/>
          <p:nvPr/>
        </p:nvSpPr>
        <p:spPr>
          <a:xfrm>
            <a:off x="3312639" y="255037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" name="896 Elipse"/>
          <p:cNvSpPr/>
          <p:nvPr/>
        </p:nvSpPr>
        <p:spPr>
          <a:xfrm>
            <a:off x="3528663" y="255037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897 Elipse"/>
          <p:cNvSpPr/>
          <p:nvPr/>
        </p:nvSpPr>
        <p:spPr>
          <a:xfrm>
            <a:off x="2880591" y="276640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9" name="898 Elipse"/>
          <p:cNvSpPr/>
          <p:nvPr/>
        </p:nvSpPr>
        <p:spPr>
          <a:xfrm>
            <a:off x="3096615" y="276640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0" name="899 Elipse"/>
          <p:cNvSpPr/>
          <p:nvPr/>
        </p:nvSpPr>
        <p:spPr>
          <a:xfrm>
            <a:off x="1800471" y="298242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1" name="900 Elipse"/>
          <p:cNvSpPr/>
          <p:nvPr/>
        </p:nvSpPr>
        <p:spPr>
          <a:xfrm>
            <a:off x="2016495" y="298242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2" name="901 Elipse"/>
          <p:cNvSpPr/>
          <p:nvPr/>
        </p:nvSpPr>
        <p:spPr>
          <a:xfrm>
            <a:off x="1800471" y="319845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3" name="902 Elipse"/>
          <p:cNvSpPr/>
          <p:nvPr/>
        </p:nvSpPr>
        <p:spPr>
          <a:xfrm>
            <a:off x="2016495" y="319845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4" name="903 Elipse"/>
          <p:cNvSpPr/>
          <p:nvPr/>
        </p:nvSpPr>
        <p:spPr>
          <a:xfrm>
            <a:off x="1584447" y="341447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5" name="904 Elipse"/>
          <p:cNvSpPr/>
          <p:nvPr/>
        </p:nvSpPr>
        <p:spPr>
          <a:xfrm>
            <a:off x="1800471" y="3414474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6" name="905 Elipse"/>
          <p:cNvSpPr/>
          <p:nvPr/>
        </p:nvSpPr>
        <p:spPr>
          <a:xfrm>
            <a:off x="1584447" y="363049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7" name="906 Elipse"/>
          <p:cNvSpPr/>
          <p:nvPr/>
        </p:nvSpPr>
        <p:spPr>
          <a:xfrm>
            <a:off x="1800471" y="363049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8" name="907 Elipse"/>
          <p:cNvSpPr/>
          <p:nvPr/>
        </p:nvSpPr>
        <p:spPr>
          <a:xfrm>
            <a:off x="3312639" y="363049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9" name="908 Elipse"/>
          <p:cNvSpPr/>
          <p:nvPr/>
        </p:nvSpPr>
        <p:spPr>
          <a:xfrm>
            <a:off x="3528663" y="363049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909 Elipse"/>
          <p:cNvSpPr/>
          <p:nvPr/>
        </p:nvSpPr>
        <p:spPr>
          <a:xfrm>
            <a:off x="3744687" y="3630498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1" name="910 Elipse"/>
          <p:cNvSpPr/>
          <p:nvPr/>
        </p:nvSpPr>
        <p:spPr>
          <a:xfrm>
            <a:off x="1368423" y="384652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2" name="911 Elipse"/>
          <p:cNvSpPr/>
          <p:nvPr/>
        </p:nvSpPr>
        <p:spPr>
          <a:xfrm>
            <a:off x="1584447" y="384652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3" name="912 Elipse"/>
          <p:cNvSpPr/>
          <p:nvPr/>
        </p:nvSpPr>
        <p:spPr>
          <a:xfrm>
            <a:off x="1800471" y="384652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4" name="913 Elipse"/>
          <p:cNvSpPr/>
          <p:nvPr/>
        </p:nvSpPr>
        <p:spPr>
          <a:xfrm>
            <a:off x="3312639" y="384652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5" name="914 Elipse"/>
          <p:cNvSpPr/>
          <p:nvPr/>
        </p:nvSpPr>
        <p:spPr>
          <a:xfrm>
            <a:off x="3528663" y="384652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6" name="915 Elipse"/>
          <p:cNvSpPr/>
          <p:nvPr/>
        </p:nvSpPr>
        <p:spPr>
          <a:xfrm>
            <a:off x="3744687" y="3846522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7" name="916 Elipse"/>
          <p:cNvSpPr/>
          <p:nvPr/>
        </p:nvSpPr>
        <p:spPr>
          <a:xfrm>
            <a:off x="1152399" y="406254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8" name="917 Elipse"/>
          <p:cNvSpPr/>
          <p:nvPr/>
        </p:nvSpPr>
        <p:spPr>
          <a:xfrm>
            <a:off x="1368423" y="406254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9" name="918 Elipse"/>
          <p:cNvSpPr/>
          <p:nvPr/>
        </p:nvSpPr>
        <p:spPr>
          <a:xfrm>
            <a:off x="3528663" y="4062546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0" name="919 Elipse"/>
          <p:cNvSpPr/>
          <p:nvPr/>
        </p:nvSpPr>
        <p:spPr>
          <a:xfrm>
            <a:off x="1152399" y="4278570"/>
            <a:ext cx="107234" cy="1072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920 Elipse"/>
          <p:cNvSpPr/>
          <p:nvPr/>
        </p:nvSpPr>
        <p:spPr>
          <a:xfrm>
            <a:off x="1368423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921 Elipse"/>
          <p:cNvSpPr/>
          <p:nvPr/>
        </p:nvSpPr>
        <p:spPr>
          <a:xfrm>
            <a:off x="1584447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922 Elipse"/>
          <p:cNvSpPr/>
          <p:nvPr/>
        </p:nvSpPr>
        <p:spPr>
          <a:xfrm>
            <a:off x="1800471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923 Elipse"/>
          <p:cNvSpPr/>
          <p:nvPr/>
        </p:nvSpPr>
        <p:spPr>
          <a:xfrm>
            <a:off x="2016495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924 Elipse"/>
          <p:cNvSpPr/>
          <p:nvPr/>
        </p:nvSpPr>
        <p:spPr>
          <a:xfrm>
            <a:off x="2232519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" name="925 Elipse"/>
          <p:cNvSpPr/>
          <p:nvPr/>
        </p:nvSpPr>
        <p:spPr>
          <a:xfrm>
            <a:off x="2448543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7" name="926 Elipse"/>
          <p:cNvSpPr/>
          <p:nvPr/>
        </p:nvSpPr>
        <p:spPr>
          <a:xfrm>
            <a:off x="2664567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927 Elipse"/>
          <p:cNvSpPr/>
          <p:nvPr/>
        </p:nvSpPr>
        <p:spPr>
          <a:xfrm>
            <a:off x="2880591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9" name="928 Elipse"/>
          <p:cNvSpPr/>
          <p:nvPr/>
        </p:nvSpPr>
        <p:spPr>
          <a:xfrm>
            <a:off x="3096615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0" name="929 Elipse"/>
          <p:cNvSpPr/>
          <p:nvPr/>
        </p:nvSpPr>
        <p:spPr>
          <a:xfrm>
            <a:off x="3312639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" name="930 Elipse"/>
          <p:cNvSpPr/>
          <p:nvPr/>
        </p:nvSpPr>
        <p:spPr>
          <a:xfrm>
            <a:off x="3528663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931 Elipse"/>
          <p:cNvSpPr/>
          <p:nvPr/>
        </p:nvSpPr>
        <p:spPr>
          <a:xfrm>
            <a:off x="3744687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3" name="932 Elipse"/>
          <p:cNvSpPr/>
          <p:nvPr/>
        </p:nvSpPr>
        <p:spPr>
          <a:xfrm>
            <a:off x="3960711" y="4278570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933 Elipse"/>
          <p:cNvSpPr/>
          <p:nvPr/>
        </p:nvSpPr>
        <p:spPr>
          <a:xfrm>
            <a:off x="720351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934 Elipse"/>
          <p:cNvSpPr/>
          <p:nvPr/>
        </p:nvSpPr>
        <p:spPr>
          <a:xfrm>
            <a:off x="936375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935 Elipse"/>
          <p:cNvSpPr/>
          <p:nvPr/>
        </p:nvSpPr>
        <p:spPr>
          <a:xfrm>
            <a:off x="1152399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936 Elipse"/>
          <p:cNvSpPr/>
          <p:nvPr/>
        </p:nvSpPr>
        <p:spPr>
          <a:xfrm>
            <a:off x="1368423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8" name="937 Elipse"/>
          <p:cNvSpPr/>
          <p:nvPr/>
        </p:nvSpPr>
        <p:spPr>
          <a:xfrm>
            <a:off x="1584447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9" name="938 Elipse"/>
          <p:cNvSpPr/>
          <p:nvPr/>
        </p:nvSpPr>
        <p:spPr>
          <a:xfrm>
            <a:off x="1800471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0" name="939 Elipse"/>
          <p:cNvSpPr/>
          <p:nvPr/>
        </p:nvSpPr>
        <p:spPr>
          <a:xfrm>
            <a:off x="2016495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" name="940 Elipse"/>
          <p:cNvSpPr/>
          <p:nvPr/>
        </p:nvSpPr>
        <p:spPr>
          <a:xfrm>
            <a:off x="2232519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941 Elipse"/>
          <p:cNvSpPr/>
          <p:nvPr/>
        </p:nvSpPr>
        <p:spPr>
          <a:xfrm>
            <a:off x="2448543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3" name="942 Elipse"/>
          <p:cNvSpPr/>
          <p:nvPr/>
        </p:nvSpPr>
        <p:spPr>
          <a:xfrm>
            <a:off x="2664567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4" name="943 Elipse"/>
          <p:cNvSpPr/>
          <p:nvPr/>
        </p:nvSpPr>
        <p:spPr>
          <a:xfrm>
            <a:off x="2880591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5" name="944 Elipse"/>
          <p:cNvSpPr/>
          <p:nvPr/>
        </p:nvSpPr>
        <p:spPr>
          <a:xfrm>
            <a:off x="3096615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6" name="945 Elipse"/>
          <p:cNvSpPr/>
          <p:nvPr/>
        </p:nvSpPr>
        <p:spPr>
          <a:xfrm>
            <a:off x="3312639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7" name="946 Elipse"/>
          <p:cNvSpPr/>
          <p:nvPr/>
        </p:nvSpPr>
        <p:spPr>
          <a:xfrm>
            <a:off x="3528663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8" name="947 Elipse"/>
          <p:cNvSpPr/>
          <p:nvPr/>
        </p:nvSpPr>
        <p:spPr>
          <a:xfrm>
            <a:off x="3744687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9" name="948 Elipse"/>
          <p:cNvSpPr/>
          <p:nvPr/>
        </p:nvSpPr>
        <p:spPr>
          <a:xfrm>
            <a:off x="3960711" y="4494594"/>
            <a:ext cx="107234" cy="10723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62" name="Group 2"/>
          <p:cNvGrpSpPr>
            <a:grpSpLocks/>
          </p:cNvGrpSpPr>
          <p:nvPr/>
        </p:nvGrpSpPr>
        <p:grpSpPr bwMode="auto">
          <a:xfrm rot="498828">
            <a:off x="1873234" y="4857254"/>
            <a:ext cx="562365" cy="560084"/>
            <a:chOff x="1281" y="579"/>
            <a:chExt cx="3187" cy="3172"/>
          </a:xfrm>
        </p:grpSpPr>
        <p:sp>
          <p:nvSpPr>
            <p:cNvPr id="1063" name="Oval 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endParaRPr lang="en-US" sz="1800"/>
            </a:p>
          </p:txBody>
        </p:sp>
        <p:sp>
          <p:nvSpPr>
            <p:cNvPr id="1064" name="AutoShape 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65" name="AutoShape 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66" name="AutoShape 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67" name="AutoShape 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68" name="AutoShape 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69" name="AutoShape 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70" name="AutoShape 1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71" name="AutoShape 1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grpSp>
        <p:nvGrpSpPr>
          <p:cNvPr id="1072" name="Group 12"/>
          <p:cNvGrpSpPr>
            <a:grpSpLocks/>
          </p:cNvGrpSpPr>
          <p:nvPr/>
        </p:nvGrpSpPr>
        <p:grpSpPr bwMode="auto">
          <a:xfrm rot="1606593">
            <a:off x="2409611" y="5064498"/>
            <a:ext cx="466546" cy="464265"/>
            <a:chOff x="1281" y="579"/>
            <a:chExt cx="3187" cy="3172"/>
          </a:xfrm>
        </p:grpSpPr>
        <p:sp>
          <p:nvSpPr>
            <p:cNvPr id="1073" name="Oval 13"/>
            <p:cNvSpPr>
              <a:spLocks noChangeArrowheads="1"/>
            </p:cNvSpPr>
            <p:nvPr/>
          </p:nvSpPr>
          <p:spPr bwMode="auto">
            <a:xfrm rot="-14359183">
              <a:off x="1629" y="913"/>
              <a:ext cx="2492" cy="2491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pPr algn="ctr"/>
              <a:endParaRPr lang="en-US" sz="1800"/>
            </a:p>
          </p:txBody>
        </p:sp>
        <p:sp>
          <p:nvSpPr>
            <p:cNvPr id="1074" name="AutoShape 14"/>
            <p:cNvSpPr>
              <a:spLocks noChangeArrowheads="1"/>
            </p:cNvSpPr>
            <p:nvPr/>
          </p:nvSpPr>
          <p:spPr bwMode="auto">
            <a:xfrm rot="-14211571">
              <a:off x="1361" y="1128"/>
              <a:ext cx="744" cy="476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75" name="AutoShape 15"/>
            <p:cNvSpPr>
              <a:spLocks noChangeArrowheads="1"/>
            </p:cNvSpPr>
            <p:nvPr/>
          </p:nvSpPr>
          <p:spPr bwMode="auto">
            <a:xfrm rot="2064809">
              <a:off x="1706" y="3049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76" name="AutoShape 16"/>
            <p:cNvSpPr>
              <a:spLocks noChangeArrowheads="1"/>
            </p:cNvSpPr>
            <p:nvPr/>
          </p:nvSpPr>
          <p:spPr bwMode="auto">
            <a:xfrm rot="-8662188">
              <a:off x="3284" y="783"/>
              <a:ext cx="738" cy="47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77" name="AutoShape 17"/>
            <p:cNvSpPr>
              <a:spLocks noChangeArrowheads="1"/>
            </p:cNvSpPr>
            <p:nvPr/>
          </p:nvSpPr>
          <p:spPr bwMode="auto">
            <a:xfrm rot="-70800022">
              <a:off x="3847" y="1674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78" name="AutoShape 18"/>
            <p:cNvSpPr>
              <a:spLocks noChangeArrowheads="1"/>
            </p:cNvSpPr>
            <p:nvPr/>
          </p:nvSpPr>
          <p:spPr bwMode="auto">
            <a:xfrm rot="-16735221">
              <a:off x="1143" y="2129"/>
              <a:ext cx="758" cy="48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79" name="AutoShape 19"/>
            <p:cNvSpPr>
              <a:spLocks noChangeArrowheads="1"/>
            </p:cNvSpPr>
            <p:nvPr/>
          </p:nvSpPr>
          <p:spPr bwMode="auto">
            <a:xfrm rot="-714321">
              <a:off x="2782" y="3267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80" name="AutoShape 20"/>
            <p:cNvSpPr>
              <a:spLocks noChangeArrowheads="1"/>
            </p:cNvSpPr>
            <p:nvPr/>
          </p:nvSpPr>
          <p:spPr bwMode="auto">
            <a:xfrm rot="-11421312">
              <a:off x="2260" y="579"/>
              <a:ext cx="758" cy="484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  <p:sp>
          <p:nvSpPr>
            <p:cNvPr id="1081" name="AutoShape 21"/>
            <p:cNvSpPr>
              <a:spLocks noChangeArrowheads="1"/>
            </p:cNvSpPr>
            <p:nvPr/>
          </p:nvSpPr>
          <p:spPr bwMode="auto">
            <a:xfrm rot="-133001338">
              <a:off x="3684" y="2695"/>
              <a:ext cx="708" cy="452"/>
            </a:xfrm>
            <a:custGeom>
              <a:avLst/>
              <a:gdLst>
                <a:gd name="G0" fmla="+- 3462 0 0"/>
                <a:gd name="G1" fmla="+- 21600 0 3462"/>
                <a:gd name="G2" fmla="*/ 3462 1 2"/>
                <a:gd name="G3" fmla="+- 21600 0 G2"/>
                <a:gd name="G4" fmla="+/ 3462 21600 2"/>
                <a:gd name="G5" fmla="+/ G1 0 2"/>
                <a:gd name="G6" fmla="*/ 21600 21600 3462"/>
                <a:gd name="G7" fmla="*/ G6 1 2"/>
                <a:gd name="G8" fmla="+- 21600 0 G7"/>
                <a:gd name="G9" fmla="*/ 21600 1 2"/>
                <a:gd name="G10" fmla="+- 3462 0 G9"/>
                <a:gd name="G11" fmla="?: G10 G8 0"/>
                <a:gd name="G12" fmla="?: G10 G7 21600"/>
                <a:gd name="T0" fmla="*/ 19869 w 21600"/>
                <a:gd name="T1" fmla="*/ 10800 h 21600"/>
                <a:gd name="T2" fmla="*/ 10800 w 21600"/>
                <a:gd name="T3" fmla="*/ 21600 h 21600"/>
                <a:gd name="T4" fmla="*/ 1731 w 21600"/>
                <a:gd name="T5" fmla="*/ 10800 h 21600"/>
                <a:gd name="T6" fmla="*/ 10800 w 21600"/>
                <a:gd name="T7" fmla="*/ 0 h 21600"/>
                <a:gd name="T8" fmla="*/ 3531 w 21600"/>
                <a:gd name="T9" fmla="*/ 3531 h 21600"/>
                <a:gd name="T10" fmla="*/ 18069 w 21600"/>
                <a:gd name="T11" fmla="*/ 1806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462" y="21600"/>
                  </a:lnTo>
                  <a:lnTo>
                    <a:pt x="1813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a-ES"/>
            </a:p>
          </p:txBody>
        </p:sp>
      </p:grpSp>
      <p:sp>
        <p:nvSpPr>
          <p:cNvPr id="1082" name="Rectangle 34"/>
          <p:cNvSpPr>
            <a:spLocks noChangeArrowheads="1"/>
          </p:cNvSpPr>
          <p:nvPr/>
        </p:nvSpPr>
        <p:spPr bwMode="auto">
          <a:xfrm>
            <a:off x="1795489" y="4797152"/>
            <a:ext cx="1198309" cy="801501"/>
          </a:xfrm>
          <a:prstGeom prst="rect">
            <a:avLst/>
          </a:prstGeom>
          <a:noFill/>
          <a:ln w="12700" algn="ctr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/>
          <a:extLst/>
        </p:spPr>
        <p:txBody>
          <a:bodyPr wrap="square" lIns="0" tIns="0" rIns="0" bIns="0" anchor="ctr">
            <a:spAutoFit/>
          </a:bodyPr>
          <a:lstStyle/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es-ES" sz="1400" b="1" dirty="0">
              <a:solidFill>
                <a:schemeClr val="tx1">
                  <a:lumMod val="75000"/>
                  <a:lumOff val="25000"/>
                </a:schemeClr>
              </a:solidFill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ARITHMETIC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r>
              <a: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rPr>
              <a:t>CODER</a:t>
            </a:r>
          </a:p>
          <a:p>
            <a:pPr algn="ctr" defTabSz="449263" hangingPunct="0">
              <a:lnSpc>
                <a:spcPct val="93000"/>
              </a:lnSpc>
              <a:buClr>
                <a:srgbClr val="000000"/>
              </a:buClr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</a:pPr>
            <a:endParaRPr lang="ca-ES" sz="1400" b="1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itchFamily="34" charset="0"/>
              <a:ea typeface="Lucida Sans Unicode" pitchFamily="34" charset="0"/>
              <a:cs typeface="Lucida Sans Unicode" pitchFamily="34" charset="0"/>
            </a:endParaRPr>
          </a:p>
        </p:txBody>
      </p:sp>
      <p:sp>
        <p:nvSpPr>
          <p:cNvPr id="1083" name="Line 30"/>
          <p:cNvSpPr>
            <a:spLocks noChangeShapeType="1"/>
          </p:cNvSpPr>
          <p:nvPr/>
        </p:nvSpPr>
        <p:spPr bwMode="auto">
          <a:xfrm>
            <a:off x="2384615" y="5594676"/>
            <a:ext cx="0" cy="288032"/>
          </a:xfrm>
          <a:prstGeom prst="lin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1084" name="1083 Rectángulo"/>
          <p:cNvSpPr/>
          <p:nvPr/>
        </p:nvSpPr>
        <p:spPr>
          <a:xfrm>
            <a:off x="2352093" y="5903211"/>
            <a:ext cx="1715851" cy="17489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5" name="1084 Rectángulo"/>
          <p:cNvSpPr/>
          <p:nvPr/>
        </p:nvSpPr>
        <p:spPr>
          <a:xfrm>
            <a:off x="2195736" y="5868906"/>
            <a:ext cx="1872208" cy="243502"/>
          </a:xfrm>
          <a:prstGeom prst="rect">
            <a:avLst/>
          </a:prstGeom>
          <a:gradFill>
            <a:gsLst>
              <a:gs pos="20000">
                <a:schemeClr val="bg1"/>
              </a:gs>
              <a:gs pos="0">
                <a:schemeClr val="bg1">
                  <a:alpha val="0"/>
                </a:schemeClr>
              </a:gs>
              <a:gs pos="9000">
                <a:schemeClr val="bg1">
                  <a:alpha val="88000"/>
                </a:schemeClr>
              </a:gs>
            </a:gsLst>
            <a:lin ang="0" scaled="0"/>
          </a:gradFill>
          <a:ln w="127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86" name="1085 Grupo"/>
          <p:cNvGrpSpPr/>
          <p:nvPr/>
        </p:nvGrpSpPr>
        <p:grpSpPr>
          <a:xfrm>
            <a:off x="611560" y="2070137"/>
            <a:ext cx="3600401" cy="1728192"/>
            <a:chOff x="2686050" y="2084663"/>
            <a:chExt cx="3756024" cy="1728192"/>
          </a:xfrm>
        </p:grpSpPr>
        <p:sp>
          <p:nvSpPr>
            <p:cNvPr id="1087" name="Line 30"/>
            <p:cNvSpPr>
              <a:spLocks noChangeShapeType="1"/>
            </p:cNvSpPr>
            <p:nvPr/>
          </p:nvSpPr>
          <p:spPr bwMode="auto">
            <a:xfrm flipH="1">
              <a:off x="2686050" y="208466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088" name="Line 30"/>
            <p:cNvSpPr>
              <a:spLocks noChangeShapeType="1"/>
            </p:cNvSpPr>
            <p:nvPr/>
          </p:nvSpPr>
          <p:spPr bwMode="auto">
            <a:xfrm flipH="1">
              <a:off x="2699792" y="2947447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089" name="Line 30"/>
            <p:cNvSpPr>
              <a:spLocks noChangeShapeType="1"/>
            </p:cNvSpPr>
            <p:nvPr/>
          </p:nvSpPr>
          <p:spPr bwMode="auto">
            <a:xfrm flipH="1">
              <a:off x="2699792" y="3811543"/>
              <a:ext cx="3742282" cy="13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1106" name="1105 Elipse"/>
          <p:cNvSpPr/>
          <p:nvPr/>
        </p:nvSpPr>
        <p:spPr>
          <a:xfrm>
            <a:off x="724775" y="1261684"/>
            <a:ext cx="107234" cy="107234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8" name="Line 30"/>
          <p:cNvSpPr>
            <a:spLocks noChangeShapeType="1"/>
          </p:cNvSpPr>
          <p:nvPr/>
        </p:nvSpPr>
        <p:spPr bwMode="auto">
          <a:xfrm>
            <a:off x="5210608" y="5063170"/>
            <a:ext cx="778140" cy="198932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1109" name="Line 30"/>
          <p:cNvSpPr>
            <a:spLocks noChangeShapeType="1"/>
          </p:cNvSpPr>
          <p:nvPr/>
        </p:nvSpPr>
        <p:spPr bwMode="auto">
          <a:xfrm>
            <a:off x="5647470" y="5071237"/>
            <a:ext cx="207975" cy="224577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1110" name="Line 30"/>
          <p:cNvSpPr>
            <a:spLocks noChangeShapeType="1"/>
          </p:cNvSpPr>
          <p:nvPr/>
        </p:nvSpPr>
        <p:spPr bwMode="auto">
          <a:xfrm>
            <a:off x="6075477" y="5064071"/>
            <a:ext cx="541136" cy="225819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1111" name="Line 30"/>
          <p:cNvSpPr>
            <a:spLocks noChangeShapeType="1"/>
          </p:cNvSpPr>
          <p:nvPr/>
        </p:nvSpPr>
        <p:spPr bwMode="auto">
          <a:xfrm flipH="1">
            <a:off x="6333508" y="5070047"/>
            <a:ext cx="180439" cy="192055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1112" name="Line 30"/>
          <p:cNvSpPr>
            <a:spLocks noChangeShapeType="1"/>
          </p:cNvSpPr>
          <p:nvPr/>
        </p:nvSpPr>
        <p:spPr bwMode="auto">
          <a:xfrm>
            <a:off x="6922207" y="5071238"/>
            <a:ext cx="189148" cy="241342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1113" name="Line 30"/>
          <p:cNvSpPr>
            <a:spLocks noChangeShapeType="1"/>
          </p:cNvSpPr>
          <p:nvPr/>
        </p:nvSpPr>
        <p:spPr bwMode="auto">
          <a:xfrm flipH="1">
            <a:off x="6739581" y="5071239"/>
            <a:ext cx="629061" cy="218651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1114" name="Line 30"/>
          <p:cNvSpPr>
            <a:spLocks noChangeShapeType="1"/>
          </p:cNvSpPr>
          <p:nvPr/>
        </p:nvSpPr>
        <p:spPr bwMode="auto">
          <a:xfrm flipH="1">
            <a:off x="7545283" y="5071240"/>
            <a:ext cx="257516" cy="227828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1115" name="Line 30"/>
          <p:cNvSpPr>
            <a:spLocks noChangeShapeType="1"/>
          </p:cNvSpPr>
          <p:nvPr/>
        </p:nvSpPr>
        <p:spPr bwMode="auto">
          <a:xfrm flipH="1">
            <a:off x="7297953" y="5071241"/>
            <a:ext cx="950038" cy="227827"/>
          </a:xfrm>
          <a:prstGeom prst="line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ca-ES"/>
          </a:p>
        </p:txBody>
      </p:sp>
      <p:sp>
        <p:nvSpPr>
          <p:cNvPr id="1116" name="1115 Rectángulo"/>
          <p:cNvSpPr/>
          <p:nvPr/>
        </p:nvSpPr>
        <p:spPr>
          <a:xfrm>
            <a:off x="5188187" y="5071242"/>
            <a:ext cx="3086301" cy="261346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56000">
                <a:srgbClr val="FFFFFF">
                  <a:alpha val="93000"/>
                </a:srgbClr>
              </a:gs>
              <a:gs pos="100000">
                <a:schemeClr val="bg1"/>
              </a:gs>
            </a:gsLst>
            <a:lin ang="5400000" scaled="1"/>
            <a:tileRect/>
          </a:gra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798 Rectángulo"/>
          <p:cNvSpPr/>
          <p:nvPr/>
        </p:nvSpPr>
        <p:spPr>
          <a:xfrm>
            <a:off x="5045707" y="5069085"/>
            <a:ext cx="321469" cy="102144"/>
          </a:xfrm>
          <a:prstGeom prst="rect">
            <a:avLst/>
          </a:prstGeom>
          <a:solidFill>
            <a:srgbClr val="A6A6A6">
              <a:alpha val="60000"/>
            </a:srgb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799 Rectángulo"/>
          <p:cNvSpPr/>
          <p:nvPr/>
        </p:nvSpPr>
        <p:spPr>
          <a:xfrm>
            <a:off x="5472024" y="5069250"/>
            <a:ext cx="321469" cy="102144"/>
          </a:xfrm>
          <a:prstGeom prst="rect">
            <a:avLst/>
          </a:prstGeom>
          <a:solidFill>
            <a:srgbClr val="A6A6A6">
              <a:alpha val="60000"/>
            </a:srgb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800 Rectángulo"/>
          <p:cNvSpPr/>
          <p:nvPr/>
        </p:nvSpPr>
        <p:spPr>
          <a:xfrm>
            <a:off x="5922363" y="5072260"/>
            <a:ext cx="321469" cy="102144"/>
          </a:xfrm>
          <a:prstGeom prst="rect">
            <a:avLst/>
          </a:prstGeom>
          <a:solidFill>
            <a:srgbClr val="A6A6A6">
              <a:alpha val="60000"/>
            </a:srgb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801 Rectángulo"/>
          <p:cNvSpPr/>
          <p:nvPr/>
        </p:nvSpPr>
        <p:spPr>
          <a:xfrm>
            <a:off x="6351816" y="5072484"/>
            <a:ext cx="321469" cy="102144"/>
          </a:xfrm>
          <a:prstGeom prst="rect">
            <a:avLst/>
          </a:prstGeom>
          <a:solidFill>
            <a:srgbClr val="A6A6A6">
              <a:alpha val="60000"/>
            </a:srgb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802 Rectángulo"/>
          <p:cNvSpPr/>
          <p:nvPr/>
        </p:nvSpPr>
        <p:spPr>
          <a:xfrm>
            <a:off x="6770812" y="5072853"/>
            <a:ext cx="321469" cy="102144"/>
          </a:xfrm>
          <a:prstGeom prst="rect">
            <a:avLst/>
          </a:prstGeom>
          <a:solidFill>
            <a:srgbClr val="A6A6A6">
              <a:alpha val="60000"/>
            </a:srgb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803 Rectángulo"/>
          <p:cNvSpPr/>
          <p:nvPr/>
        </p:nvSpPr>
        <p:spPr>
          <a:xfrm>
            <a:off x="7197605" y="5070696"/>
            <a:ext cx="321469" cy="102144"/>
          </a:xfrm>
          <a:prstGeom prst="rect">
            <a:avLst/>
          </a:prstGeom>
          <a:solidFill>
            <a:srgbClr val="A6A6A6">
              <a:alpha val="60000"/>
            </a:srgb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804 Rectángulo"/>
          <p:cNvSpPr/>
          <p:nvPr/>
        </p:nvSpPr>
        <p:spPr>
          <a:xfrm>
            <a:off x="7642646" y="5075435"/>
            <a:ext cx="321469" cy="102144"/>
          </a:xfrm>
          <a:prstGeom prst="rect">
            <a:avLst/>
          </a:prstGeom>
          <a:solidFill>
            <a:srgbClr val="A6A6A6">
              <a:alpha val="60000"/>
            </a:srgb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805 Rectángulo"/>
          <p:cNvSpPr/>
          <p:nvPr/>
        </p:nvSpPr>
        <p:spPr>
          <a:xfrm>
            <a:off x="8072179" y="5072484"/>
            <a:ext cx="321469" cy="102144"/>
          </a:xfrm>
          <a:prstGeom prst="rect">
            <a:avLst/>
          </a:prstGeom>
          <a:solidFill>
            <a:srgbClr val="A6A6A6">
              <a:alpha val="60000"/>
            </a:srgbClr>
          </a:solidFill>
          <a:ln w="6350">
            <a:solidFill>
              <a:schemeClr val="tx1">
                <a:lumMod val="75000"/>
                <a:lumOff val="2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806 Pentágono"/>
          <p:cNvSpPr/>
          <p:nvPr/>
        </p:nvSpPr>
        <p:spPr>
          <a:xfrm>
            <a:off x="314" y="6613525"/>
            <a:ext cx="5720011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202550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0.00046 L -0.00035 0.09537 L 0.02326 -0.00139 L 0.02326 0.09537 L 0.04653 -0.00278 L 0.04653 0.09537 L 0.07014 -0.00139 L 0.07049 0.09629 " pathEditMode="relative" ptsTypes="AAAAAAAA">
                                      <p:cBhvr>
                                        <p:cTn id="6" dur="8000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8" dur="8000" fill="hold"/>
                                        <p:tgtEl>
                                          <p:spTgt spid="10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0" dur="8000" fill="hold"/>
                                        <p:tgtEl>
                                          <p:spTgt spid="1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4.52568E-6 L 0.0632 4.52568E-6 " pathEditMode="relative" rAng="0" ptsTypes="AA">
                                      <p:cBhvr>
                                        <p:cTn id="12" dur="8000" fill="hold"/>
                                        <p:tgtEl>
                                          <p:spTgt spid="10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2.96296E-6 L 0.025 -0.00047 L -0.00035 0.03287 L 0.02465 0.03148 L -1.38889E-6 0.06435 L 0.02534 0.06296 L 0.00104 0.09676 L 0.02396 0.09537 L 0.00034 0.12731 L 0.0243 0.12731 L -0.00035 0.15879 L 0.02361 0.15787 L 0.00069 0.19027 L 0.0243 0.18981 L -0.00035 0.22129 L 0.0243 0.22129 " pathEditMode="relative" ptsTypes="AAAAAAAAAAAAAAAA">
                                      <p:cBhvr>
                                        <p:cTn id="16" dur="8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8" dur="80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20" dur="8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22" dur="80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24" dur="8000" fill="hold"/>
                                        <p:tgtEl>
                                          <p:spTgt spid="6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26" dur="80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28" dur="8000" fill="hold"/>
                                        <p:tgtEl>
                                          <p:spTgt spid="6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30" dur="80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32" dur="8000" fill="hold"/>
                                        <p:tgtEl>
                                          <p:spTgt spid="7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34" dur="80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36" dur="80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38" dur="8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40" dur="80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42" dur="8000" fill="hold"/>
                                        <p:tgtEl>
                                          <p:spTgt spid="7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44" dur="80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46" dur="8000" fill="hold"/>
                                        <p:tgtEl>
                                          <p:spTgt spid="7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48" dur="80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42" presetClass="path" presetSubtype="0" accel="50000" decel="5000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-8.33333E-7 2.22222E-6 L 0.11337 0.04722 " pathEditMode="relative" rAng="0" ptsTypes="AA">
                                      <p:cBhvr>
                                        <p:cTn id="50" dur="1000" fill="hold"/>
                                        <p:tgtEl>
                                          <p:spTgt spid="7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60" y="2361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2" presetClass="path" presetSubtype="0" accel="50000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22222E-6 2.22222E-6 L 0.14184 0.04815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8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083" y="2407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accel="50000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2.22222E-6 -7.40741E-7 L 0.05416 0.04745 " pathEditMode="relative" rAng="0" ptsTypes="AA">
                                      <p:cBhvr>
                                        <p:cTn id="54" dur="1000" fill="hold"/>
                                        <p:tgtEl>
                                          <p:spTgt spid="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08" y="2361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42" presetClass="path" presetSubtype="0" accel="50000" decel="5000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-2.77778E-6 -7.40741E-7 L -0.06857 0.04745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8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38" y="2361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42" presetClass="path" presetSubtype="0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88889E-6 -7.40741E-7 L -0.15209 0.04769 " pathEditMode="relative" rAng="0" ptsTypes="AA">
                                      <p:cBhvr>
                                        <p:cTn id="58" dur="10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04" y="2384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Motion origin="layout" path="M 2.5E-6 -2.22222E-6 L 0.06684 0.04722 " pathEditMode="relative" rAng="0" ptsTypes="AA">
                                      <p:cBhvr>
                                        <p:cTn id="60" dur="1000" fill="hold"/>
                                        <p:tgtEl>
                                          <p:spTgt spid="8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33" y="2361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42" presetClass="path" presetSubtype="0" accel="50000" decel="5000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1.38889E-6 -3.7037E-6 L -0.02031 0.04746 " pathEditMode="relative" rAng="0" ptsTypes="AA">
                                      <p:cBhvr>
                                        <p:cTn id="62" dur="1000" fill="hold"/>
                                        <p:tgtEl>
                                          <p:spTgt spid="8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4" y="2361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42" presetClass="path" presetSubtype="0" accel="50000" decel="5000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2.77778E-6 -7.40741E-7 L -0.10608 0.04769 " pathEditMode="relative" rAng="0" ptsTypes="AA">
                                      <p:cBhvr>
                                        <p:cTn id="64" dur="1000" fill="hold"/>
                                        <p:tgtEl>
                                          <p:spTgt spid="8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13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" grpId="0" animBg="1"/>
      <p:bldP spid="1106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18666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INTRODUCTION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3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114300" y="466725"/>
            <a:ext cx="640098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EVOLUTION OF GENERAL-PURPOSE PROCESSORS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cxnSp>
        <p:nvCxnSpPr>
          <p:cNvPr id="3" name="2 Conector recto de flecha"/>
          <p:cNvCxnSpPr/>
          <p:nvPr/>
        </p:nvCxnSpPr>
        <p:spPr>
          <a:xfrm>
            <a:off x="409574" y="3478619"/>
            <a:ext cx="6610698" cy="0"/>
          </a:xfrm>
          <a:prstGeom prst="straightConnector1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1 Grupo"/>
          <p:cNvGrpSpPr/>
          <p:nvPr/>
        </p:nvGrpSpPr>
        <p:grpSpPr>
          <a:xfrm>
            <a:off x="362466" y="2370271"/>
            <a:ext cx="2226379" cy="1250913"/>
            <a:chOff x="362466" y="2370271"/>
            <a:chExt cx="2226379" cy="1250913"/>
          </a:xfrm>
        </p:grpSpPr>
        <p:sp>
          <p:nvSpPr>
            <p:cNvPr id="40" name="Rectangle 11"/>
            <p:cNvSpPr>
              <a:spLocks noChangeArrowheads="1"/>
            </p:cNvSpPr>
            <p:nvPr/>
          </p:nvSpPr>
          <p:spPr bwMode="auto">
            <a:xfrm>
              <a:off x="467544" y="3331743"/>
              <a:ext cx="505754" cy="289441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1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197X</a:t>
              </a:r>
            </a:p>
          </p:txBody>
        </p:sp>
        <p:sp>
          <p:nvSpPr>
            <p:cNvPr id="41" name="Rectangle 11"/>
            <p:cNvSpPr>
              <a:spLocks noChangeArrowheads="1"/>
            </p:cNvSpPr>
            <p:nvPr/>
          </p:nvSpPr>
          <p:spPr bwMode="auto">
            <a:xfrm rot="19826201">
              <a:off x="362466" y="2370271"/>
              <a:ext cx="2226379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CPUs</a:t>
              </a:r>
              <a:r>
                <a:rPr lang="es-E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with</a:t>
              </a:r>
              <a:r>
                <a:rPr lang="es-E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single </a:t>
              </a: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core</a:t>
              </a:r>
              <a:endPara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10 Grupo"/>
          <p:cNvGrpSpPr/>
          <p:nvPr/>
        </p:nvGrpSpPr>
        <p:grpSpPr>
          <a:xfrm>
            <a:off x="4737842" y="3335745"/>
            <a:ext cx="4382995" cy="1735822"/>
            <a:chOff x="4737842" y="3335745"/>
            <a:chExt cx="4382995" cy="1735822"/>
          </a:xfrm>
        </p:grpSpPr>
        <p:sp>
          <p:nvSpPr>
            <p:cNvPr id="26" name="Rectangle 11"/>
            <p:cNvSpPr>
              <a:spLocks noChangeArrowheads="1"/>
            </p:cNvSpPr>
            <p:nvPr/>
          </p:nvSpPr>
          <p:spPr bwMode="auto">
            <a:xfrm>
              <a:off x="4863423" y="3335745"/>
              <a:ext cx="500665" cy="28944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1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2006</a:t>
              </a:r>
            </a:p>
          </p:txBody>
        </p:sp>
        <p:sp>
          <p:nvSpPr>
            <p:cNvPr id="42" name="Rectangle 11"/>
            <p:cNvSpPr>
              <a:spLocks noChangeArrowheads="1"/>
            </p:cNvSpPr>
            <p:nvPr/>
          </p:nvSpPr>
          <p:spPr bwMode="auto">
            <a:xfrm rot="1773799" flipH="1">
              <a:off x="4737842" y="4702235"/>
              <a:ext cx="4382995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CUDA: </a:t>
              </a: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GPUs</a:t>
              </a:r>
              <a:r>
                <a:rPr lang="es-E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for</a:t>
              </a:r>
              <a:r>
                <a:rPr lang="es-E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general-</a:t>
              </a: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purpose</a:t>
              </a:r>
              <a:r>
                <a:rPr lang="es-E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computing</a:t>
              </a:r>
              <a:endPara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" name="7 Grupo"/>
          <p:cNvGrpSpPr/>
          <p:nvPr/>
        </p:nvGrpSpPr>
        <p:grpSpPr>
          <a:xfrm>
            <a:off x="4283968" y="2254126"/>
            <a:ext cx="2657430" cy="1371060"/>
            <a:chOff x="4283968" y="2254126"/>
            <a:chExt cx="2657430" cy="1371060"/>
          </a:xfrm>
        </p:grpSpPr>
        <p:sp>
          <p:nvSpPr>
            <p:cNvPr id="25" name="Rectangle 11"/>
            <p:cNvSpPr>
              <a:spLocks noChangeArrowheads="1"/>
            </p:cNvSpPr>
            <p:nvPr/>
          </p:nvSpPr>
          <p:spPr bwMode="auto">
            <a:xfrm>
              <a:off x="4283968" y="3335745"/>
              <a:ext cx="500665" cy="28944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1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2005</a:t>
              </a:r>
            </a:p>
          </p:txBody>
        </p:sp>
        <p:sp>
          <p:nvSpPr>
            <p:cNvPr id="43" name="Rectangle 11"/>
            <p:cNvSpPr>
              <a:spLocks noChangeArrowheads="1"/>
            </p:cNvSpPr>
            <p:nvPr/>
          </p:nvSpPr>
          <p:spPr bwMode="auto">
            <a:xfrm rot="19826201">
              <a:off x="4285415" y="2254126"/>
              <a:ext cx="2655983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CPUs</a:t>
              </a:r>
              <a:r>
                <a:rPr lang="es-E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with</a:t>
              </a:r>
              <a:r>
                <a:rPr lang="es-E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multiples</a:t>
              </a:r>
              <a:r>
                <a:rPr lang="es-E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cores</a:t>
              </a:r>
              <a:endPara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" name="3 Grupo"/>
          <p:cNvGrpSpPr/>
          <p:nvPr/>
        </p:nvGrpSpPr>
        <p:grpSpPr>
          <a:xfrm>
            <a:off x="1475656" y="2761090"/>
            <a:ext cx="2624920" cy="648072"/>
            <a:chOff x="1475656" y="2761090"/>
            <a:chExt cx="2624920" cy="648072"/>
          </a:xfrm>
        </p:grpSpPr>
        <p:sp>
          <p:nvSpPr>
            <p:cNvPr id="45" name="Rectangle 11"/>
            <p:cNvSpPr>
              <a:spLocks noChangeArrowheads="1"/>
            </p:cNvSpPr>
            <p:nvPr/>
          </p:nvSpPr>
          <p:spPr bwMode="auto">
            <a:xfrm>
              <a:off x="1567635" y="2761090"/>
              <a:ext cx="2496581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Increase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clock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frequency</a:t>
              </a:r>
              <a:endPara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47" name="46 Grupo"/>
            <p:cNvGrpSpPr/>
            <p:nvPr/>
          </p:nvGrpSpPr>
          <p:grpSpPr>
            <a:xfrm>
              <a:off x="1475656" y="2888873"/>
              <a:ext cx="91979" cy="142712"/>
              <a:chOff x="1671709" y="4365104"/>
              <a:chExt cx="91979" cy="142712"/>
            </a:xfrm>
          </p:grpSpPr>
          <p:cxnSp>
            <p:nvCxnSpPr>
              <p:cNvPr id="48" name="47 Conector recto de flecha"/>
              <p:cNvCxnSpPr/>
              <p:nvPr/>
            </p:nvCxnSpPr>
            <p:spPr>
              <a:xfrm flipV="1">
                <a:off x="1763688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48 Conector recto de flecha"/>
              <p:cNvCxnSpPr/>
              <p:nvPr/>
            </p:nvCxnSpPr>
            <p:spPr>
              <a:xfrm flipV="1">
                <a:off x="1671709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0" name="Rectangle 11"/>
            <p:cNvSpPr>
              <a:spLocks noChangeArrowheads="1"/>
            </p:cNvSpPr>
            <p:nvPr/>
          </p:nvSpPr>
          <p:spPr bwMode="auto">
            <a:xfrm>
              <a:off x="1587003" y="3039830"/>
              <a:ext cx="2513573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Refine set of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instructions</a:t>
              </a:r>
              <a:endPara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7" name="66 Grupo"/>
            <p:cNvGrpSpPr/>
            <p:nvPr/>
          </p:nvGrpSpPr>
          <p:grpSpPr>
            <a:xfrm>
              <a:off x="1495024" y="3167613"/>
              <a:ext cx="91979" cy="142712"/>
              <a:chOff x="1671709" y="4365104"/>
              <a:chExt cx="91979" cy="142712"/>
            </a:xfrm>
          </p:grpSpPr>
          <p:cxnSp>
            <p:nvCxnSpPr>
              <p:cNvPr id="68" name="67 Conector recto de flecha"/>
              <p:cNvCxnSpPr/>
              <p:nvPr/>
            </p:nvCxnSpPr>
            <p:spPr>
              <a:xfrm flipV="1">
                <a:off x="1763688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68 Conector recto de flecha"/>
              <p:cNvCxnSpPr/>
              <p:nvPr/>
            </p:nvCxnSpPr>
            <p:spPr>
              <a:xfrm flipV="1">
                <a:off x="1671709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" name="8 Grupo"/>
          <p:cNvGrpSpPr/>
          <p:nvPr/>
        </p:nvGrpSpPr>
        <p:grpSpPr>
          <a:xfrm>
            <a:off x="5566848" y="3049122"/>
            <a:ext cx="2036807" cy="369332"/>
            <a:chOff x="5566848" y="3049122"/>
            <a:chExt cx="2036807" cy="369332"/>
          </a:xfrm>
        </p:grpSpPr>
        <p:sp>
          <p:nvSpPr>
            <p:cNvPr id="70" name="Rectangle 11"/>
            <p:cNvSpPr>
              <a:spLocks noChangeArrowheads="1"/>
            </p:cNvSpPr>
            <p:nvPr/>
          </p:nvSpPr>
          <p:spPr bwMode="auto">
            <a:xfrm>
              <a:off x="5658827" y="3049122"/>
              <a:ext cx="1944828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Embed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more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cores</a:t>
              </a:r>
              <a:endPara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71" name="70 Grupo"/>
            <p:cNvGrpSpPr/>
            <p:nvPr/>
          </p:nvGrpSpPr>
          <p:grpSpPr>
            <a:xfrm>
              <a:off x="5566848" y="3176905"/>
              <a:ext cx="91979" cy="142712"/>
              <a:chOff x="1671709" y="4365104"/>
              <a:chExt cx="91979" cy="142712"/>
            </a:xfrm>
          </p:grpSpPr>
          <p:cxnSp>
            <p:nvCxnSpPr>
              <p:cNvPr id="72" name="71 Conector recto de flecha"/>
              <p:cNvCxnSpPr/>
              <p:nvPr/>
            </p:nvCxnSpPr>
            <p:spPr>
              <a:xfrm flipV="1">
                <a:off x="1763688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72 Conector recto de flecha"/>
              <p:cNvCxnSpPr/>
              <p:nvPr/>
            </p:nvCxnSpPr>
            <p:spPr>
              <a:xfrm flipV="1">
                <a:off x="1671709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" name="4 Grupo"/>
          <p:cNvGrpSpPr/>
          <p:nvPr/>
        </p:nvGrpSpPr>
        <p:grpSpPr>
          <a:xfrm>
            <a:off x="4067944" y="2401050"/>
            <a:ext cx="615874" cy="814973"/>
            <a:chOff x="4067944" y="2401050"/>
            <a:chExt cx="615874" cy="814973"/>
          </a:xfrm>
        </p:grpSpPr>
        <p:cxnSp>
          <p:nvCxnSpPr>
            <p:cNvPr id="74" name="73 Conector recto de flecha"/>
            <p:cNvCxnSpPr/>
            <p:nvPr/>
          </p:nvCxnSpPr>
          <p:spPr>
            <a:xfrm flipV="1">
              <a:off x="4283968" y="2689082"/>
              <a:ext cx="0" cy="441341"/>
            </a:xfrm>
            <a:prstGeom prst="straightConnector1">
              <a:avLst/>
            </a:prstGeom>
            <a:ln w="28575">
              <a:solidFill>
                <a:srgbClr val="C0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74 Conector recto de flecha"/>
            <p:cNvCxnSpPr/>
            <p:nvPr/>
          </p:nvCxnSpPr>
          <p:spPr>
            <a:xfrm flipV="1">
              <a:off x="4338172" y="2725085"/>
              <a:ext cx="0" cy="441341"/>
            </a:xfrm>
            <a:prstGeom prst="straightConnector1">
              <a:avLst/>
            </a:prstGeom>
            <a:ln w="28575">
              <a:solidFill>
                <a:srgbClr val="C0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75 Conector recto de flecha"/>
            <p:cNvCxnSpPr/>
            <p:nvPr/>
          </p:nvCxnSpPr>
          <p:spPr>
            <a:xfrm flipV="1">
              <a:off x="4398591" y="2774682"/>
              <a:ext cx="0" cy="441341"/>
            </a:xfrm>
            <a:prstGeom prst="straightConnector1">
              <a:avLst/>
            </a:prstGeom>
            <a:ln w="28575">
              <a:solidFill>
                <a:srgbClr val="C0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Rectangle 11"/>
            <p:cNvSpPr>
              <a:spLocks noChangeArrowheads="1"/>
            </p:cNvSpPr>
            <p:nvPr/>
          </p:nvSpPr>
          <p:spPr bwMode="auto">
            <a:xfrm>
              <a:off x="4067944" y="2401050"/>
              <a:ext cx="615874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400" b="1" dirty="0" smtClean="0">
                  <a:solidFill>
                    <a:srgbClr val="C00000"/>
                  </a:solidFill>
                </a:rPr>
                <a:t>4 GHz</a:t>
              </a:r>
            </a:p>
          </p:txBody>
        </p:sp>
      </p:grpSp>
      <p:grpSp>
        <p:nvGrpSpPr>
          <p:cNvPr id="14" name="13 Grupo"/>
          <p:cNvGrpSpPr/>
          <p:nvPr/>
        </p:nvGrpSpPr>
        <p:grpSpPr>
          <a:xfrm>
            <a:off x="6064197" y="3621184"/>
            <a:ext cx="3065395" cy="652074"/>
            <a:chOff x="6064197" y="3621184"/>
            <a:chExt cx="3065395" cy="652074"/>
          </a:xfrm>
        </p:grpSpPr>
        <p:sp>
          <p:nvSpPr>
            <p:cNvPr id="78" name="Rectangle 11"/>
            <p:cNvSpPr>
              <a:spLocks noChangeArrowheads="1"/>
            </p:cNvSpPr>
            <p:nvPr/>
          </p:nvSpPr>
          <p:spPr bwMode="auto">
            <a:xfrm>
              <a:off x="6156176" y="3621184"/>
              <a:ext cx="1971437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Refine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architecture</a:t>
              </a:r>
              <a:endPara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79" name="78 Grupo"/>
            <p:cNvGrpSpPr/>
            <p:nvPr/>
          </p:nvGrpSpPr>
          <p:grpSpPr>
            <a:xfrm>
              <a:off x="6064197" y="3748967"/>
              <a:ext cx="91979" cy="142712"/>
              <a:chOff x="1671709" y="4365104"/>
              <a:chExt cx="91979" cy="142712"/>
            </a:xfrm>
          </p:grpSpPr>
          <p:cxnSp>
            <p:nvCxnSpPr>
              <p:cNvPr id="80" name="79 Conector recto de flecha"/>
              <p:cNvCxnSpPr/>
              <p:nvPr/>
            </p:nvCxnSpPr>
            <p:spPr>
              <a:xfrm flipV="1">
                <a:off x="1763688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80 Conector recto de flecha"/>
              <p:cNvCxnSpPr/>
              <p:nvPr/>
            </p:nvCxnSpPr>
            <p:spPr>
              <a:xfrm flipV="1">
                <a:off x="1671709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2" name="Rectangle 11"/>
            <p:cNvSpPr>
              <a:spLocks noChangeArrowheads="1"/>
            </p:cNvSpPr>
            <p:nvPr/>
          </p:nvSpPr>
          <p:spPr bwMode="auto">
            <a:xfrm>
              <a:off x="6633011" y="3903926"/>
              <a:ext cx="2496581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Increase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clock</a:t>
              </a: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frequency</a:t>
              </a:r>
              <a:endPara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3" name="82 Grupo"/>
            <p:cNvGrpSpPr/>
            <p:nvPr/>
          </p:nvGrpSpPr>
          <p:grpSpPr>
            <a:xfrm>
              <a:off x="6541032" y="4031709"/>
              <a:ext cx="91979" cy="142712"/>
              <a:chOff x="1671709" y="4365104"/>
              <a:chExt cx="91979" cy="142712"/>
            </a:xfrm>
          </p:grpSpPr>
          <p:cxnSp>
            <p:nvCxnSpPr>
              <p:cNvPr id="84" name="83 Conector recto de flecha"/>
              <p:cNvCxnSpPr/>
              <p:nvPr/>
            </p:nvCxnSpPr>
            <p:spPr>
              <a:xfrm flipV="1">
                <a:off x="1763688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84 Conector recto de flecha"/>
              <p:cNvCxnSpPr/>
              <p:nvPr/>
            </p:nvCxnSpPr>
            <p:spPr>
              <a:xfrm flipV="1">
                <a:off x="1671709" y="4365104"/>
                <a:ext cx="0" cy="14271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" name="9 Grupo"/>
          <p:cNvGrpSpPr/>
          <p:nvPr/>
        </p:nvGrpSpPr>
        <p:grpSpPr>
          <a:xfrm>
            <a:off x="4738138" y="980728"/>
            <a:ext cx="4226350" cy="1425603"/>
            <a:chOff x="4738138" y="980728"/>
            <a:chExt cx="4226350" cy="1425603"/>
          </a:xfrm>
        </p:grpSpPr>
        <p:grpSp>
          <p:nvGrpSpPr>
            <p:cNvPr id="31" name="30 Grupo"/>
            <p:cNvGrpSpPr/>
            <p:nvPr/>
          </p:nvGrpSpPr>
          <p:grpSpPr>
            <a:xfrm>
              <a:off x="7573942" y="1350060"/>
              <a:ext cx="1246530" cy="1056271"/>
              <a:chOff x="6980390" y="1718411"/>
              <a:chExt cx="1246530" cy="1056271"/>
            </a:xfrm>
          </p:grpSpPr>
          <p:sp>
            <p:nvSpPr>
              <p:cNvPr id="102" name="101 Rectángulo"/>
              <p:cNvSpPr/>
              <p:nvPr/>
            </p:nvSpPr>
            <p:spPr>
              <a:xfrm>
                <a:off x="6980390" y="1754374"/>
                <a:ext cx="1246530" cy="102030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18 Grupo"/>
              <p:cNvGrpSpPr/>
              <p:nvPr/>
            </p:nvGrpSpPr>
            <p:grpSpPr>
              <a:xfrm>
                <a:off x="7087472" y="1993627"/>
                <a:ext cx="222205" cy="504056"/>
                <a:chOff x="7171823" y="1052736"/>
                <a:chExt cx="349293" cy="792346"/>
              </a:xfrm>
            </p:grpSpPr>
            <p:sp>
              <p:nvSpPr>
                <p:cNvPr id="7" name="6 Rectángulo"/>
                <p:cNvSpPr/>
                <p:nvPr/>
              </p:nvSpPr>
              <p:spPr>
                <a:xfrm>
                  <a:off x="7171823" y="1272023"/>
                  <a:ext cx="349293" cy="349293"/>
                </a:xfrm>
                <a:prstGeom prst="rect">
                  <a:avLst/>
                </a:prstGeom>
                <a:solidFill>
                  <a:schemeClr val="tx2">
                    <a:lumMod val="40000"/>
                    <a:lumOff val="60000"/>
                  </a:schemeClr>
                </a:solidFill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86" name="85 Conector recto de flecha"/>
                <p:cNvCxnSpPr>
                  <a:endCxn id="7" idx="0"/>
                </p:cNvCxnSpPr>
                <p:nvPr/>
              </p:nvCxnSpPr>
              <p:spPr>
                <a:xfrm>
                  <a:off x="7346469" y="1052736"/>
                  <a:ext cx="1" cy="219287"/>
                </a:xfrm>
                <a:prstGeom prst="straightConnector1">
                  <a:avLst/>
                </a:prstGeom>
                <a:ln w="12700" cmpd="sng">
                  <a:solidFill>
                    <a:schemeClr val="tx1">
                      <a:lumMod val="75000"/>
                      <a:lumOff val="25000"/>
                    </a:schemeClr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86 Conector recto de flecha"/>
                <p:cNvCxnSpPr/>
                <p:nvPr/>
              </p:nvCxnSpPr>
              <p:spPr>
                <a:xfrm flipV="1">
                  <a:off x="7346469" y="1622956"/>
                  <a:ext cx="1" cy="222126"/>
                </a:xfrm>
                <a:prstGeom prst="straightConnector1">
                  <a:avLst/>
                </a:prstGeom>
                <a:ln w="12700" cmpd="sng">
                  <a:solidFill>
                    <a:schemeClr val="tx1">
                      <a:lumMod val="75000"/>
                      <a:lumOff val="25000"/>
                    </a:schemeClr>
                  </a:solidFill>
                  <a:tailEnd type="diamond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" name="87 Grupo"/>
              <p:cNvGrpSpPr/>
              <p:nvPr/>
            </p:nvGrpSpPr>
            <p:grpSpPr>
              <a:xfrm>
                <a:off x="7350974" y="1992202"/>
                <a:ext cx="222205" cy="504056"/>
                <a:chOff x="7171823" y="1052736"/>
                <a:chExt cx="349293" cy="792346"/>
              </a:xfrm>
            </p:grpSpPr>
            <p:sp>
              <p:nvSpPr>
                <p:cNvPr id="89" name="88 Rectángulo"/>
                <p:cNvSpPr/>
                <p:nvPr/>
              </p:nvSpPr>
              <p:spPr>
                <a:xfrm>
                  <a:off x="7171823" y="1272023"/>
                  <a:ext cx="349293" cy="349293"/>
                </a:xfrm>
                <a:prstGeom prst="rect">
                  <a:avLst/>
                </a:prstGeom>
                <a:solidFill>
                  <a:schemeClr val="tx2">
                    <a:lumMod val="40000"/>
                    <a:lumOff val="60000"/>
                  </a:schemeClr>
                </a:solidFill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90" name="89 Conector recto de flecha"/>
                <p:cNvCxnSpPr>
                  <a:endCxn id="89" idx="0"/>
                </p:cNvCxnSpPr>
                <p:nvPr/>
              </p:nvCxnSpPr>
              <p:spPr>
                <a:xfrm>
                  <a:off x="7346469" y="1052736"/>
                  <a:ext cx="1" cy="219287"/>
                </a:xfrm>
                <a:prstGeom prst="straightConnector1">
                  <a:avLst/>
                </a:prstGeom>
                <a:ln w="12700" cmpd="sng">
                  <a:solidFill>
                    <a:schemeClr val="tx1">
                      <a:lumMod val="75000"/>
                      <a:lumOff val="25000"/>
                    </a:schemeClr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90 Conector recto de flecha"/>
                <p:cNvCxnSpPr/>
                <p:nvPr/>
              </p:nvCxnSpPr>
              <p:spPr>
                <a:xfrm flipV="1">
                  <a:off x="7346469" y="1622956"/>
                  <a:ext cx="1" cy="222126"/>
                </a:xfrm>
                <a:prstGeom prst="straightConnector1">
                  <a:avLst/>
                </a:prstGeom>
                <a:ln w="12700" cmpd="sng">
                  <a:solidFill>
                    <a:schemeClr val="tx1">
                      <a:lumMod val="75000"/>
                      <a:lumOff val="25000"/>
                    </a:schemeClr>
                  </a:solidFill>
                  <a:tailEnd type="diamond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" name="91 Grupo"/>
              <p:cNvGrpSpPr/>
              <p:nvPr/>
            </p:nvGrpSpPr>
            <p:grpSpPr>
              <a:xfrm>
                <a:off x="7614477" y="1993627"/>
                <a:ext cx="222205" cy="504056"/>
                <a:chOff x="7171823" y="1052736"/>
                <a:chExt cx="349293" cy="792346"/>
              </a:xfrm>
            </p:grpSpPr>
            <p:sp>
              <p:nvSpPr>
                <p:cNvPr id="93" name="92 Rectángulo"/>
                <p:cNvSpPr/>
                <p:nvPr/>
              </p:nvSpPr>
              <p:spPr>
                <a:xfrm>
                  <a:off x="7171823" y="1272023"/>
                  <a:ext cx="349293" cy="349293"/>
                </a:xfrm>
                <a:prstGeom prst="rect">
                  <a:avLst/>
                </a:prstGeom>
                <a:solidFill>
                  <a:schemeClr val="tx2">
                    <a:lumMod val="40000"/>
                    <a:lumOff val="60000"/>
                  </a:schemeClr>
                </a:solidFill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94" name="93 Conector recto de flecha"/>
                <p:cNvCxnSpPr>
                  <a:endCxn id="93" idx="0"/>
                </p:cNvCxnSpPr>
                <p:nvPr/>
              </p:nvCxnSpPr>
              <p:spPr>
                <a:xfrm>
                  <a:off x="7346469" y="1052736"/>
                  <a:ext cx="1" cy="219287"/>
                </a:xfrm>
                <a:prstGeom prst="straightConnector1">
                  <a:avLst/>
                </a:prstGeom>
                <a:ln w="12700" cmpd="sng">
                  <a:solidFill>
                    <a:schemeClr val="tx1">
                      <a:lumMod val="75000"/>
                      <a:lumOff val="25000"/>
                    </a:schemeClr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5" name="94 Conector recto de flecha"/>
                <p:cNvCxnSpPr/>
                <p:nvPr/>
              </p:nvCxnSpPr>
              <p:spPr>
                <a:xfrm flipV="1">
                  <a:off x="7346469" y="1622956"/>
                  <a:ext cx="1" cy="222126"/>
                </a:xfrm>
                <a:prstGeom prst="straightConnector1">
                  <a:avLst/>
                </a:prstGeom>
                <a:ln w="12700" cmpd="sng">
                  <a:solidFill>
                    <a:schemeClr val="tx1">
                      <a:lumMod val="75000"/>
                      <a:lumOff val="25000"/>
                    </a:schemeClr>
                  </a:solidFill>
                  <a:tailEnd type="diamond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" name="95 Grupo"/>
              <p:cNvGrpSpPr/>
              <p:nvPr/>
            </p:nvGrpSpPr>
            <p:grpSpPr>
              <a:xfrm>
                <a:off x="7880016" y="1993627"/>
                <a:ext cx="222205" cy="504056"/>
                <a:chOff x="7171823" y="1052736"/>
                <a:chExt cx="349293" cy="792346"/>
              </a:xfrm>
            </p:grpSpPr>
            <p:sp>
              <p:nvSpPr>
                <p:cNvPr id="97" name="96 Rectángulo"/>
                <p:cNvSpPr/>
                <p:nvPr/>
              </p:nvSpPr>
              <p:spPr>
                <a:xfrm>
                  <a:off x="7171823" y="1272023"/>
                  <a:ext cx="349293" cy="349293"/>
                </a:xfrm>
                <a:prstGeom prst="rect">
                  <a:avLst/>
                </a:prstGeom>
                <a:solidFill>
                  <a:schemeClr val="tx2">
                    <a:lumMod val="40000"/>
                    <a:lumOff val="60000"/>
                  </a:schemeClr>
                </a:solidFill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98" name="97 Conector recto de flecha"/>
                <p:cNvCxnSpPr>
                  <a:endCxn id="97" idx="0"/>
                </p:cNvCxnSpPr>
                <p:nvPr/>
              </p:nvCxnSpPr>
              <p:spPr>
                <a:xfrm>
                  <a:off x="7346469" y="1052736"/>
                  <a:ext cx="1" cy="219287"/>
                </a:xfrm>
                <a:prstGeom prst="straightConnector1">
                  <a:avLst/>
                </a:prstGeom>
                <a:ln w="12700" cmpd="sng">
                  <a:solidFill>
                    <a:schemeClr val="tx1">
                      <a:lumMod val="75000"/>
                      <a:lumOff val="25000"/>
                    </a:schemeClr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98 Conector recto de flecha"/>
                <p:cNvCxnSpPr/>
                <p:nvPr/>
              </p:nvCxnSpPr>
              <p:spPr>
                <a:xfrm flipV="1">
                  <a:off x="7346469" y="1622956"/>
                  <a:ext cx="1" cy="222126"/>
                </a:xfrm>
                <a:prstGeom prst="straightConnector1">
                  <a:avLst/>
                </a:prstGeom>
                <a:ln w="12700" cmpd="sng">
                  <a:solidFill>
                    <a:schemeClr val="tx1">
                      <a:lumMod val="75000"/>
                      <a:lumOff val="25000"/>
                    </a:schemeClr>
                  </a:solidFill>
                  <a:tailEnd type="diamond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0" name="Rectangle 11"/>
              <p:cNvSpPr>
                <a:spLocks noChangeArrowheads="1"/>
              </p:cNvSpPr>
              <p:nvPr/>
            </p:nvSpPr>
            <p:spPr bwMode="auto">
              <a:xfrm>
                <a:off x="7155120" y="1718411"/>
                <a:ext cx="918713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  <a:tabLst>
                    <a:tab pos="357188" algn="l"/>
                  </a:tabLst>
                  <a:defRPr/>
                </a:pPr>
                <a:r>
                  <a:rPr lang="es-ES" sz="1200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instructions</a:t>
                </a:r>
                <a:endParaRPr lang="es-ES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1" name="Rectangle 11"/>
              <p:cNvSpPr>
                <a:spLocks noChangeArrowheads="1"/>
              </p:cNvSpPr>
              <p:nvPr/>
            </p:nvSpPr>
            <p:spPr bwMode="auto">
              <a:xfrm>
                <a:off x="7350974" y="2497683"/>
                <a:ext cx="460319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  <a:tabLst>
                    <a:tab pos="357188" algn="l"/>
                  </a:tabLst>
                  <a:defRPr/>
                </a:pPr>
                <a:r>
                  <a:rPr lang="es-ES" sz="12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data</a:t>
                </a:r>
              </a:p>
            </p:txBody>
          </p:sp>
        </p:grpSp>
        <p:sp>
          <p:nvSpPr>
            <p:cNvPr id="158" name="Rectangle 11"/>
            <p:cNvSpPr>
              <a:spLocks noChangeArrowheads="1"/>
            </p:cNvSpPr>
            <p:nvPr/>
          </p:nvSpPr>
          <p:spPr bwMode="auto">
            <a:xfrm>
              <a:off x="4738138" y="980728"/>
              <a:ext cx="4226350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Multiple</a:t>
              </a:r>
              <a:r>
                <a:rPr lang="es-ES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s-ES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Instruction</a:t>
              </a:r>
              <a:r>
                <a:rPr lang="es-ES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s-ES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Multiple</a:t>
              </a:r>
              <a:r>
                <a:rPr lang="es-ES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Data (MIMD)</a:t>
              </a:r>
            </a:p>
          </p:txBody>
        </p:sp>
      </p:grpSp>
      <p:grpSp>
        <p:nvGrpSpPr>
          <p:cNvPr id="15" name="14 Grupo"/>
          <p:cNvGrpSpPr/>
          <p:nvPr/>
        </p:nvGrpSpPr>
        <p:grpSpPr>
          <a:xfrm>
            <a:off x="2235873" y="4986500"/>
            <a:ext cx="3992311" cy="1466836"/>
            <a:chOff x="2235873" y="4986500"/>
            <a:chExt cx="3992311" cy="1466836"/>
          </a:xfrm>
        </p:grpSpPr>
        <p:grpSp>
          <p:nvGrpSpPr>
            <p:cNvPr id="37" name="36 Grupo"/>
            <p:cNvGrpSpPr/>
            <p:nvPr/>
          </p:nvGrpSpPr>
          <p:grpSpPr>
            <a:xfrm>
              <a:off x="4065021" y="4986500"/>
              <a:ext cx="1923799" cy="1111890"/>
              <a:chOff x="4100576" y="4779768"/>
              <a:chExt cx="1923799" cy="1111890"/>
            </a:xfrm>
          </p:grpSpPr>
          <p:sp>
            <p:nvSpPr>
              <p:cNvPr id="103" name="102 Rectángulo"/>
              <p:cNvSpPr/>
              <p:nvPr/>
            </p:nvSpPr>
            <p:spPr>
              <a:xfrm>
                <a:off x="4100576" y="4805676"/>
                <a:ext cx="1923799" cy="108598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2" name="151 Conector recto de flecha"/>
              <p:cNvCxnSpPr/>
              <p:nvPr/>
            </p:nvCxnSpPr>
            <p:spPr>
              <a:xfrm>
                <a:off x="4588586" y="5190444"/>
                <a:ext cx="1219766" cy="1425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152 Conector recto de flecha"/>
              <p:cNvCxnSpPr/>
              <p:nvPr/>
            </p:nvCxnSpPr>
            <p:spPr>
              <a:xfrm>
                <a:off x="5808352" y="5191869"/>
                <a:ext cx="0" cy="224938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153 Conector recto de flecha"/>
              <p:cNvCxnSpPr/>
              <p:nvPr/>
            </p:nvCxnSpPr>
            <p:spPr>
              <a:xfrm>
                <a:off x="4588586" y="5409029"/>
                <a:ext cx="1219766" cy="1425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" name="104 Rectángulo"/>
              <p:cNvSpPr/>
              <p:nvPr/>
            </p:nvSpPr>
            <p:spPr>
              <a:xfrm>
                <a:off x="4512209" y="5122595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6" name="105 Conector recto de flecha"/>
              <p:cNvCxnSpPr/>
              <p:nvPr/>
            </p:nvCxnSpPr>
            <p:spPr>
              <a:xfrm>
                <a:off x="4364502" y="5189019"/>
                <a:ext cx="143368" cy="1425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" name="121 Rectángulo"/>
              <p:cNvSpPr/>
              <p:nvPr/>
            </p:nvSpPr>
            <p:spPr>
              <a:xfrm>
                <a:off x="4728232" y="5122595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122 Rectángulo"/>
              <p:cNvSpPr/>
              <p:nvPr/>
            </p:nvSpPr>
            <p:spPr>
              <a:xfrm>
                <a:off x="4948578" y="5122595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123 Rectángulo"/>
              <p:cNvSpPr/>
              <p:nvPr/>
            </p:nvSpPr>
            <p:spPr>
              <a:xfrm>
                <a:off x="5160280" y="5122595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124 Rectángulo"/>
              <p:cNvSpPr/>
              <p:nvPr/>
            </p:nvSpPr>
            <p:spPr>
              <a:xfrm>
                <a:off x="4512209" y="5344799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125 Rectángulo"/>
              <p:cNvSpPr/>
              <p:nvPr/>
            </p:nvSpPr>
            <p:spPr>
              <a:xfrm>
                <a:off x="4728232" y="5344799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126 Rectángulo"/>
              <p:cNvSpPr/>
              <p:nvPr/>
            </p:nvSpPr>
            <p:spPr>
              <a:xfrm>
                <a:off x="4948578" y="5344799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127 Rectángulo"/>
              <p:cNvSpPr/>
              <p:nvPr/>
            </p:nvSpPr>
            <p:spPr>
              <a:xfrm>
                <a:off x="5160280" y="5344799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136 Rectángulo"/>
              <p:cNvSpPr/>
              <p:nvPr/>
            </p:nvSpPr>
            <p:spPr>
              <a:xfrm>
                <a:off x="5377099" y="5123364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137 Rectángulo"/>
              <p:cNvSpPr/>
              <p:nvPr/>
            </p:nvSpPr>
            <p:spPr>
              <a:xfrm>
                <a:off x="5588801" y="5123364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138 Rectángulo"/>
              <p:cNvSpPr/>
              <p:nvPr/>
            </p:nvSpPr>
            <p:spPr>
              <a:xfrm>
                <a:off x="5377099" y="5345568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139 Rectángulo"/>
              <p:cNvSpPr/>
              <p:nvPr/>
            </p:nvSpPr>
            <p:spPr>
              <a:xfrm>
                <a:off x="5588801" y="5345568"/>
                <a:ext cx="131310" cy="13131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7" name="106 Conector recto de flecha"/>
              <p:cNvCxnSpPr/>
              <p:nvPr/>
            </p:nvCxnSpPr>
            <p:spPr>
              <a:xfrm flipV="1">
                <a:off x="5654456" y="5476110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140 Conector recto de flecha"/>
              <p:cNvCxnSpPr/>
              <p:nvPr/>
            </p:nvCxnSpPr>
            <p:spPr>
              <a:xfrm flipV="1">
                <a:off x="5441961" y="5476115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141 Conector recto de flecha"/>
              <p:cNvCxnSpPr/>
              <p:nvPr/>
            </p:nvCxnSpPr>
            <p:spPr>
              <a:xfrm flipV="1">
                <a:off x="5225584" y="5476115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142 Conector recto de flecha"/>
              <p:cNvCxnSpPr/>
              <p:nvPr/>
            </p:nvCxnSpPr>
            <p:spPr>
              <a:xfrm flipV="1">
                <a:off x="5013089" y="5476120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143 Conector recto de flecha"/>
              <p:cNvCxnSpPr/>
              <p:nvPr/>
            </p:nvCxnSpPr>
            <p:spPr>
              <a:xfrm flipV="1">
                <a:off x="4787186" y="5475073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144 Conector recto de flecha"/>
              <p:cNvCxnSpPr/>
              <p:nvPr/>
            </p:nvCxnSpPr>
            <p:spPr>
              <a:xfrm flipV="1">
                <a:off x="4574691" y="5475078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145 Conector recto de flecha"/>
              <p:cNvCxnSpPr/>
              <p:nvPr/>
            </p:nvCxnSpPr>
            <p:spPr>
              <a:xfrm>
                <a:off x="5657985" y="5014371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146 Conector recto de flecha"/>
              <p:cNvCxnSpPr/>
              <p:nvPr/>
            </p:nvCxnSpPr>
            <p:spPr>
              <a:xfrm>
                <a:off x="5445490" y="5014376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147 Conector recto de flecha"/>
              <p:cNvCxnSpPr/>
              <p:nvPr/>
            </p:nvCxnSpPr>
            <p:spPr>
              <a:xfrm>
                <a:off x="5229113" y="5014376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148 Conector recto de flecha"/>
              <p:cNvCxnSpPr/>
              <p:nvPr/>
            </p:nvCxnSpPr>
            <p:spPr>
              <a:xfrm>
                <a:off x="5016618" y="5014381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149 Conector recto de flecha"/>
              <p:cNvCxnSpPr/>
              <p:nvPr/>
            </p:nvCxnSpPr>
            <p:spPr>
              <a:xfrm>
                <a:off x="4790715" y="5013334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150 Conector recto de flecha"/>
              <p:cNvCxnSpPr/>
              <p:nvPr/>
            </p:nvCxnSpPr>
            <p:spPr>
              <a:xfrm>
                <a:off x="4578220" y="5013339"/>
                <a:ext cx="1" cy="107970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" name="Rectangle 11"/>
              <p:cNvSpPr>
                <a:spLocks noChangeArrowheads="1"/>
              </p:cNvSpPr>
              <p:nvPr/>
            </p:nvSpPr>
            <p:spPr bwMode="auto">
              <a:xfrm>
                <a:off x="4909376" y="4779768"/>
                <a:ext cx="460319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  <a:tabLst>
                    <a:tab pos="357188" algn="l"/>
                  </a:tabLst>
                  <a:defRPr/>
                </a:pPr>
                <a:r>
                  <a:rPr lang="es-ES" sz="12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data</a:t>
                </a:r>
              </a:p>
            </p:txBody>
          </p:sp>
          <p:sp>
            <p:nvSpPr>
              <p:cNvPr id="156" name="Rectangle 11"/>
              <p:cNvSpPr>
                <a:spLocks noChangeArrowheads="1"/>
              </p:cNvSpPr>
              <p:nvPr/>
            </p:nvSpPr>
            <p:spPr bwMode="auto">
              <a:xfrm>
                <a:off x="4909635" y="5571856"/>
                <a:ext cx="460319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  <a:tabLst>
                    <a:tab pos="357188" algn="l"/>
                  </a:tabLst>
                  <a:defRPr/>
                </a:pPr>
                <a:r>
                  <a:rPr lang="es-ES" sz="12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data</a:t>
                </a:r>
              </a:p>
            </p:txBody>
          </p:sp>
          <p:sp>
            <p:nvSpPr>
              <p:cNvPr id="157" name="Rectangle 11"/>
              <p:cNvSpPr>
                <a:spLocks noChangeArrowheads="1"/>
              </p:cNvSpPr>
              <p:nvPr/>
            </p:nvSpPr>
            <p:spPr bwMode="auto">
              <a:xfrm rot="16200000">
                <a:off x="3779719" y="5127351"/>
                <a:ext cx="918713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  <a:tabLst>
                    <a:tab pos="357188" algn="l"/>
                  </a:tabLst>
                  <a:defRPr/>
                </a:pPr>
                <a:r>
                  <a:rPr lang="es-ES" sz="1200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instructions</a:t>
                </a:r>
                <a:endParaRPr lang="es-ES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59" name="Rectangle 11"/>
            <p:cNvSpPr>
              <a:spLocks noChangeArrowheads="1"/>
            </p:cNvSpPr>
            <p:nvPr/>
          </p:nvSpPr>
          <p:spPr bwMode="auto">
            <a:xfrm>
              <a:off x="2235873" y="6084004"/>
              <a:ext cx="3992311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Single </a:t>
              </a:r>
              <a:r>
                <a:rPr lang="es-ES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Instruction</a:t>
              </a:r>
              <a:r>
                <a:rPr lang="es-ES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s-ES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Multiple</a:t>
              </a:r>
              <a:r>
                <a:rPr lang="es-ES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Data (SIMD)</a:t>
              </a:r>
            </a:p>
          </p:txBody>
        </p:sp>
      </p:grpSp>
      <p:sp>
        <p:nvSpPr>
          <p:cNvPr id="104" name="103 Pentágono"/>
          <p:cNvSpPr/>
          <p:nvPr/>
        </p:nvSpPr>
        <p:spPr>
          <a:xfrm>
            <a:off x="325" y="6613525"/>
            <a:ext cx="827259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374930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237353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n-U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TABLE OF CONTENTS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4" name="13 Rectángulo"/>
          <p:cNvSpPr/>
          <p:nvPr/>
        </p:nvSpPr>
        <p:spPr>
          <a:xfrm>
            <a:off x="0" y="6525344"/>
            <a:ext cx="9144000" cy="3326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14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952" y="1773705"/>
            <a:ext cx="1635024" cy="1226267"/>
          </a:xfrm>
          <a:prstGeom prst="rect">
            <a:avLst/>
          </a:prstGeom>
        </p:spPr>
      </p:pic>
      <p:pic>
        <p:nvPicPr>
          <p:cNvPr id="16" name="15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7337" y="4610811"/>
            <a:ext cx="1043703" cy="728417"/>
          </a:xfrm>
          <a:prstGeom prst="rect">
            <a:avLst/>
          </a:prstGeom>
        </p:spPr>
      </p:pic>
      <p:pic>
        <p:nvPicPr>
          <p:cNvPr id="17" name="16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3607" y="4360734"/>
            <a:ext cx="1268833" cy="885539"/>
          </a:xfrm>
          <a:prstGeom prst="rect">
            <a:avLst/>
          </a:prstGeom>
        </p:spPr>
      </p:pic>
      <p:grpSp>
        <p:nvGrpSpPr>
          <p:cNvPr id="18" name="17 Grupo"/>
          <p:cNvGrpSpPr/>
          <p:nvPr/>
        </p:nvGrpSpPr>
        <p:grpSpPr>
          <a:xfrm rot="630674">
            <a:off x="5342345" y="3147160"/>
            <a:ext cx="796088" cy="789817"/>
            <a:chOff x="2771799" y="1153100"/>
            <a:chExt cx="3600401" cy="3572044"/>
          </a:xfrm>
        </p:grpSpPr>
        <p:sp>
          <p:nvSpPr>
            <p:cNvPr id="19" name="18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rgbClr val="E8F8EE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19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20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21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22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23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24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25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26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27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28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29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30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31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32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33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34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35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36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37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38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39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40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41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42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43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44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45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46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47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48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49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50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51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52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53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54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55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56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57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58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59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60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61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62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63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64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65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66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67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68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69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70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71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72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73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74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75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76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77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78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81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82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83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84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85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86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87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88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89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90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91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93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94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97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98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100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101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102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103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104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105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106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107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108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109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110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111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112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113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114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117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118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119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120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121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122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123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124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125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126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127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128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129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132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133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134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135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136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137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138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139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140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141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142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143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144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145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148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149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150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153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154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155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156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157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158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159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160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161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162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163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164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165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166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171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172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173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174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175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176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177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178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179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180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181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182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185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186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187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188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189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190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191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192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193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196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197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198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199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200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201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202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203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" name="204 Grupo"/>
            <p:cNvGrpSpPr/>
            <p:nvPr/>
          </p:nvGrpSpPr>
          <p:grpSpPr>
            <a:xfrm>
              <a:off x="3312638" y="1268760"/>
              <a:ext cx="2915546" cy="3131570"/>
              <a:chOff x="3312638" y="1268760"/>
              <a:chExt cx="2915546" cy="3131570"/>
            </a:xfrm>
            <a:solidFill>
              <a:schemeClr val="bg1">
                <a:lumMod val="95000"/>
              </a:schemeClr>
            </a:solidFill>
          </p:grpSpPr>
          <p:sp>
            <p:nvSpPr>
              <p:cNvPr id="300" name="299 Elipse"/>
              <p:cNvSpPr/>
              <p:nvPr/>
            </p:nvSpPr>
            <p:spPr>
              <a:xfrm>
                <a:off x="6120950" y="126876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300 Elipse"/>
              <p:cNvSpPr/>
              <p:nvPr/>
            </p:nvSpPr>
            <p:spPr>
              <a:xfrm>
                <a:off x="3312638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301 Elipse"/>
              <p:cNvSpPr/>
              <p:nvPr/>
            </p:nvSpPr>
            <p:spPr>
              <a:xfrm>
                <a:off x="3528662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302 Elipse"/>
              <p:cNvSpPr/>
              <p:nvPr/>
            </p:nvSpPr>
            <p:spPr>
              <a:xfrm>
                <a:off x="6120950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303 Elipse"/>
              <p:cNvSpPr/>
              <p:nvPr/>
            </p:nvSpPr>
            <p:spPr>
              <a:xfrm>
                <a:off x="3312638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304 Elipse"/>
              <p:cNvSpPr/>
              <p:nvPr/>
            </p:nvSpPr>
            <p:spPr>
              <a:xfrm>
                <a:off x="3528662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305 Elipse"/>
              <p:cNvSpPr/>
              <p:nvPr/>
            </p:nvSpPr>
            <p:spPr>
              <a:xfrm>
                <a:off x="4176734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306 Elipse"/>
              <p:cNvSpPr/>
              <p:nvPr/>
            </p:nvSpPr>
            <p:spPr>
              <a:xfrm>
                <a:off x="4176734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307 Elipse"/>
              <p:cNvSpPr/>
              <p:nvPr/>
            </p:nvSpPr>
            <p:spPr>
              <a:xfrm>
                <a:off x="4392758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308 Elipse"/>
              <p:cNvSpPr/>
              <p:nvPr/>
            </p:nvSpPr>
            <p:spPr>
              <a:xfrm>
                <a:off x="3960710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309 Elipse"/>
              <p:cNvSpPr/>
              <p:nvPr/>
            </p:nvSpPr>
            <p:spPr>
              <a:xfrm>
                <a:off x="4176734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310 Elipse"/>
              <p:cNvSpPr/>
              <p:nvPr/>
            </p:nvSpPr>
            <p:spPr>
              <a:xfrm>
                <a:off x="396071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311 Elipse"/>
              <p:cNvSpPr/>
              <p:nvPr/>
            </p:nvSpPr>
            <p:spPr>
              <a:xfrm>
                <a:off x="417673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312 Elipse"/>
              <p:cNvSpPr/>
              <p:nvPr/>
            </p:nvSpPr>
            <p:spPr>
              <a:xfrm>
                <a:off x="504083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313 Elipse"/>
              <p:cNvSpPr/>
              <p:nvPr/>
            </p:nvSpPr>
            <p:spPr>
              <a:xfrm>
                <a:off x="525685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314 Elipse"/>
              <p:cNvSpPr/>
              <p:nvPr/>
            </p:nvSpPr>
            <p:spPr>
              <a:xfrm>
                <a:off x="5040830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315 Elipse"/>
              <p:cNvSpPr/>
              <p:nvPr/>
            </p:nvSpPr>
            <p:spPr>
              <a:xfrm>
                <a:off x="5256854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316 Elipse"/>
              <p:cNvSpPr/>
              <p:nvPr/>
            </p:nvSpPr>
            <p:spPr>
              <a:xfrm>
                <a:off x="5472878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317 Elipse"/>
              <p:cNvSpPr/>
              <p:nvPr/>
            </p:nvSpPr>
            <p:spPr>
              <a:xfrm>
                <a:off x="5688902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318 Elipse"/>
              <p:cNvSpPr/>
              <p:nvPr/>
            </p:nvSpPr>
            <p:spPr>
              <a:xfrm>
                <a:off x="5040830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319 Elipse"/>
              <p:cNvSpPr/>
              <p:nvPr/>
            </p:nvSpPr>
            <p:spPr>
              <a:xfrm>
                <a:off x="5256854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320 Elipse"/>
              <p:cNvSpPr/>
              <p:nvPr/>
            </p:nvSpPr>
            <p:spPr>
              <a:xfrm>
                <a:off x="3960710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321 Elipse"/>
              <p:cNvSpPr/>
              <p:nvPr/>
            </p:nvSpPr>
            <p:spPr>
              <a:xfrm>
                <a:off x="4176734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322 Elipse"/>
              <p:cNvSpPr/>
              <p:nvPr/>
            </p:nvSpPr>
            <p:spPr>
              <a:xfrm>
                <a:off x="3960710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323 Elipse"/>
              <p:cNvSpPr/>
              <p:nvPr/>
            </p:nvSpPr>
            <p:spPr>
              <a:xfrm>
                <a:off x="4176734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324 Elipse"/>
              <p:cNvSpPr/>
              <p:nvPr/>
            </p:nvSpPr>
            <p:spPr>
              <a:xfrm>
                <a:off x="3744686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325 Elipse"/>
              <p:cNvSpPr/>
              <p:nvPr/>
            </p:nvSpPr>
            <p:spPr>
              <a:xfrm>
                <a:off x="3960710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326 Elipse"/>
              <p:cNvSpPr/>
              <p:nvPr/>
            </p:nvSpPr>
            <p:spPr>
              <a:xfrm>
                <a:off x="374468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327 Elipse"/>
              <p:cNvSpPr/>
              <p:nvPr/>
            </p:nvSpPr>
            <p:spPr>
              <a:xfrm>
                <a:off x="3960710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328 Elipse"/>
              <p:cNvSpPr/>
              <p:nvPr/>
            </p:nvSpPr>
            <p:spPr>
              <a:xfrm>
                <a:off x="5472878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329 Elipse"/>
              <p:cNvSpPr/>
              <p:nvPr/>
            </p:nvSpPr>
            <p:spPr>
              <a:xfrm>
                <a:off x="5688902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330 Elipse"/>
              <p:cNvSpPr/>
              <p:nvPr/>
            </p:nvSpPr>
            <p:spPr>
              <a:xfrm>
                <a:off x="590492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331 Elipse"/>
              <p:cNvSpPr/>
              <p:nvPr/>
            </p:nvSpPr>
            <p:spPr>
              <a:xfrm>
                <a:off x="352866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332 Elipse"/>
              <p:cNvSpPr/>
              <p:nvPr/>
            </p:nvSpPr>
            <p:spPr>
              <a:xfrm>
                <a:off x="374468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333 Elipse"/>
              <p:cNvSpPr/>
              <p:nvPr/>
            </p:nvSpPr>
            <p:spPr>
              <a:xfrm>
                <a:off x="3960710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334 Elipse"/>
              <p:cNvSpPr/>
              <p:nvPr/>
            </p:nvSpPr>
            <p:spPr>
              <a:xfrm>
                <a:off x="5472878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335 Elipse"/>
              <p:cNvSpPr/>
              <p:nvPr/>
            </p:nvSpPr>
            <p:spPr>
              <a:xfrm>
                <a:off x="568890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336 Elipse"/>
              <p:cNvSpPr/>
              <p:nvPr/>
            </p:nvSpPr>
            <p:spPr>
              <a:xfrm>
                <a:off x="590492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337 Elipse"/>
              <p:cNvSpPr/>
              <p:nvPr/>
            </p:nvSpPr>
            <p:spPr>
              <a:xfrm>
                <a:off x="3312638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338 Elipse"/>
              <p:cNvSpPr/>
              <p:nvPr/>
            </p:nvSpPr>
            <p:spPr>
              <a:xfrm>
                <a:off x="352866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339 Elipse"/>
              <p:cNvSpPr/>
              <p:nvPr/>
            </p:nvSpPr>
            <p:spPr>
              <a:xfrm>
                <a:off x="568890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340 Elipse"/>
              <p:cNvSpPr/>
              <p:nvPr/>
            </p:nvSpPr>
            <p:spPr>
              <a:xfrm>
                <a:off x="3312638" y="429309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6" name="205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206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207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208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209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212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213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214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215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216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217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218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219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220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221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222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223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224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227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228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229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230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231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232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233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5" name="234 Grupo"/>
            <p:cNvGrpSpPr/>
            <p:nvPr/>
          </p:nvGrpSpPr>
          <p:grpSpPr>
            <a:xfrm>
              <a:off x="3261838" y="1153100"/>
              <a:ext cx="2582224" cy="3572044"/>
              <a:chOff x="3261838" y="1062261"/>
              <a:chExt cx="2582224" cy="3750765"/>
            </a:xfrm>
          </p:grpSpPr>
          <p:sp>
            <p:nvSpPr>
              <p:cNvPr id="293" name="Line 30"/>
              <p:cNvSpPr>
                <a:spLocks noChangeShapeType="1"/>
              </p:cNvSpPr>
              <p:nvPr/>
            </p:nvSpPr>
            <p:spPr bwMode="auto">
              <a:xfrm flipH="1">
                <a:off x="3261838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4" name="Line 30"/>
              <p:cNvSpPr>
                <a:spLocks noChangeShapeType="1"/>
              </p:cNvSpPr>
              <p:nvPr/>
            </p:nvSpPr>
            <p:spPr bwMode="auto">
              <a:xfrm flipH="1">
                <a:off x="3695204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5" name="Line 30"/>
              <p:cNvSpPr>
                <a:spLocks noChangeShapeType="1"/>
              </p:cNvSpPr>
              <p:nvPr/>
            </p:nvSpPr>
            <p:spPr bwMode="auto">
              <a:xfrm flipH="1">
                <a:off x="4117727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6" name="Line 30"/>
              <p:cNvSpPr>
                <a:spLocks noChangeShapeType="1"/>
              </p:cNvSpPr>
              <p:nvPr/>
            </p:nvSpPr>
            <p:spPr bwMode="auto">
              <a:xfrm flipH="1">
                <a:off x="4551093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7" name="Line 30"/>
              <p:cNvSpPr>
                <a:spLocks noChangeShapeType="1"/>
              </p:cNvSpPr>
              <p:nvPr/>
            </p:nvSpPr>
            <p:spPr bwMode="auto">
              <a:xfrm flipH="1">
                <a:off x="4988173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8" name="Line 30"/>
              <p:cNvSpPr>
                <a:spLocks noChangeShapeType="1"/>
              </p:cNvSpPr>
              <p:nvPr/>
            </p:nvSpPr>
            <p:spPr bwMode="auto">
              <a:xfrm flipH="1">
                <a:off x="5421539" y="106861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9" name="Line 30"/>
              <p:cNvSpPr>
                <a:spLocks noChangeShapeType="1"/>
              </p:cNvSpPr>
              <p:nvPr/>
            </p:nvSpPr>
            <p:spPr bwMode="auto">
              <a:xfrm flipH="1">
                <a:off x="5844062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236" name="235 Grupo"/>
            <p:cNvGrpSpPr/>
            <p:nvPr/>
          </p:nvGrpSpPr>
          <p:grpSpPr>
            <a:xfrm>
              <a:off x="2878733" y="1916832"/>
              <a:ext cx="3133427" cy="107234"/>
              <a:chOff x="2878733" y="1268760"/>
              <a:chExt cx="3133427" cy="107234"/>
            </a:xfrm>
          </p:grpSpPr>
          <p:sp>
            <p:nvSpPr>
              <p:cNvPr id="285" name="284 Elipse"/>
              <p:cNvSpPr/>
              <p:nvPr/>
            </p:nvSpPr>
            <p:spPr>
              <a:xfrm>
                <a:off x="2878733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285 Elipse"/>
              <p:cNvSpPr/>
              <p:nvPr/>
            </p:nvSpPr>
            <p:spPr>
              <a:xfrm>
                <a:off x="3312638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286 Elipse"/>
              <p:cNvSpPr/>
              <p:nvPr/>
            </p:nvSpPr>
            <p:spPr>
              <a:xfrm>
                <a:off x="3744686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287 Elipse"/>
              <p:cNvSpPr/>
              <p:nvPr/>
            </p:nvSpPr>
            <p:spPr>
              <a:xfrm>
                <a:off x="4176734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288 Elipse"/>
              <p:cNvSpPr/>
              <p:nvPr/>
            </p:nvSpPr>
            <p:spPr>
              <a:xfrm>
                <a:off x="4608782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289 Elipse"/>
              <p:cNvSpPr/>
              <p:nvPr/>
            </p:nvSpPr>
            <p:spPr>
              <a:xfrm>
                <a:off x="5040830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290 Elipse"/>
              <p:cNvSpPr/>
              <p:nvPr/>
            </p:nvSpPr>
            <p:spPr>
              <a:xfrm>
                <a:off x="5472878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291 Elipse"/>
              <p:cNvSpPr/>
              <p:nvPr/>
            </p:nvSpPr>
            <p:spPr>
              <a:xfrm>
                <a:off x="5904926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7" name="Line 30"/>
            <p:cNvSpPr>
              <a:spLocks noChangeShapeType="1"/>
            </p:cNvSpPr>
            <p:nvPr/>
          </p:nvSpPr>
          <p:spPr bwMode="auto">
            <a:xfrm flipV="1">
              <a:off x="2987824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38" name="Line 30"/>
            <p:cNvSpPr>
              <a:spLocks noChangeShapeType="1"/>
            </p:cNvSpPr>
            <p:nvPr/>
          </p:nvSpPr>
          <p:spPr bwMode="auto">
            <a:xfrm flipV="1">
              <a:off x="3422253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39" name="Line 30"/>
            <p:cNvSpPr>
              <a:spLocks noChangeShapeType="1"/>
            </p:cNvSpPr>
            <p:nvPr/>
          </p:nvSpPr>
          <p:spPr bwMode="auto">
            <a:xfrm flipV="1">
              <a:off x="3856193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0" name="Line 30"/>
            <p:cNvSpPr>
              <a:spLocks noChangeShapeType="1"/>
            </p:cNvSpPr>
            <p:nvPr/>
          </p:nvSpPr>
          <p:spPr bwMode="auto">
            <a:xfrm flipV="1">
              <a:off x="4285860" y="1322522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1" name="Line 30"/>
            <p:cNvSpPr>
              <a:spLocks noChangeShapeType="1"/>
            </p:cNvSpPr>
            <p:nvPr/>
          </p:nvSpPr>
          <p:spPr bwMode="auto">
            <a:xfrm flipV="1">
              <a:off x="4718397" y="1320116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2" name="Line 30"/>
            <p:cNvSpPr>
              <a:spLocks noChangeShapeType="1"/>
            </p:cNvSpPr>
            <p:nvPr/>
          </p:nvSpPr>
          <p:spPr bwMode="auto">
            <a:xfrm flipV="1">
              <a:off x="5150445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3" name="Line 30"/>
            <p:cNvSpPr>
              <a:spLocks noChangeShapeType="1"/>
            </p:cNvSpPr>
            <p:nvPr/>
          </p:nvSpPr>
          <p:spPr bwMode="auto">
            <a:xfrm flipV="1">
              <a:off x="5584385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4" name="Line 30"/>
            <p:cNvSpPr>
              <a:spLocks noChangeShapeType="1"/>
            </p:cNvSpPr>
            <p:nvPr/>
          </p:nvSpPr>
          <p:spPr bwMode="auto">
            <a:xfrm flipV="1">
              <a:off x="6014052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5" name="Line 30"/>
            <p:cNvSpPr>
              <a:spLocks noChangeShapeType="1"/>
            </p:cNvSpPr>
            <p:nvPr/>
          </p:nvSpPr>
          <p:spPr bwMode="auto">
            <a:xfrm flipV="1">
              <a:off x="2987246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6" name="Line 30"/>
            <p:cNvSpPr>
              <a:spLocks noChangeShapeType="1"/>
            </p:cNvSpPr>
            <p:nvPr/>
          </p:nvSpPr>
          <p:spPr bwMode="auto">
            <a:xfrm flipV="1">
              <a:off x="3421675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7" name="Line 30"/>
            <p:cNvSpPr>
              <a:spLocks noChangeShapeType="1"/>
            </p:cNvSpPr>
            <p:nvPr/>
          </p:nvSpPr>
          <p:spPr bwMode="auto">
            <a:xfrm flipV="1">
              <a:off x="3855615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8" name="Line 30"/>
            <p:cNvSpPr>
              <a:spLocks noChangeShapeType="1"/>
            </p:cNvSpPr>
            <p:nvPr/>
          </p:nvSpPr>
          <p:spPr bwMode="auto">
            <a:xfrm flipV="1">
              <a:off x="4285282" y="154012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9" name="Line 30"/>
            <p:cNvSpPr>
              <a:spLocks noChangeShapeType="1"/>
            </p:cNvSpPr>
            <p:nvPr/>
          </p:nvSpPr>
          <p:spPr bwMode="auto">
            <a:xfrm flipV="1">
              <a:off x="4717819" y="1537719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0" name="Line 30"/>
            <p:cNvSpPr>
              <a:spLocks noChangeShapeType="1"/>
            </p:cNvSpPr>
            <p:nvPr/>
          </p:nvSpPr>
          <p:spPr bwMode="auto">
            <a:xfrm flipV="1">
              <a:off x="5149867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1" name="Line 30"/>
            <p:cNvSpPr>
              <a:spLocks noChangeShapeType="1"/>
            </p:cNvSpPr>
            <p:nvPr/>
          </p:nvSpPr>
          <p:spPr bwMode="auto">
            <a:xfrm flipV="1">
              <a:off x="5583807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2" name="Line 30"/>
            <p:cNvSpPr>
              <a:spLocks noChangeShapeType="1"/>
            </p:cNvSpPr>
            <p:nvPr/>
          </p:nvSpPr>
          <p:spPr bwMode="auto">
            <a:xfrm flipV="1">
              <a:off x="6013474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3" name="Line 30"/>
            <p:cNvSpPr>
              <a:spLocks noChangeShapeType="1"/>
            </p:cNvSpPr>
            <p:nvPr/>
          </p:nvSpPr>
          <p:spPr bwMode="auto">
            <a:xfrm flipV="1">
              <a:off x="2987824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4" name="Line 30"/>
            <p:cNvSpPr>
              <a:spLocks noChangeShapeType="1"/>
            </p:cNvSpPr>
            <p:nvPr/>
          </p:nvSpPr>
          <p:spPr bwMode="auto">
            <a:xfrm flipV="1">
              <a:off x="3422253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5" name="Line 30"/>
            <p:cNvSpPr>
              <a:spLocks noChangeShapeType="1"/>
            </p:cNvSpPr>
            <p:nvPr/>
          </p:nvSpPr>
          <p:spPr bwMode="auto">
            <a:xfrm flipV="1">
              <a:off x="3856193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6" name="Line 30"/>
            <p:cNvSpPr>
              <a:spLocks noChangeShapeType="1"/>
            </p:cNvSpPr>
            <p:nvPr/>
          </p:nvSpPr>
          <p:spPr bwMode="auto">
            <a:xfrm flipV="1">
              <a:off x="4285860" y="1751387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7" name="Line 30"/>
            <p:cNvSpPr>
              <a:spLocks noChangeShapeType="1"/>
            </p:cNvSpPr>
            <p:nvPr/>
          </p:nvSpPr>
          <p:spPr bwMode="auto">
            <a:xfrm flipV="1">
              <a:off x="4718397" y="174898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8" name="Line 30"/>
            <p:cNvSpPr>
              <a:spLocks noChangeShapeType="1"/>
            </p:cNvSpPr>
            <p:nvPr/>
          </p:nvSpPr>
          <p:spPr bwMode="auto">
            <a:xfrm flipV="1">
              <a:off x="5150445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9" name="Line 30"/>
            <p:cNvSpPr>
              <a:spLocks noChangeShapeType="1"/>
            </p:cNvSpPr>
            <p:nvPr/>
          </p:nvSpPr>
          <p:spPr bwMode="auto">
            <a:xfrm flipV="1">
              <a:off x="5584385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0" name="Line 30"/>
            <p:cNvSpPr>
              <a:spLocks noChangeShapeType="1"/>
            </p:cNvSpPr>
            <p:nvPr/>
          </p:nvSpPr>
          <p:spPr bwMode="auto">
            <a:xfrm flipV="1">
              <a:off x="6014052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1" name="Line 30"/>
            <p:cNvSpPr>
              <a:spLocks noChangeShapeType="1"/>
            </p:cNvSpPr>
            <p:nvPr/>
          </p:nvSpPr>
          <p:spPr bwMode="auto">
            <a:xfrm flipH="1">
              <a:off x="2971800" y="136445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2" name="Line 30"/>
            <p:cNvSpPr>
              <a:spLocks noChangeShapeType="1"/>
            </p:cNvSpPr>
            <p:nvPr/>
          </p:nvSpPr>
          <p:spPr bwMode="auto">
            <a:xfrm flipH="1">
              <a:off x="3403769" y="1364578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3" name="Line 30"/>
            <p:cNvSpPr>
              <a:spLocks noChangeShapeType="1"/>
            </p:cNvSpPr>
            <p:nvPr/>
          </p:nvSpPr>
          <p:spPr bwMode="auto">
            <a:xfrm flipH="1">
              <a:off x="3835896" y="1367981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4" name="Line 30"/>
            <p:cNvSpPr>
              <a:spLocks noChangeShapeType="1"/>
            </p:cNvSpPr>
            <p:nvPr/>
          </p:nvSpPr>
          <p:spPr bwMode="auto">
            <a:xfrm flipH="1">
              <a:off x="4270246" y="136334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5" name="Line 30"/>
            <p:cNvSpPr>
              <a:spLocks noChangeShapeType="1"/>
            </p:cNvSpPr>
            <p:nvPr/>
          </p:nvSpPr>
          <p:spPr bwMode="auto">
            <a:xfrm flipH="1">
              <a:off x="4699992" y="1363314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6" name="Line 30"/>
            <p:cNvSpPr>
              <a:spLocks noChangeShapeType="1"/>
            </p:cNvSpPr>
            <p:nvPr/>
          </p:nvSpPr>
          <p:spPr bwMode="auto">
            <a:xfrm flipH="1">
              <a:off x="5131961" y="1363435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7" name="Line 30"/>
            <p:cNvSpPr>
              <a:spLocks noChangeShapeType="1"/>
            </p:cNvSpPr>
            <p:nvPr/>
          </p:nvSpPr>
          <p:spPr bwMode="auto">
            <a:xfrm flipH="1">
              <a:off x="5564088" y="1366838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8" name="Line 30"/>
            <p:cNvSpPr>
              <a:spLocks noChangeShapeType="1"/>
            </p:cNvSpPr>
            <p:nvPr/>
          </p:nvSpPr>
          <p:spPr bwMode="auto">
            <a:xfrm flipH="1">
              <a:off x="5998438" y="136219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9" name="Line 30"/>
            <p:cNvSpPr>
              <a:spLocks noChangeShapeType="1"/>
            </p:cNvSpPr>
            <p:nvPr/>
          </p:nvSpPr>
          <p:spPr bwMode="auto">
            <a:xfrm flipH="1">
              <a:off x="2973538" y="1580602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0" name="Line 30"/>
            <p:cNvSpPr>
              <a:spLocks noChangeShapeType="1"/>
            </p:cNvSpPr>
            <p:nvPr/>
          </p:nvSpPr>
          <p:spPr bwMode="auto">
            <a:xfrm flipH="1">
              <a:off x="3405507" y="158072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1" name="Line 30"/>
            <p:cNvSpPr>
              <a:spLocks noChangeShapeType="1"/>
            </p:cNvSpPr>
            <p:nvPr/>
          </p:nvSpPr>
          <p:spPr bwMode="auto">
            <a:xfrm flipH="1">
              <a:off x="3837634" y="158412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2" name="Line 30"/>
            <p:cNvSpPr>
              <a:spLocks noChangeShapeType="1"/>
            </p:cNvSpPr>
            <p:nvPr/>
          </p:nvSpPr>
          <p:spPr bwMode="auto">
            <a:xfrm flipH="1">
              <a:off x="4271984" y="1579485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3" name="Line 30"/>
            <p:cNvSpPr>
              <a:spLocks noChangeShapeType="1"/>
            </p:cNvSpPr>
            <p:nvPr/>
          </p:nvSpPr>
          <p:spPr bwMode="auto">
            <a:xfrm flipH="1">
              <a:off x="4701730" y="1579459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4" name="Line 30"/>
            <p:cNvSpPr>
              <a:spLocks noChangeShapeType="1"/>
            </p:cNvSpPr>
            <p:nvPr/>
          </p:nvSpPr>
          <p:spPr bwMode="auto">
            <a:xfrm flipH="1">
              <a:off x="5133699" y="157958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5" name="Line 30"/>
            <p:cNvSpPr>
              <a:spLocks noChangeShapeType="1"/>
            </p:cNvSpPr>
            <p:nvPr/>
          </p:nvSpPr>
          <p:spPr bwMode="auto">
            <a:xfrm flipH="1">
              <a:off x="5565826" y="158298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6" name="Line 30"/>
            <p:cNvSpPr>
              <a:spLocks noChangeShapeType="1"/>
            </p:cNvSpPr>
            <p:nvPr/>
          </p:nvSpPr>
          <p:spPr bwMode="auto">
            <a:xfrm flipH="1">
              <a:off x="6000176" y="1578342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7" name="Line 30"/>
            <p:cNvSpPr>
              <a:spLocks noChangeShapeType="1"/>
            </p:cNvSpPr>
            <p:nvPr/>
          </p:nvSpPr>
          <p:spPr bwMode="auto">
            <a:xfrm flipH="1">
              <a:off x="2978300" y="179662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8" name="Line 30"/>
            <p:cNvSpPr>
              <a:spLocks noChangeShapeType="1"/>
            </p:cNvSpPr>
            <p:nvPr/>
          </p:nvSpPr>
          <p:spPr bwMode="auto">
            <a:xfrm flipH="1">
              <a:off x="3410269" y="179674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9" name="Line 30"/>
            <p:cNvSpPr>
              <a:spLocks noChangeShapeType="1"/>
            </p:cNvSpPr>
            <p:nvPr/>
          </p:nvSpPr>
          <p:spPr bwMode="auto">
            <a:xfrm flipH="1">
              <a:off x="3842396" y="180015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0" name="Line 30"/>
            <p:cNvSpPr>
              <a:spLocks noChangeShapeType="1"/>
            </p:cNvSpPr>
            <p:nvPr/>
          </p:nvSpPr>
          <p:spPr bwMode="auto">
            <a:xfrm flipH="1">
              <a:off x="4276746" y="1795509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1" name="Line 30"/>
            <p:cNvSpPr>
              <a:spLocks noChangeShapeType="1"/>
            </p:cNvSpPr>
            <p:nvPr/>
          </p:nvSpPr>
          <p:spPr bwMode="auto">
            <a:xfrm flipH="1">
              <a:off x="4706492" y="179548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2" name="Line 30"/>
            <p:cNvSpPr>
              <a:spLocks noChangeShapeType="1"/>
            </p:cNvSpPr>
            <p:nvPr/>
          </p:nvSpPr>
          <p:spPr bwMode="auto">
            <a:xfrm flipH="1">
              <a:off x="5138461" y="1795604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3" name="Line 30"/>
            <p:cNvSpPr>
              <a:spLocks noChangeShapeType="1"/>
            </p:cNvSpPr>
            <p:nvPr/>
          </p:nvSpPr>
          <p:spPr bwMode="auto">
            <a:xfrm flipH="1">
              <a:off x="5570588" y="179900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4" name="Line 30"/>
            <p:cNvSpPr>
              <a:spLocks noChangeShapeType="1"/>
            </p:cNvSpPr>
            <p:nvPr/>
          </p:nvSpPr>
          <p:spPr bwMode="auto">
            <a:xfrm flipH="1">
              <a:off x="6004938" y="179436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pic>
        <p:nvPicPr>
          <p:cNvPr id="342" name="341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123728" y="1055756"/>
            <a:ext cx="1023237" cy="695404"/>
          </a:xfrm>
          <a:prstGeom prst="rect">
            <a:avLst/>
          </a:prstGeom>
        </p:spPr>
      </p:pic>
      <p:pic>
        <p:nvPicPr>
          <p:cNvPr id="343" name="342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2102" y="892421"/>
            <a:ext cx="495477" cy="495477"/>
          </a:xfrm>
          <a:prstGeom prst="rect">
            <a:avLst/>
          </a:prstGeom>
        </p:spPr>
      </p:pic>
      <p:sp>
        <p:nvSpPr>
          <p:cNvPr id="344" name="343 Rectángulo"/>
          <p:cNvSpPr/>
          <p:nvPr/>
        </p:nvSpPr>
        <p:spPr>
          <a:xfrm>
            <a:off x="7308304" y="6130171"/>
            <a:ext cx="1694738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Redevise mechanisms to allow SIMD computing</a:t>
            </a: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stripes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coded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parallel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simplification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without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sacrifice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performance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use of a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stationary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via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LUTs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coders</a:t>
            </a:r>
            <a:r>
              <a:rPr lang="es-ES" sz="3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and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sorting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technique</a:t>
            </a:r>
            <a:endParaRPr lang="en-U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5" name="Rectangle 11"/>
          <p:cNvSpPr>
            <a:spLocks noChangeArrowheads="1"/>
          </p:cNvSpPr>
          <p:nvPr/>
        </p:nvSpPr>
        <p:spPr bwMode="auto">
          <a:xfrm>
            <a:off x="7202841" y="6025578"/>
            <a:ext cx="65434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sz="500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Proposed</a:t>
            </a:r>
            <a:r>
              <a:rPr lang="es-ES" sz="500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500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method</a:t>
            </a:r>
            <a:endParaRPr lang="es-ES" sz="5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6" name="345 Rectángulo"/>
          <p:cNvSpPr/>
          <p:nvPr/>
        </p:nvSpPr>
        <p:spPr>
          <a:xfrm>
            <a:off x="2091624" y="892421"/>
            <a:ext cx="1495956" cy="808387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346 Rectángulo"/>
          <p:cNvSpPr/>
          <p:nvPr/>
        </p:nvSpPr>
        <p:spPr>
          <a:xfrm>
            <a:off x="4181380" y="1890236"/>
            <a:ext cx="1495956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347 Rectángulo"/>
          <p:cNvSpPr/>
          <p:nvPr/>
        </p:nvSpPr>
        <p:spPr>
          <a:xfrm>
            <a:off x="5021388" y="2996952"/>
            <a:ext cx="1495956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348 Rectángulo"/>
          <p:cNvSpPr/>
          <p:nvPr/>
        </p:nvSpPr>
        <p:spPr>
          <a:xfrm>
            <a:off x="6376380" y="4293096"/>
            <a:ext cx="2228068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349 Rectángulo"/>
          <p:cNvSpPr/>
          <p:nvPr/>
        </p:nvSpPr>
        <p:spPr>
          <a:xfrm>
            <a:off x="7015189" y="6025578"/>
            <a:ext cx="1661267" cy="499766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11"/>
          <p:cNvSpPr>
            <a:spLocks noChangeArrowheads="1"/>
          </p:cNvSpPr>
          <p:nvPr/>
        </p:nvSpPr>
        <p:spPr bwMode="auto">
          <a:xfrm>
            <a:off x="136840" y="839732"/>
            <a:ext cx="220291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INTRODUCTION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2" name="Rectangle 11"/>
          <p:cNvSpPr>
            <a:spLocks noChangeArrowheads="1"/>
          </p:cNvSpPr>
          <p:nvPr/>
        </p:nvSpPr>
        <p:spPr bwMode="auto">
          <a:xfrm>
            <a:off x="1358352" y="1890235"/>
            <a:ext cx="321774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TRADITIONAL SCHEMES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3" name="Rectangle 11"/>
          <p:cNvSpPr>
            <a:spLocks noChangeArrowheads="1"/>
          </p:cNvSpPr>
          <p:nvPr/>
        </p:nvSpPr>
        <p:spPr bwMode="auto">
          <a:xfrm>
            <a:off x="2576393" y="3043484"/>
            <a:ext cx="282660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PROPOSED METHOD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4" name="Rectangle 11"/>
          <p:cNvSpPr>
            <a:spLocks noChangeArrowheads="1"/>
          </p:cNvSpPr>
          <p:nvPr/>
        </p:nvSpPr>
        <p:spPr bwMode="auto">
          <a:xfrm>
            <a:off x="3812151" y="4187101"/>
            <a:ext cx="32801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</a:rPr>
              <a:t>EXPERIMENTAL RESULTS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</a:endParaRPr>
          </a:p>
        </p:txBody>
      </p:sp>
      <p:sp>
        <p:nvSpPr>
          <p:cNvPr id="355" name="Rectangle 11"/>
          <p:cNvSpPr>
            <a:spLocks noChangeArrowheads="1"/>
          </p:cNvSpPr>
          <p:nvPr/>
        </p:nvSpPr>
        <p:spPr bwMode="auto">
          <a:xfrm>
            <a:off x="6001995" y="5562643"/>
            <a:ext cx="202638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CONCLUSIONS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12" name="11 Rectángulo"/>
          <p:cNvSpPr/>
          <p:nvPr/>
        </p:nvSpPr>
        <p:spPr>
          <a:xfrm>
            <a:off x="4283968" y="5517232"/>
            <a:ext cx="4536504" cy="126315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12 Rectángulo"/>
          <p:cNvSpPr/>
          <p:nvPr/>
        </p:nvSpPr>
        <p:spPr>
          <a:xfrm>
            <a:off x="211172" y="613013"/>
            <a:ext cx="6165207" cy="346405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1590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22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276447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EXPERIMENTAL RESULTS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496828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CODING PERFORMANCE EVALUATION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" name="1 Grupo"/>
          <p:cNvGrpSpPr/>
          <p:nvPr/>
        </p:nvGrpSpPr>
        <p:grpSpPr>
          <a:xfrm>
            <a:off x="183328" y="1556792"/>
            <a:ext cx="4063435" cy="4614970"/>
            <a:chOff x="183328" y="1556792"/>
            <a:chExt cx="4063435" cy="4614970"/>
          </a:xfrm>
        </p:grpSpPr>
        <p:sp>
          <p:nvSpPr>
            <p:cNvPr id="799" name="Text Box 13"/>
            <p:cNvSpPr txBox="1">
              <a:spLocks noChangeArrowheads="1"/>
            </p:cNvSpPr>
            <p:nvPr/>
          </p:nvSpPr>
          <p:spPr bwMode="auto">
            <a:xfrm>
              <a:off x="1115615" y="5521371"/>
              <a:ext cx="2141637" cy="6503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90000" tIns="45000" rIns="90000" bIns="45000" anchor="ctr">
              <a:spAutoFit/>
            </a:bodyPr>
            <a:lstStyle>
              <a:lvl1pPr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4318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6477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8636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10795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15367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19939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24511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29083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>
                <a:lnSpc>
                  <a:spcPct val="101000"/>
                </a:lnSpc>
              </a:pPr>
              <a:r>
                <a:rPr lang="en-GB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</a:rPr>
                <a:t>natural images</a:t>
              </a:r>
            </a:p>
            <a:p>
              <a:pPr algn="ctr" eaLnBrk="1">
                <a:lnSpc>
                  <a:spcPct val="101000"/>
                </a:lnSpc>
              </a:pPr>
              <a:r>
                <a:rPr lang="en-GB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</a:rPr>
                <a:t>(2048x2560, 8 bps)</a:t>
              </a:r>
              <a:endParaRPr lang="en-GB" i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endParaRPr>
            </a:p>
          </p:txBody>
        </p:sp>
        <p:pic>
          <p:nvPicPr>
            <p:cNvPr id="3" name="2 Imagen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39552" y="1556792"/>
              <a:ext cx="1266572" cy="1583216"/>
            </a:xfrm>
            <a:prstGeom prst="rect">
              <a:avLst/>
            </a:prstGeom>
          </p:spPr>
        </p:pic>
        <p:pic>
          <p:nvPicPr>
            <p:cNvPr id="4" name="3 Imagen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83768" y="1684452"/>
              <a:ext cx="1266572" cy="1583216"/>
            </a:xfrm>
            <a:prstGeom prst="rect">
              <a:avLst/>
            </a:prstGeom>
          </p:spPr>
        </p:pic>
        <p:pic>
          <p:nvPicPr>
            <p:cNvPr id="5" name="4 Imagen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3328" y="3389802"/>
              <a:ext cx="1979019" cy="1583215"/>
            </a:xfrm>
            <a:prstGeom prst="rect">
              <a:avLst/>
            </a:prstGeom>
          </p:spPr>
        </p:pic>
        <p:pic>
          <p:nvPicPr>
            <p:cNvPr id="6" name="5 Imagen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67744" y="3573016"/>
              <a:ext cx="1979019" cy="1583215"/>
            </a:xfrm>
            <a:prstGeom prst="rect">
              <a:avLst/>
            </a:prstGeom>
          </p:spPr>
        </p:pic>
      </p:grpSp>
      <p:grpSp>
        <p:nvGrpSpPr>
          <p:cNvPr id="11" name="10 Grupo"/>
          <p:cNvGrpSpPr/>
          <p:nvPr/>
        </p:nvGrpSpPr>
        <p:grpSpPr>
          <a:xfrm>
            <a:off x="4852306" y="1916832"/>
            <a:ext cx="4054411" cy="4263403"/>
            <a:chOff x="4852306" y="1916832"/>
            <a:chExt cx="4054411" cy="4263403"/>
          </a:xfrm>
        </p:grpSpPr>
        <p:sp>
          <p:nvSpPr>
            <p:cNvPr id="800" name="Text Box 13"/>
            <p:cNvSpPr txBox="1">
              <a:spLocks noChangeArrowheads="1"/>
            </p:cNvSpPr>
            <p:nvPr/>
          </p:nvSpPr>
          <p:spPr bwMode="auto">
            <a:xfrm>
              <a:off x="6012160" y="5529844"/>
              <a:ext cx="2088232" cy="6503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90000" tIns="45000" rIns="90000" bIns="45000" anchor="ctr">
              <a:spAutoFit/>
            </a:bodyPr>
            <a:lstStyle>
              <a:lvl1pPr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4318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6477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8636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10795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15367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19939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24511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29083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>
                <a:lnSpc>
                  <a:spcPct val="101000"/>
                </a:lnSpc>
              </a:pPr>
              <a:r>
                <a:rPr lang="en-GB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</a:rPr>
                <a:t>aerial images</a:t>
              </a:r>
            </a:p>
            <a:p>
              <a:pPr algn="ctr" eaLnBrk="1">
                <a:lnSpc>
                  <a:spcPct val="101000"/>
                </a:lnSpc>
              </a:pPr>
              <a:r>
                <a:rPr lang="en-GB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</a:rPr>
                <a:t>(7200x4950, 8bps)</a:t>
              </a:r>
              <a:endParaRPr lang="en-GB" i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endParaRPr>
            </a:p>
          </p:txBody>
        </p:sp>
        <p:pic>
          <p:nvPicPr>
            <p:cNvPr id="7" name="6 Imagen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04641" y="1916832"/>
              <a:ext cx="1894171" cy="1312416"/>
            </a:xfrm>
            <a:prstGeom prst="rect">
              <a:avLst/>
            </a:prstGeom>
          </p:spPr>
        </p:pic>
        <p:pic>
          <p:nvPicPr>
            <p:cNvPr id="8" name="7 Imagen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927927" y="3765779"/>
              <a:ext cx="1894171" cy="1326290"/>
            </a:xfrm>
            <a:prstGeom prst="rect">
              <a:avLst/>
            </a:prstGeom>
          </p:spPr>
        </p:pic>
        <p:pic>
          <p:nvPicPr>
            <p:cNvPr id="9" name="8 Imagen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012546" y="2326580"/>
              <a:ext cx="1894171" cy="1262473"/>
            </a:xfrm>
            <a:prstGeom prst="rect">
              <a:avLst/>
            </a:prstGeom>
          </p:spPr>
        </p:pic>
        <p:pic>
          <p:nvPicPr>
            <p:cNvPr id="10" name="9 Imagen"/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852306" y="3347976"/>
              <a:ext cx="1894171" cy="1315191"/>
            </a:xfrm>
            <a:prstGeom prst="rect">
              <a:avLst/>
            </a:prstGeom>
          </p:spPr>
        </p:pic>
      </p:grpSp>
      <p:sp>
        <p:nvSpPr>
          <p:cNvPr id="17" name="16 Pentágono"/>
          <p:cNvSpPr/>
          <p:nvPr/>
        </p:nvSpPr>
        <p:spPr>
          <a:xfrm>
            <a:off x="314" y="6613525"/>
            <a:ext cx="5867830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46712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22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496828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CODING PERFORMANCE EVALUATION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2" name="1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8773" y="2272642"/>
            <a:ext cx="4539729" cy="3168352"/>
          </a:xfrm>
          <a:prstGeom prst="rect">
            <a:avLst/>
          </a:prstGeom>
        </p:spPr>
      </p:pic>
      <p:pic>
        <p:nvPicPr>
          <p:cNvPr id="14" name="13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1" y="2272536"/>
            <a:ext cx="4539729" cy="3168352"/>
          </a:xfrm>
          <a:prstGeom prst="rect">
            <a:avLst/>
          </a:prstGeom>
        </p:spPr>
      </p:pic>
      <p:pic>
        <p:nvPicPr>
          <p:cNvPr id="21" name="20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832" y="1207949"/>
            <a:ext cx="591392" cy="739240"/>
          </a:xfrm>
          <a:prstGeom prst="rect">
            <a:avLst/>
          </a:prstGeom>
        </p:spPr>
      </p:pic>
      <p:pic>
        <p:nvPicPr>
          <p:cNvPr id="22" name="21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5423" y="1207949"/>
            <a:ext cx="591392" cy="739240"/>
          </a:xfrm>
          <a:prstGeom prst="rect">
            <a:avLst/>
          </a:prstGeom>
        </p:spPr>
      </p:pic>
      <p:pic>
        <p:nvPicPr>
          <p:cNvPr id="23" name="22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7173" y="1207948"/>
            <a:ext cx="924051" cy="739241"/>
          </a:xfrm>
          <a:prstGeom prst="rect">
            <a:avLst/>
          </a:prstGeom>
        </p:spPr>
      </p:pic>
      <p:pic>
        <p:nvPicPr>
          <p:cNvPr id="24" name="23 Imagen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4096" y="1207947"/>
            <a:ext cx="924051" cy="739241"/>
          </a:xfrm>
          <a:prstGeom prst="rect">
            <a:avLst/>
          </a:prstGeom>
        </p:spPr>
      </p:pic>
      <p:pic>
        <p:nvPicPr>
          <p:cNvPr id="25" name="24 Imagen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406" y="1268760"/>
            <a:ext cx="884433" cy="612798"/>
          </a:xfrm>
          <a:prstGeom prst="rect">
            <a:avLst/>
          </a:prstGeom>
        </p:spPr>
      </p:pic>
      <p:pic>
        <p:nvPicPr>
          <p:cNvPr id="26" name="25 Imagen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8509" y="1262282"/>
            <a:ext cx="884433" cy="619276"/>
          </a:xfrm>
          <a:prstGeom prst="rect">
            <a:avLst/>
          </a:prstGeom>
        </p:spPr>
      </p:pic>
      <p:pic>
        <p:nvPicPr>
          <p:cNvPr id="27" name="26 Imagen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4900" y="1267102"/>
            <a:ext cx="931627" cy="620933"/>
          </a:xfrm>
          <a:prstGeom prst="rect">
            <a:avLst/>
          </a:prstGeom>
        </p:spPr>
      </p:pic>
      <p:pic>
        <p:nvPicPr>
          <p:cNvPr id="28" name="27 Imagen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8796" y="1267464"/>
            <a:ext cx="884433" cy="614094"/>
          </a:xfrm>
          <a:prstGeom prst="rect">
            <a:avLst/>
          </a:prstGeom>
        </p:spPr>
      </p:pic>
      <p:sp>
        <p:nvSpPr>
          <p:cNvPr id="31" name="Text Box 13"/>
          <p:cNvSpPr txBox="1">
            <a:spLocks noChangeArrowheads="1"/>
          </p:cNvSpPr>
          <p:nvPr/>
        </p:nvSpPr>
        <p:spPr bwMode="auto">
          <a:xfrm>
            <a:off x="1115615" y="5521371"/>
            <a:ext cx="2141637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natural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(2048x2560, 8 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2" name="Text Box 13"/>
          <p:cNvSpPr txBox="1">
            <a:spLocks noChangeArrowheads="1"/>
          </p:cNvSpPr>
          <p:nvPr/>
        </p:nvSpPr>
        <p:spPr bwMode="auto">
          <a:xfrm>
            <a:off x="6012160" y="5529844"/>
            <a:ext cx="2088232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aerial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(7200x4950, 8bps)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7" name="Rectangle 8"/>
          <p:cNvSpPr>
            <a:spLocks noChangeArrowheads="1"/>
          </p:cNvSpPr>
          <p:nvPr/>
        </p:nvSpPr>
        <p:spPr bwMode="auto">
          <a:xfrm>
            <a:off x="0" y="0"/>
            <a:ext cx="276447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EXPERIMENTAL RESULTS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8" name="17 Pentágono"/>
          <p:cNvSpPr/>
          <p:nvPr/>
        </p:nvSpPr>
        <p:spPr>
          <a:xfrm>
            <a:off x="314" y="6613525"/>
            <a:ext cx="6155862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369669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22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496828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CODING PERFORMANCE EVALUATION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11" name="10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8774" y="2271462"/>
            <a:ext cx="4539729" cy="3168352"/>
          </a:xfrm>
          <a:prstGeom prst="rect">
            <a:avLst/>
          </a:prstGeom>
        </p:spPr>
      </p:pic>
      <p:pic>
        <p:nvPicPr>
          <p:cNvPr id="15" name="14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0" y="2271462"/>
            <a:ext cx="4539729" cy="3168352"/>
          </a:xfrm>
          <a:prstGeom prst="rect">
            <a:avLst/>
          </a:prstGeom>
        </p:spPr>
      </p:pic>
      <p:sp>
        <p:nvSpPr>
          <p:cNvPr id="29" name="Text Box 13"/>
          <p:cNvSpPr txBox="1">
            <a:spLocks noChangeArrowheads="1"/>
          </p:cNvSpPr>
          <p:nvPr/>
        </p:nvSpPr>
        <p:spPr bwMode="auto">
          <a:xfrm>
            <a:off x="1115615" y="5521371"/>
            <a:ext cx="2141637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natural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(2048x2560, 8 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0" name="Text Box 13"/>
          <p:cNvSpPr txBox="1">
            <a:spLocks noChangeArrowheads="1"/>
          </p:cNvSpPr>
          <p:nvPr/>
        </p:nvSpPr>
        <p:spPr bwMode="auto">
          <a:xfrm>
            <a:off x="6012160" y="5529844"/>
            <a:ext cx="2088232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aerial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(7200x4950, 8bps)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7" name="Rectangle 8"/>
          <p:cNvSpPr>
            <a:spLocks noChangeArrowheads="1"/>
          </p:cNvSpPr>
          <p:nvPr/>
        </p:nvSpPr>
        <p:spPr bwMode="auto">
          <a:xfrm>
            <a:off x="0" y="0"/>
            <a:ext cx="276447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EXPERIMENTAL RESULTS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18" name="17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832" y="1207949"/>
            <a:ext cx="591392" cy="739240"/>
          </a:xfrm>
          <a:prstGeom prst="rect">
            <a:avLst/>
          </a:prstGeom>
        </p:spPr>
      </p:pic>
      <p:pic>
        <p:nvPicPr>
          <p:cNvPr id="19" name="18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5423" y="1207949"/>
            <a:ext cx="591392" cy="739240"/>
          </a:xfrm>
          <a:prstGeom prst="rect">
            <a:avLst/>
          </a:prstGeom>
        </p:spPr>
      </p:pic>
      <p:pic>
        <p:nvPicPr>
          <p:cNvPr id="20" name="19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7173" y="1207948"/>
            <a:ext cx="924051" cy="739241"/>
          </a:xfrm>
          <a:prstGeom prst="rect">
            <a:avLst/>
          </a:prstGeom>
        </p:spPr>
      </p:pic>
      <p:pic>
        <p:nvPicPr>
          <p:cNvPr id="31" name="30 Imagen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4096" y="1207947"/>
            <a:ext cx="924051" cy="739241"/>
          </a:xfrm>
          <a:prstGeom prst="rect">
            <a:avLst/>
          </a:prstGeom>
        </p:spPr>
      </p:pic>
      <p:pic>
        <p:nvPicPr>
          <p:cNvPr id="32" name="31 Imagen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406" y="1268760"/>
            <a:ext cx="884433" cy="612798"/>
          </a:xfrm>
          <a:prstGeom prst="rect">
            <a:avLst/>
          </a:prstGeom>
        </p:spPr>
      </p:pic>
      <p:pic>
        <p:nvPicPr>
          <p:cNvPr id="33" name="32 Imagen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8509" y="1262282"/>
            <a:ext cx="884433" cy="619276"/>
          </a:xfrm>
          <a:prstGeom prst="rect">
            <a:avLst/>
          </a:prstGeom>
        </p:spPr>
      </p:pic>
      <p:pic>
        <p:nvPicPr>
          <p:cNvPr id="34" name="33 Imagen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4900" y="1267102"/>
            <a:ext cx="931627" cy="620933"/>
          </a:xfrm>
          <a:prstGeom prst="rect">
            <a:avLst/>
          </a:prstGeom>
        </p:spPr>
      </p:pic>
      <p:pic>
        <p:nvPicPr>
          <p:cNvPr id="35" name="34 Imagen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8796" y="1267464"/>
            <a:ext cx="884433" cy="614094"/>
          </a:xfrm>
          <a:prstGeom prst="rect">
            <a:avLst/>
          </a:prstGeom>
        </p:spPr>
      </p:pic>
      <p:sp>
        <p:nvSpPr>
          <p:cNvPr id="21" name="20 Pentágono"/>
          <p:cNvSpPr/>
          <p:nvPr/>
        </p:nvSpPr>
        <p:spPr>
          <a:xfrm>
            <a:off x="314" y="6613525"/>
            <a:ext cx="6371886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543254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22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496828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CODING PERFORMANCE EVALUATION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13" name="12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8775" y="2271462"/>
            <a:ext cx="4539729" cy="3168352"/>
          </a:xfrm>
          <a:prstGeom prst="rect">
            <a:avLst/>
          </a:prstGeom>
        </p:spPr>
      </p:pic>
      <p:pic>
        <p:nvPicPr>
          <p:cNvPr id="16" name="15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1" y="2272536"/>
            <a:ext cx="4539729" cy="3168352"/>
          </a:xfrm>
          <a:prstGeom prst="rect">
            <a:avLst/>
          </a:prstGeom>
        </p:spPr>
      </p:pic>
      <p:sp>
        <p:nvSpPr>
          <p:cNvPr id="29" name="Text Box 13"/>
          <p:cNvSpPr txBox="1">
            <a:spLocks noChangeArrowheads="1"/>
          </p:cNvSpPr>
          <p:nvPr/>
        </p:nvSpPr>
        <p:spPr bwMode="auto">
          <a:xfrm>
            <a:off x="1115615" y="5521371"/>
            <a:ext cx="2141637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natural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(2048x2560, 8 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0" name="Text Box 13"/>
          <p:cNvSpPr txBox="1">
            <a:spLocks noChangeArrowheads="1"/>
          </p:cNvSpPr>
          <p:nvPr/>
        </p:nvSpPr>
        <p:spPr bwMode="auto">
          <a:xfrm>
            <a:off x="6012160" y="5529844"/>
            <a:ext cx="2088232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aerial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(7200x4950, 8bps)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7" name="Rectangle 8"/>
          <p:cNvSpPr>
            <a:spLocks noChangeArrowheads="1"/>
          </p:cNvSpPr>
          <p:nvPr/>
        </p:nvSpPr>
        <p:spPr bwMode="auto">
          <a:xfrm>
            <a:off x="0" y="0"/>
            <a:ext cx="276447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EXPERIMENTAL RESULTS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18" name="17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832" y="1207949"/>
            <a:ext cx="591392" cy="739240"/>
          </a:xfrm>
          <a:prstGeom prst="rect">
            <a:avLst/>
          </a:prstGeom>
        </p:spPr>
      </p:pic>
      <p:pic>
        <p:nvPicPr>
          <p:cNvPr id="19" name="18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5423" y="1207949"/>
            <a:ext cx="591392" cy="739240"/>
          </a:xfrm>
          <a:prstGeom prst="rect">
            <a:avLst/>
          </a:prstGeom>
        </p:spPr>
      </p:pic>
      <p:pic>
        <p:nvPicPr>
          <p:cNvPr id="20" name="19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7173" y="1207948"/>
            <a:ext cx="924051" cy="739241"/>
          </a:xfrm>
          <a:prstGeom prst="rect">
            <a:avLst/>
          </a:prstGeom>
        </p:spPr>
      </p:pic>
      <p:pic>
        <p:nvPicPr>
          <p:cNvPr id="31" name="30 Imagen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4096" y="1207947"/>
            <a:ext cx="924051" cy="739241"/>
          </a:xfrm>
          <a:prstGeom prst="rect">
            <a:avLst/>
          </a:prstGeom>
        </p:spPr>
      </p:pic>
      <p:pic>
        <p:nvPicPr>
          <p:cNvPr id="32" name="31 Imagen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406" y="1268760"/>
            <a:ext cx="884433" cy="612798"/>
          </a:xfrm>
          <a:prstGeom prst="rect">
            <a:avLst/>
          </a:prstGeom>
        </p:spPr>
      </p:pic>
      <p:pic>
        <p:nvPicPr>
          <p:cNvPr id="33" name="32 Imagen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8509" y="1262282"/>
            <a:ext cx="884433" cy="619276"/>
          </a:xfrm>
          <a:prstGeom prst="rect">
            <a:avLst/>
          </a:prstGeom>
        </p:spPr>
      </p:pic>
      <p:pic>
        <p:nvPicPr>
          <p:cNvPr id="34" name="33 Imagen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4900" y="1267102"/>
            <a:ext cx="931627" cy="620933"/>
          </a:xfrm>
          <a:prstGeom prst="rect">
            <a:avLst/>
          </a:prstGeom>
        </p:spPr>
      </p:pic>
      <p:pic>
        <p:nvPicPr>
          <p:cNvPr id="35" name="34 Imagen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8796" y="1267464"/>
            <a:ext cx="884433" cy="614094"/>
          </a:xfrm>
          <a:prstGeom prst="rect">
            <a:avLst/>
          </a:prstGeom>
        </p:spPr>
      </p:pic>
      <p:sp>
        <p:nvSpPr>
          <p:cNvPr id="21" name="20 Pentágono"/>
          <p:cNvSpPr/>
          <p:nvPr/>
        </p:nvSpPr>
        <p:spPr>
          <a:xfrm>
            <a:off x="314" y="6613525"/>
            <a:ext cx="6520698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543254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23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776731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COMPUTATIONAL THROUGHPUT EVALUATION (</a:t>
            </a:r>
            <a:r>
              <a:rPr lang="es-ES" sz="24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preliminary</a:t>
            </a: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5" name="4 Grupo"/>
          <p:cNvGrpSpPr/>
          <p:nvPr/>
        </p:nvGrpSpPr>
        <p:grpSpPr>
          <a:xfrm>
            <a:off x="323528" y="1052736"/>
            <a:ext cx="8625544" cy="5330911"/>
            <a:chOff x="323528" y="1052736"/>
            <a:chExt cx="8625544" cy="5330911"/>
          </a:xfrm>
        </p:grpSpPr>
        <p:pic>
          <p:nvPicPr>
            <p:cNvPr id="2" name="1 Imagen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3528" y="1052736"/>
              <a:ext cx="2648880" cy="2648880"/>
            </a:xfrm>
            <a:prstGeom prst="rect">
              <a:avLst/>
            </a:prstGeom>
          </p:spPr>
        </p:pic>
        <p:pic>
          <p:nvPicPr>
            <p:cNvPr id="3" name="2 Imagen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6424" y="3573016"/>
              <a:ext cx="2648880" cy="2648880"/>
            </a:xfrm>
            <a:prstGeom prst="rect">
              <a:avLst/>
            </a:prstGeom>
          </p:spPr>
        </p:pic>
        <p:pic>
          <p:nvPicPr>
            <p:cNvPr id="4" name="3 Imagen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68144" y="1268760"/>
              <a:ext cx="2648880" cy="2648880"/>
            </a:xfrm>
            <a:prstGeom prst="rect">
              <a:avLst/>
            </a:prstGeom>
          </p:spPr>
        </p:pic>
        <p:sp>
          <p:nvSpPr>
            <p:cNvPr id="30" name="Text Box 13"/>
            <p:cNvSpPr txBox="1">
              <a:spLocks noChangeArrowheads="1"/>
            </p:cNvSpPr>
            <p:nvPr/>
          </p:nvSpPr>
          <p:spPr bwMode="auto">
            <a:xfrm>
              <a:off x="6444208" y="5733256"/>
              <a:ext cx="2504864" cy="6503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90000" tIns="45000" rIns="90000" bIns="45000" anchor="ctr">
              <a:spAutoFit/>
            </a:bodyPr>
            <a:lstStyle>
              <a:lvl1pPr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4318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6477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8636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1079500" indent="-215900" defTabSz="449263" eaLnBrk="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15367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19939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24511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2908300" indent="-215900" defTabSz="44926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>
                <a:lnSpc>
                  <a:spcPct val="101000"/>
                </a:lnSpc>
              </a:pPr>
              <a:r>
                <a:rPr lang="en-GB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</a:rPr>
                <a:t>satellite images</a:t>
              </a:r>
            </a:p>
            <a:p>
              <a:pPr algn="ctr" eaLnBrk="1">
                <a:lnSpc>
                  <a:spcPct val="101000"/>
                </a:lnSpc>
              </a:pPr>
              <a:r>
                <a:rPr lang="en-GB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</a:rPr>
                <a:t>(10240x10240, 8bps)</a:t>
              </a:r>
              <a:endParaRPr lang="en-GB" i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endParaRPr>
            </a:p>
          </p:txBody>
        </p:sp>
      </p:grp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0" y="0"/>
            <a:ext cx="276447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EXPERIMENTAL RESULTS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0" name="9 Pentágono"/>
          <p:cNvSpPr/>
          <p:nvPr/>
        </p:nvSpPr>
        <p:spPr>
          <a:xfrm>
            <a:off x="314" y="6613525"/>
            <a:ext cx="6731926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832942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23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776731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COMPUTATIONAL THROUGHPUT EVALUATION (</a:t>
            </a:r>
            <a:r>
              <a:rPr lang="es-ES" sz="24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preliminary</a:t>
            </a: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2" name="1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8264" y="1844824"/>
            <a:ext cx="1080120" cy="1080120"/>
          </a:xfrm>
          <a:prstGeom prst="rect">
            <a:avLst/>
          </a:prstGeom>
        </p:spPr>
      </p:pic>
      <p:pic>
        <p:nvPicPr>
          <p:cNvPr id="3" name="2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0290" y="4318479"/>
            <a:ext cx="1080120" cy="1080120"/>
          </a:xfrm>
          <a:prstGeom prst="rect">
            <a:avLst/>
          </a:prstGeom>
        </p:spPr>
      </p:pic>
      <p:pic>
        <p:nvPicPr>
          <p:cNvPr id="4" name="3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4788" y="3068960"/>
            <a:ext cx="1080120" cy="1080120"/>
          </a:xfrm>
          <a:prstGeom prst="rect">
            <a:avLst/>
          </a:prstGeom>
        </p:spPr>
      </p:pic>
      <p:sp>
        <p:nvSpPr>
          <p:cNvPr id="30" name="Text Box 13"/>
          <p:cNvSpPr txBox="1">
            <a:spLocks noChangeArrowheads="1"/>
          </p:cNvSpPr>
          <p:nvPr/>
        </p:nvSpPr>
        <p:spPr bwMode="auto">
          <a:xfrm>
            <a:off x="6444208" y="5733256"/>
            <a:ext cx="2504864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satellite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(10240x10240, 8bps)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pic>
        <p:nvPicPr>
          <p:cNvPr id="5" name="4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1628800"/>
            <a:ext cx="5385721" cy="3758784"/>
          </a:xfrm>
          <a:prstGeom prst="rect">
            <a:avLst/>
          </a:prstGeom>
        </p:spPr>
      </p:pic>
      <p:sp>
        <p:nvSpPr>
          <p:cNvPr id="10" name="Rectangle 8"/>
          <p:cNvSpPr>
            <a:spLocks noChangeArrowheads="1"/>
          </p:cNvSpPr>
          <p:nvPr/>
        </p:nvSpPr>
        <p:spPr bwMode="auto">
          <a:xfrm>
            <a:off x="0" y="0"/>
            <a:ext cx="276447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EXPERIMENTAL RESULTS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1" name="10 Pentágono"/>
          <p:cNvSpPr/>
          <p:nvPr/>
        </p:nvSpPr>
        <p:spPr>
          <a:xfrm>
            <a:off x="314" y="6613525"/>
            <a:ext cx="6947950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1187624" y="5517232"/>
            <a:ext cx="4752528" cy="74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CPU: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Intel i7-3770 </a:t>
            </a:r>
            <a:r>
              <a:rPr lang="en-GB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@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3.40GHz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GPU: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Nvidia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GTX TITAN Black @ 980MHz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Coding parameters: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codeblocks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of 64x64, 5 levels of DWT</a:t>
            </a:r>
            <a:endParaRPr lang="en-GB" sz="14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72865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14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1628800"/>
            <a:ext cx="5385721" cy="3758784"/>
          </a:xfrm>
          <a:prstGeom prst="rect">
            <a:avLst/>
          </a:prstGeom>
        </p:spPr>
      </p:pic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23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776731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COMPUTATIONAL THROUGHPUT EVALUATION (</a:t>
            </a:r>
            <a:r>
              <a:rPr lang="es-ES" sz="24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preliminary</a:t>
            </a: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2" name="1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8264" y="1844824"/>
            <a:ext cx="1080120" cy="1080120"/>
          </a:xfrm>
          <a:prstGeom prst="rect">
            <a:avLst/>
          </a:prstGeom>
        </p:spPr>
      </p:pic>
      <p:pic>
        <p:nvPicPr>
          <p:cNvPr id="3" name="2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0290" y="4318479"/>
            <a:ext cx="1080120" cy="1080120"/>
          </a:xfrm>
          <a:prstGeom prst="rect">
            <a:avLst/>
          </a:prstGeom>
        </p:spPr>
      </p:pic>
      <p:pic>
        <p:nvPicPr>
          <p:cNvPr id="4" name="3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4788" y="3068960"/>
            <a:ext cx="1080120" cy="1080120"/>
          </a:xfrm>
          <a:prstGeom prst="rect">
            <a:avLst/>
          </a:prstGeom>
        </p:spPr>
      </p:pic>
      <p:sp>
        <p:nvSpPr>
          <p:cNvPr id="30" name="Text Box 13"/>
          <p:cNvSpPr txBox="1">
            <a:spLocks noChangeArrowheads="1"/>
          </p:cNvSpPr>
          <p:nvPr/>
        </p:nvSpPr>
        <p:spPr bwMode="auto">
          <a:xfrm>
            <a:off x="6444208" y="5733256"/>
            <a:ext cx="2504864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satellite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(10240x10240, 8bps)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pic>
        <p:nvPicPr>
          <p:cNvPr id="6" name="5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5" y="1628800"/>
            <a:ext cx="5385721" cy="3758784"/>
          </a:xfrm>
          <a:prstGeom prst="rect">
            <a:avLst/>
          </a:prstGeom>
        </p:spPr>
      </p:pic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0" y="0"/>
            <a:ext cx="276447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EXPERIMENTAL RESULTS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3" name="12 Pentágono"/>
          <p:cNvSpPr/>
          <p:nvPr/>
        </p:nvSpPr>
        <p:spPr>
          <a:xfrm>
            <a:off x="314" y="6613525"/>
            <a:ext cx="7091966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1187624" y="5517232"/>
            <a:ext cx="4752528" cy="74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CPU: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Intel i7-3770 </a:t>
            </a:r>
            <a:r>
              <a:rPr lang="en-GB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@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3.40GHz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GPU: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Nvidia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GTX TITAN Black @ 980MHz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Coding parameters: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codeblocks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of 64x64, 5 levels of DWT</a:t>
            </a:r>
            <a:endParaRPr lang="en-GB" sz="14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59719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14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5" y="1628800"/>
            <a:ext cx="5385721" cy="3758784"/>
          </a:xfrm>
          <a:prstGeom prst="rect">
            <a:avLst/>
          </a:prstGeom>
        </p:spPr>
      </p:pic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23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776731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COMPUTATIONAL THROUGHPUT EVALUATION (</a:t>
            </a:r>
            <a:r>
              <a:rPr lang="es-ES" sz="24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preliminary</a:t>
            </a: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2" name="1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8264" y="1844824"/>
            <a:ext cx="1080120" cy="1080120"/>
          </a:xfrm>
          <a:prstGeom prst="rect">
            <a:avLst/>
          </a:prstGeom>
        </p:spPr>
      </p:pic>
      <p:pic>
        <p:nvPicPr>
          <p:cNvPr id="3" name="2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0290" y="4318479"/>
            <a:ext cx="1080120" cy="1080120"/>
          </a:xfrm>
          <a:prstGeom prst="rect">
            <a:avLst/>
          </a:prstGeom>
        </p:spPr>
      </p:pic>
      <p:pic>
        <p:nvPicPr>
          <p:cNvPr id="4" name="3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4788" y="3068960"/>
            <a:ext cx="1080120" cy="1080120"/>
          </a:xfrm>
          <a:prstGeom prst="rect">
            <a:avLst/>
          </a:prstGeom>
        </p:spPr>
      </p:pic>
      <p:sp>
        <p:nvSpPr>
          <p:cNvPr id="30" name="Text Box 13"/>
          <p:cNvSpPr txBox="1">
            <a:spLocks noChangeArrowheads="1"/>
          </p:cNvSpPr>
          <p:nvPr/>
        </p:nvSpPr>
        <p:spPr bwMode="auto">
          <a:xfrm>
            <a:off x="6444208" y="5733256"/>
            <a:ext cx="2504864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satellite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(10240x10240, 8bps)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pic>
        <p:nvPicPr>
          <p:cNvPr id="7" name="6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4" y="1628800"/>
            <a:ext cx="5385721" cy="3758784"/>
          </a:xfrm>
          <a:prstGeom prst="rect">
            <a:avLst/>
          </a:prstGeom>
        </p:spPr>
      </p:pic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0" y="0"/>
            <a:ext cx="276447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EXPERIMENTAL RESULTS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3" name="12 Pentágono"/>
          <p:cNvSpPr/>
          <p:nvPr/>
        </p:nvSpPr>
        <p:spPr>
          <a:xfrm>
            <a:off x="314" y="6613525"/>
            <a:ext cx="7235982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1187624" y="5517232"/>
            <a:ext cx="4752528" cy="74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CPU: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Intel i7-3770 </a:t>
            </a:r>
            <a:r>
              <a:rPr lang="en-GB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@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3.40GHz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GPU: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Nvidia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GTX TITAN Black @ 980MHz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Coding parameters: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codeblocks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of 64x64, 5 levels of DWT</a:t>
            </a:r>
            <a:endParaRPr lang="en-GB" sz="14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59719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14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4" y="1628800"/>
            <a:ext cx="5385721" cy="3758784"/>
          </a:xfrm>
          <a:prstGeom prst="rect">
            <a:avLst/>
          </a:prstGeom>
        </p:spPr>
      </p:pic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23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776731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COMPUTATIONAL THROUGHPUT EVALUATION (</a:t>
            </a:r>
            <a:r>
              <a:rPr lang="es-ES" sz="24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preliminary</a:t>
            </a: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2" name="1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8264" y="1844824"/>
            <a:ext cx="1080120" cy="1080120"/>
          </a:xfrm>
          <a:prstGeom prst="rect">
            <a:avLst/>
          </a:prstGeom>
        </p:spPr>
      </p:pic>
      <p:pic>
        <p:nvPicPr>
          <p:cNvPr id="3" name="2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0290" y="4318479"/>
            <a:ext cx="1080120" cy="1080120"/>
          </a:xfrm>
          <a:prstGeom prst="rect">
            <a:avLst/>
          </a:prstGeom>
        </p:spPr>
      </p:pic>
      <p:pic>
        <p:nvPicPr>
          <p:cNvPr id="4" name="3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4788" y="3068960"/>
            <a:ext cx="1080120" cy="1080120"/>
          </a:xfrm>
          <a:prstGeom prst="rect">
            <a:avLst/>
          </a:prstGeom>
        </p:spPr>
      </p:pic>
      <p:sp>
        <p:nvSpPr>
          <p:cNvPr id="30" name="Text Box 13"/>
          <p:cNvSpPr txBox="1">
            <a:spLocks noChangeArrowheads="1"/>
          </p:cNvSpPr>
          <p:nvPr/>
        </p:nvSpPr>
        <p:spPr bwMode="auto">
          <a:xfrm>
            <a:off x="6444208" y="5733256"/>
            <a:ext cx="2504864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satellite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(10240x10240, 8bps)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pic>
        <p:nvPicPr>
          <p:cNvPr id="8" name="7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1628800"/>
            <a:ext cx="5385721" cy="3758784"/>
          </a:xfrm>
          <a:prstGeom prst="rect">
            <a:avLst/>
          </a:prstGeom>
        </p:spPr>
      </p:pic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0" y="0"/>
            <a:ext cx="276447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EXPERIMENTAL RESULTS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3" name="12 Pentágono"/>
          <p:cNvSpPr/>
          <p:nvPr/>
        </p:nvSpPr>
        <p:spPr>
          <a:xfrm>
            <a:off x="314" y="6613525"/>
            <a:ext cx="7307990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1187624" y="5517232"/>
            <a:ext cx="4752528" cy="74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CPU: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Intel i7-3770 </a:t>
            </a:r>
            <a:r>
              <a:rPr lang="en-GB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@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3.40GHz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GPU: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Nvidia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GTX TITAN Black @ 980MHz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Coding parameters: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codeblocks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of 64x64, 5 levels of DWT</a:t>
            </a:r>
            <a:endParaRPr lang="en-GB" sz="14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59719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18666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INTRODUCTION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3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114300" y="466725"/>
            <a:ext cx="640098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EVOLUTION OF GENERAL-PURPOSE PROCESSORS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cxnSp>
        <p:nvCxnSpPr>
          <p:cNvPr id="3" name="2 Conector recto de flecha"/>
          <p:cNvCxnSpPr/>
          <p:nvPr/>
        </p:nvCxnSpPr>
        <p:spPr>
          <a:xfrm>
            <a:off x="409574" y="3478619"/>
            <a:ext cx="6610698" cy="0"/>
          </a:xfrm>
          <a:prstGeom prst="straightConnector1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11"/>
          <p:cNvSpPr>
            <a:spLocks noChangeArrowheads="1"/>
          </p:cNvSpPr>
          <p:nvPr/>
        </p:nvSpPr>
        <p:spPr bwMode="auto">
          <a:xfrm>
            <a:off x="4283968" y="3335745"/>
            <a:ext cx="500665" cy="289441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2005</a:t>
            </a:r>
          </a:p>
        </p:txBody>
      </p:sp>
      <p:sp>
        <p:nvSpPr>
          <p:cNvPr id="26" name="Rectangle 11"/>
          <p:cNvSpPr>
            <a:spLocks noChangeArrowheads="1"/>
          </p:cNvSpPr>
          <p:nvPr/>
        </p:nvSpPr>
        <p:spPr bwMode="auto">
          <a:xfrm>
            <a:off x="4863423" y="3335745"/>
            <a:ext cx="500665" cy="28944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2006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467544" y="3331743"/>
            <a:ext cx="505754" cy="289441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197X</a:t>
            </a:r>
          </a:p>
        </p:txBody>
      </p:sp>
      <p:sp>
        <p:nvSpPr>
          <p:cNvPr id="41" name="Rectangle 11"/>
          <p:cNvSpPr>
            <a:spLocks noChangeArrowheads="1"/>
          </p:cNvSpPr>
          <p:nvPr/>
        </p:nvSpPr>
        <p:spPr bwMode="auto">
          <a:xfrm rot="19826201">
            <a:off x="362466" y="2370271"/>
            <a:ext cx="222637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CPUs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with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single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core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2" name="Rectangle 11"/>
          <p:cNvSpPr>
            <a:spLocks noChangeArrowheads="1"/>
          </p:cNvSpPr>
          <p:nvPr/>
        </p:nvSpPr>
        <p:spPr bwMode="auto">
          <a:xfrm rot="1773799" flipH="1">
            <a:off x="4737842" y="4702235"/>
            <a:ext cx="438299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CUDA: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GPUs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general-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purpose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computing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3" name="Rectangle 11"/>
          <p:cNvSpPr>
            <a:spLocks noChangeArrowheads="1"/>
          </p:cNvSpPr>
          <p:nvPr/>
        </p:nvSpPr>
        <p:spPr bwMode="auto">
          <a:xfrm rot="19826201">
            <a:off x="4285415" y="2254126"/>
            <a:ext cx="265598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CPUs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with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multiples</a:t>
            </a:r>
            <a:r>
              <a:rPr lang="es-ES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cores</a:t>
            </a:r>
            <a:endParaRPr lang="es-ES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5" name="Rectangle 11"/>
          <p:cNvSpPr>
            <a:spLocks noChangeArrowheads="1"/>
          </p:cNvSpPr>
          <p:nvPr/>
        </p:nvSpPr>
        <p:spPr bwMode="auto">
          <a:xfrm>
            <a:off x="1567635" y="2761090"/>
            <a:ext cx="249658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Increase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clock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frequency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7" name="46 Grupo"/>
          <p:cNvGrpSpPr/>
          <p:nvPr/>
        </p:nvGrpSpPr>
        <p:grpSpPr>
          <a:xfrm>
            <a:off x="1475656" y="2888873"/>
            <a:ext cx="91979" cy="142712"/>
            <a:chOff x="1671709" y="4365104"/>
            <a:chExt cx="91979" cy="142712"/>
          </a:xfrm>
        </p:grpSpPr>
        <p:cxnSp>
          <p:nvCxnSpPr>
            <p:cNvPr id="48" name="47 Conector recto de flecha"/>
            <p:cNvCxnSpPr/>
            <p:nvPr/>
          </p:nvCxnSpPr>
          <p:spPr>
            <a:xfrm flipV="1">
              <a:off x="1763688" y="4365104"/>
              <a:ext cx="0" cy="142712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48 Conector recto de flecha"/>
            <p:cNvCxnSpPr/>
            <p:nvPr/>
          </p:nvCxnSpPr>
          <p:spPr>
            <a:xfrm flipV="1">
              <a:off x="1671709" y="4365104"/>
              <a:ext cx="0" cy="142712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Rectangle 11"/>
          <p:cNvSpPr>
            <a:spLocks noChangeArrowheads="1"/>
          </p:cNvSpPr>
          <p:nvPr/>
        </p:nvSpPr>
        <p:spPr bwMode="auto">
          <a:xfrm>
            <a:off x="1587003" y="3039830"/>
            <a:ext cx="25135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Refine set of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instructions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7" name="66 Grupo"/>
          <p:cNvGrpSpPr/>
          <p:nvPr/>
        </p:nvGrpSpPr>
        <p:grpSpPr>
          <a:xfrm>
            <a:off x="1495024" y="3167613"/>
            <a:ext cx="91979" cy="142712"/>
            <a:chOff x="1671709" y="4365104"/>
            <a:chExt cx="91979" cy="142712"/>
          </a:xfrm>
        </p:grpSpPr>
        <p:cxnSp>
          <p:nvCxnSpPr>
            <p:cNvPr id="68" name="67 Conector recto de flecha"/>
            <p:cNvCxnSpPr/>
            <p:nvPr/>
          </p:nvCxnSpPr>
          <p:spPr>
            <a:xfrm flipV="1">
              <a:off x="1763688" y="4365104"/>
              <a:ext cx="0" cy="142712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68 Conector recto de flecha"/>
            <p:cNvCxnSpPr/>
            <p:nvPr/>
          </p:nvCxnSpPr>
          <p:spPr>
            <a:xfrm flipV="1">
              <a:off x="1671709" y="4365104"/>
              <a:ext cx="0" cy="142712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Rectangle 11"/>
          <p:cNvSpPr>
            <a:spLocks noChangeArrowheads="1"/>
          </p:cNvSpPr>
          <p:nvPr/>
        </p:nvSpPr>
        <p:spPr bwMode="auto">
          <a:xfrm>
            <a:off x="5658827" y="3049122"/>
            <a:ext cx="194482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Embed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more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cores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1" name="70 Grupo"/>
          <p:cNvGrpSpPr/>
          <p:nvPr/>
        </p:nvGrpSpPr>
        <p:grpSpPr>
          <a:xfrm>
            <a:off x="5566848" y="3176905"/>
            <a:ext cx="91979" cy="142712"/>
            <a:chOff x="1671709" y="4365104"/>
            <a:chExt cx="91979" cy="142712"/>
          </a:xfrm>
        </p:grpSpPr>
        <p:cxnSp>
          <p:nvCxnSpPr>
            <p:cNvPr id="72" name="71 Conector recto de flecha"/>
            <p:cNvCxnSpPr/>
            <p:nvPr/>
          </p:nvCxnSpPr>
          <p:spPr>
            <a:xfrm flipV="1">
              <a:off x="1763688" y="4365104"/>
              <a:ext cx="0" cy="142712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72 Conector recto de flecha"/>
            <p:cNvCxnSpPr/>
            <p:nvPr/>
          </p:nvCxnSpPr>
          <p:spPr>
            <a:xfrm flipV="1">
              <a:off x="1671709" y="4365104"/>
              <a:ext cx="0" cy="142712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4" name="73 Conector recto de flecha"/>
          <p:cNvCxnSpPr/>
          <p:nvPr/>
        </p:nvCxnSpPr>
        <p:spPr>
          <a:xfrm flipV="1">
            <a:off x="4283968" y="2689082"/>
            <a:ext cx="0" cy="441341"/>
          </a:xfrm>
          <a:prstGeom prst="straightConnector1">
            <a:avLst/>
          </a:prstGeom>
          <a:ln w="28575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74 Conector recto de flecha"/>
          <p:cNvCxnSpPr/>
          <p:nvPr/>
        </p:nvCxnSpPr>
        <p:spPr>
          <a:xfrm flipV="1">
            <a:off x="4338172" y="2725085"/>
            <a:ext cx="0" cy="441341"/>
          </a:xfrm>
          <a:prstGeom prst="straightConnector1">
            <a:avLst/>
          </a:prstGeom>
          <a:ln w="28575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75 Conector recto de flecha"/>
          <p:cNvCxnSpPr/>
          <p:nvPr/>
        </p:nvCxnSpPr>
        <p:spPr>
          <a:xfrm flipV="1">
            <a:off x="4398591" y="2774682"/>
            <a:ext cx="0" cy="441341"/>
          </a:xfrm>
          <a:prstGeom prst="straightConnector1">
            <a:avLst/>
          </a:prstGeom>
          <a:ln w="28575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Rectangle 11"/>
          <p:cNvSpPr>
            <a:spLocks noChangeArrowheads="1"/>
          </p:cNvSpPr>
          <p:nvPr/>
        </p:nvSpPr>
        <p:spPr bwMode="auto">
          <a:xfrm>
            <a:off x="4067944" y="2401050"/>
            <a:ext cx="61587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sz="1400" b="1" dirty="0" smtClean="0">
                <a:solidFill>
                  <a:srgbClr val="C00000"/>
                </a:solidFill>
              </a:rPr>
              <a:t>4 GHz</a:t>
            </a:r>
          </a:p>
        </p:txBody>
      </p:sp>
      <p:sp>
        <p:nvSpPr>
          <p:cNvPr id="78" name="Rectangle 11"/>
          <p:cNvSpPr>
            <a:spLocks noChangeArrowheads="1"/>
          </p:cNvSpPr>
          <p:nvPr/>
        </p:nvSpPr>
        <p:spPr bwMode="auto">
          <a:xfrm>
            <a:off x="6156176" y="3621184"/>
            <a:ext cx="197143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Refine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architecture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9" name="78 Grupo"/>
          <p:cNvGrpSpPr/>
          <p:nvPr/>
        </p:nvGrpSpPr>
        <p:grpSpPr>
          <a:xfrm>
            <a:off x="6064197" y="3748967"/>
            <a:ext cx="91979" cy="142712"/>
            <a:chOff x="1671709" y="4365104"/>
            <a:chExt cx="91979" cy="142712"/>
          </a:xfrm>
        </p:grpSpPr>
        <p:cxnSp>
          <p:nvCxnSpPr>
            <p:cNvPr id="80" name="79 Conector recto de flecha"/>
            <p:cNvCxnSpPr/>
            <p:nvPr/>
          </p:nvCxnSpPr>
          <p:spPr>
            <a:xfrm flipV="1">
              <a:off x="1763688" y="4365104"/>
              <a:ext cx="0" cy="142712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80 Conector recto de flecha"/>
            <p:cNvCxnSpPr/>
            <p:nvPr/>
          </p:nvCxnSpPr>
          <p:spPr>
            <a:xfrm flipV="1">
              <a:off x="1671709" y="4365104"/>
              <a:ext cx="0" cy="142712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Rectangle 11"/>
          <p:cNvSpPr>
            <a:spLocks noChangeArrowheads="1"/>
          </p:cNvSpPr>
          <p:nvPr/>
        </p:nvSpPr>
        <p:spPr bwMode="auto">
          <a:xfrm>
            <a:off x="6633011" y="3903926"/>
            <a:ext cx="249658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Increase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clock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frequency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3" name="82 Grupo"/>
          <p:cNvGrpSpPr/>
          <p:nvPr/>
        </p:nvGrpSpPr>
        <p:grpSpPr>
          <a:xfrm>
            <a:off x="6541032" y="4031709"/>
            <a:ext cx="91979" cy="142712"/>
            <a:chOff x="1671709" y="4365104"/>
            <a:chExt cx="91979" cy="142712"/>
          </a:xfrm>
        </p:grpSpPr>
        <p:cxnSp>
          <p:nvCxnSpPr>
            <p:cNvPr id="84" name="83 Conector recto de flecha"/>
            <p:cNvCxnSpPr/>
            <p:nvPr/>
          </p:nvCxnSpPr>
          <p:spPr>
            <a:xfrm flipV="1">
              <a:off x="1763688" y="4365104"/>
              <a:ext cx="0" cy="142712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84 Conector recto de flecha"/>
            <p:cNvCxnSpPr/>
            <p:nvPr/>
          </p:nvCxnSpPr>
          <p:spPr>
            <a:xfrm flipV="1">
              <a:off x="1671709" y="4365104"/>
              <a:ext cx="0" cy="142712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30 Grupo"/>
          <p:cNvGrpSpPr/>
          <p:nvPr/>
        </p:nvGrpSpPr>
        <p:grpSpPr>
          <a:xfrm>
            <a:off x="7573942" y="1350060"/>
            <a:ext cx="1246530" cy="1056271"/>
            <a:chOff x="6980390" y="1718411"/>
            <a:chExt cx="1246530" cy="1056271"/>
          </a:xfrm>
        </p:grpSpPr>
        <p:sp>
          <p:nvSpPr>
            <p:cNvPr id="102" name="101 Rectángulo"/>
            <p:cNvSpPr/>
            <p:nvPr/>
          </p:nvSpPr>
          <p:spPr>
            <a:xfrm>
              <a:off x="6980390" y="1754374"/>
              <a:ext cx="1246530" cy="102030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18 Grupo"/>
            <p:cNvGrpSpPr/>
            <p:nvPr/>
          </p:nvGrpSpPr>
          <p:grpSpPr>
            <a:xfrm>
              <a:off x="7087472" y="1993627"/>
              <a:ext cx="222205" cy="504056"/>
              <a:chOff x="7171823" y="1052736"/>
              <a:chExt cx="349293" cy="792346"/>
            </a:xfrm>
          </p:grpSpPr>
          <p:sp>
            <p:nvSpPr>
              <p:cNvPr id="7" name="6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6" name="85 Conector recto de flecha"/>
              <p:cNvCxnSpPr>
                <a:endCxn id="7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86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" name="87 Grupo"/>
            <p:cNvGrpSpPr/>
            <p:nvPr/>
          </p:nvGrpSpPr>
          <p:grpSpPr>
            <a:xfrm>
              <a:off x="7350974" y="1992202"/>
              <a:ext cx="222205" cy="504056"/>
              <a:chOff x="7171823" y="1052736"/>
              <a:chExt cx="349293" cy="792346"/>
            </a:xfrm>
          </p:grpSpPr>
          <p:sp>
            <p:nvSpPr>
              <p:cNvPr id="89" name="88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0" name="89 Conector recto de flecha"/>
              <p:cNvCxnSpPr>
                <a:endCxn id="89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90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" name="91 Grupo"/>
            <p:cNvGrpSpPr/>
            <p:nvPr/>
          </p:nvGrpSpPr>
          <p:grpSpPr>
            <a:xfrm>
              <a:off x="7614477" y="1993627"/>
              <a:ext cx="222205" cy="504056"/>
              <a:chOff x="7171823" y="1052736"/>
              <a:chExt cx="349293" cy="792346"/>
            </a:xfrm>
          </p:grpSpPr>
          <p:sp>
            <p:nvSpPr>
              <p:cNvPr id="93" name="92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4" name="93 Conector recto de flecha"/>
              <p:cNvCxnSpPr>
                <a:endCxn id="93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94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" name="95 Grupo"/>
            <p:cNvGrpSpPr/>
            <p:nvPr/>
          </p:nvGrpSpPr>
          <p:grpSpPr>
            <a:xfrm>
              <a:off x="7880016" y="1993627"/>
              <a:ext cx="222205" cy="504056"/>
              <a:chOff x="7171823" y="1052736"/>
              <a:chExt cx="349293" cy="792346"/>
            </a:xfrm>
          </p:grpSpPr>
          <p:sp>
            <p:nvSpPr>
              <p:cNvPr id="97" name="96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8" name="97 Conector recto de flecha"/>
              <p:cNvCxnSpPr>
                <a:endCxn id="97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98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12700" cmpd="sng">
                <a:solidFill>
                  <a:schemeClr val="tx1">
                    <a:lumMod val="75000"/>
                    <a:lumOff val="25000"/>
                  </a:schemeClr>
                </a:solidFill>
                <a:tailEnd type="diamond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" name="Rectangle 11"/>
            <p:cNvSpPr>
              <a:spLocks noChangeArrowheads="1"/>
            </p:cNvSpPr>
            <p:nvPr/>
          </p:nvSpPr>
          <p:spPr bwMode="auto">
            <a:xfrm>
              <a:off x="7155120" y="1718411"/>
              <a:ext cx="918713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instructions</a:t>
              </a:r>
              <a:endParaRPr lang="es-ES" sz="12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Rectangle 11"/>
            <p:cNvSpPr>
              <a:spLocks noChangeArrowheads="1"/>
            </p:cNvSpPr>
            <p:nvPr/>
          </p:nvSpPr>
          <p:spPr bwMode="auto">
            <a:xfrm>
              <a:off x="7350974" y="2497683"/>
              <a:ext cx="460319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data</a:t>
              </a:r>
            </a:p>
          </p:txBody>
        </p:sp>
      </p:grpSp>
      <p:grpSp>
        <p:nvGrpSpPr>
          <p:cNvPr id="37" name="36 Grupo"/>
          <p:cNvGrpSpPr/>
          <p:nvPr/>
        </p:nvGrpSpPr>
        <p:grpSpPr>
          <a:xfrm>
            <a:off x="4065021" y="4986500"/>
            <a:ext cx="1923799" cy="1111890"/>
            <a:chOff x="4100576" y="4779768"/>
            <a:chExt cx="1923799" cy="1111890"/>
          </a:xfrm>
        </p:grpSpPr>
        <p:sp>
          <p:nvSpPr>
            <p:cNvPr id="103" name="102 Rectángulo"/>
            <p:cNvSpPr/>
            <p:nvPr/>
          </p:nvSpPr>
          <p:spPr>
            <a:xfrm>
              <a:off x="4100576" y="4805676"/>
              <a:ext cx="1923799" cy="108598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151 Conector recto de flecha"/>
            <p:cNvCxnSpPr/>
            <p:nvPr/>
          </p:nvCxnSpPr>
          <p:spPr>
            <a:xfrm>
              <a:off x="4588586" y="5190444"/>
              <a:ext cx="1219766" cy="1425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152 Conector recto de flecha"/>
            <p:cNvCxnSpPr/>
            <p:nvPr/>
          </p:nvCxnSpPr>
          <p:spPr>
            <a:xfrm>
              <a:off x="5808352" y="5191869"/>
              <a:ext cx="0" cy="224938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153 Conector recto de flecha"/>
            <p:cNvCxnSpPr/>
            <p:nvPr/>
          </p:nvCxnSpPr>
          <p:spPr>
            <a:xfrm>
              <a:off x="4588586" y="5409029"/>
              <a:ext cx="1219766" cy="1425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" name="104 Rectángulo"/>
            <p:cNvSpPr/>
            <p:nvPr/>
          </p:nvSpPr>
          <p:spPr>
            <a:xfrm>
              <a:off x="4512209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" name="105 Conector recto de flecha"/>
            <p:cNvCxnSpPr/>
            <p:nvPr/>
          </p:nvCxnSpPr>
          <p:spPr>
            <a:xfrm>
              <a:off x="4364502" y="5189019"/>
              <a:ext cx="143368" cy="1425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" name="121 Rectángulo"/>
            <p:cNvSpPr/>
            <p:nvPr/>
          </p:nvSpPr>
          <p:spPr>
            <a:xfrm>
              <a:off x="4728232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122 Rectángulo"/>
            <p:cNvSpPr/>
            <p:nvPr/>
          </p:nvSpPr>
          <p:spPr>
            <a:xfrm>
              <a:off x="4948578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123 Rectángulo"/>
            <p:cNvSpPr/>
            <p:nvPr/>
          </p:nvSpPr>
          <p:spPr>
            <a:xfrm>
              <a:off x="5160280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124 Rectángulo"/>
            <p:cNvSpPr/>
            <p:nvPr/>
          </p:nvSpPr>
          <p:spPr>
            <a:xfrm>
              <a:off x="4512209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125 Rectángulo"/>
            <p:cNvSpPr/>
            <p:nvPr/>
          </p:nvSpPr>
          <p:spPr>
            <a:xfrm>
              <a:off x="4728232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126 Rectángulo"/>
            <p:cNvSpPr/>
            <p:nvPr/>
          </p:nvSpPr>
          <p:spPr>
            <a:xfrm>
              <a:off x="4948578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127 Rectángulo"/>
            <p:cNvSpPr/>
            <p:nvPr/>
          </p:nvSpPr>
          <p:spPr>
            <a:xfrm>
              <a:off x="5160280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136 Rectángulo"/>
            <p:cNvSpPr/>
            <p:nvPr/>
          </p:nvSpPr>
          <p:spPr>
            <a:xfrm>
              <a:off x="5377099" y="5123364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137 Rectángulo"/>
            <p:cNvSpPr/>
            <p:nvPr/>
          </p:nvSpPr>
          <p:spPr>
            <a:xfrm>
              <a:off x="5588801" y="5123364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138 Rectángulo"/>
            <p:cNvSpPr/>
            <p:nvPr/>
          </p:nvSpPr>
          <p:spPr>
            <a:xfrm>
              <a:off x="5377099" y="5345568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139 Rectángulo"/>
            <p:cNvSpPr/>
            <p:nvPr/>
          </p:nvSpPr>
          <p:spPr>
            <a:xfrm>
              <a:off x="5588801" y="5345568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" name="106 Conector recto de flecha"/>
            <p:cNvCxnSpPr/>
            <p:nvPr/>
          </p:nvCxnSpPr>
          <p:spPr>
            <a:xfrm flipV="1">
              <a:off x="5654456" y="5476110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140 Conector recto de flecha"/>
            <p:cNvCxnSpPr/>
            <p:nvPr/>
          </p:nvCxnSpPr>
          <p:spPr>
            <a:xfrm flipV="1">
              <a:off x="5441961" y="5476115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141 Conector recto de flecha"/>
            <p:cNvCxnSpPr/>
            <p:nvPr/>
          </p:nvCxnSpPr>
          <p:spPr>
            <a:xfrm flipV="1">
              <a:off x="5225584" y="5476115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142 Conector recto de flecha"/>
            <p:cNvCxnSpPr/>
            <p:nvPr/>
          </p:nvCxnSpPr>
          <p:spPr>
            <a:xfrm flipV="1">
              <a:off x="5013089" y="5476120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143 Conector recto de flecha"/>
            <p:cNvCxnSpPr/>
            <p:nvPr/>
          </p:nvCxnSpPr>
          <p:spPr>
            <a:xfrm flipV="1">
              <a:off x="4787186" y="5475073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144 Conector recto de flecha"/>
            <p:cNvCxnSpPr/>
            <p:nvPr/>
          </p:nvCxnSpPr>
          <p:spPr>
            <a:xfrm flipV="1">
              <a:off x="4574691" y="5475078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145 Conector recto de flecha"/>
            <p:cNvCxnSpPr/>
            <p:nvPr/>
          </p:nvCxnSpPr>
          <p:spPr>
            <a:xfrm>
              <a:off x="5657985" y="5014371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146 Conector recto de flecha"/>
            <p:cNvCxnSpPr/>
            <p:nvPr/>
          </p:nvCxnSpPr>
          <p:spPr>
            <a:xfrm>
              <a:off x="5445490" y="5014376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147 Conector recto de flecha"/>
            <p:cNvCxnSpPr/>
            <p:nvPr/>
          </p:nvCxnSpPr>
          <p:spPr>
            <a:xfrm>
              <a:off x="5229113" y="5014376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148 Conector recto de flecha"/>
            <p:cNvCxnSpPr/>
            <p:nvPr/>
          </p:nvCxnSpPr>
          <p:spPr>
            <a:xfrm>
              <a:off x="5016618" y="5014381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149 Conector recto de flecha"/>
            <p:cNvCxnSpPr/>
            <p:nvPr/>
          </p:nvCxnSpPr>
          <p:spPr>
            <a:xfrm>
              <a:off x="4790715" y="5013334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150 Conector recto de flecha"/>
            <p:cNvCxnSpPr/>
            <p:nvPr/>
          </p:nvCxnSpPr>
          <p:spPr>
            <a:xfrm>
              <a:off x="4578220" y="5013339"/>
              <a:ext cx="1" cy="107970"/>
            </a:xfrm>
            <a:prstGeom prst="straightConnector1">
              <a:avLst/>
            </a:prstGeom>
            <a:ln w="12700" cmpd="sng">
              <a:solidFill>
                <a:schemeClr val="tx1">
                  <a:lumMod val="75000"/>
                  <a:lumOff val="25000"/>
                </a:schemeClr>
              </a:solidFill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Rectangle 11"/>
            <p:cNvSpPr>
              <a:spLocks noChangeArrowheads="1"/>
            </p:cNvSpPr>
            <p:nvPr/>
          </p:nvSpPr>
          <p:spPr bwMode="auto">
            <a:xfrm>
              <a:off x="4909376" y="4779768"/>
              <a:ext cx="460319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data</a:t>
              </a:r>
            </a:p>
          </p:txBody>
        </p:sp>
        <p:sp>
          <p:nvSpPr>
            <p:cNvPr id="156" name="Rectangle 11"/>
            <p:cNvSpPr>
              <a:spLocks noChangeArrowheads="1"/>
            </p:cNvSpPr>
            <p:nvPr/>
          </p:nvSpPr>
          <p:spPr bwMode="auto">
            <a:xfrm>
              <a:off x="4909635" y="5571856"/>
              <a:ext cx="460319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data</a:t>
              </a:r>
            </a:p>
          </p:txBody>
        </p:sp>
        <p:sp>
          <p:nvSpPr>
            <p:cNvPr id="157" name="Rectangle 11"/>
            <p:cNvSpPr>
              <a:spLocks noChangeArrowheads="1"/>
            </p:cNvSpPr>
            <p:nvPr/>
          </p:nvSpPr>
          <p:spPr bwMode="auto">
            <a:xfrm rot="16200000">
              <a:off x="3779719" y="5127351"/>
              <a:ext cx="918713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instructions</a:t>
              </a:r>
              <a:endParaRPr lang="es-ES" sz="12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8" name="Rectangle 11"/>
          <p:cNvSpPr>
            <a:spLocks noChangeArrowheads="1"/>
          </p:cNvSpPr>
          <p:nvPr/>
        </p:nvSpPr>
        <p:spPr bwMode="auto">
          <a:xfrm>
            <a:off x="4738138" y="980728"/>
            <a:ext cx="42263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Instruction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Data (MIMD)</a:t>
            </a:r>
          </a:p>
        </p:txBody>
      </p:sp>
      <p:sp>
        <p:nvSpPr>
          <p:cNvPr id="159" name="Rectangle 11"/>
          <p:cNvSpPr>
            <a:spLocks noChangeArrowheads="1"/>
          </p:cNvSpPr>
          <p:nvPr/>
        </p:nvSpPr>
        <p:spPr bwMode="auto">
          <a:xfrm>
            <a:off x="2235873" y="6084004"/>
            <a:ext cx="39923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Single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Instruction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Data (SIMD)</a:t>
            </a:r>
          </a:p>
        </p:txBody>
      </p:sp>
      <p:sp>
        <p:nvSpPr>
          <p:cNvPr id="104" name="103 Rectángulo"/>
          <p:cNvSpPr/>
          <p:nvPr/>
        </p:nvSpPr>
        <p:spPr>
          <a:xfrm>
            <a:off x="395536" y="980728"/>
            <a:ext cx="8712967" cy="5472608"/>
          </a:xfrm>
          <a:prstGeom prst="rect">
            <a:avLst/>
          </a:prstGeom>
          <a:solidFill>
            <a:srgbClr val="FFFFFF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8" name="107 Grupo"/>
          <p:cNvGrpSpPr/>
          <p:nvPr/>
        </p:nvGrpSpPr>
        <p:grpSpPr>
          <a:xfrm>
            <a:off x="1506705" y="1340768"/>
            <a:ext cx="6225827" cy="4802681"/>
            <a:chOff x="1506705" y="1340768"/>
            <a:chExt cx="6225827" cy="4802681"/>
          </a:xfrm>
        </p:grpSpPr>
        <p:pic>
          <p:nvPicPr>
            <p:cNvPr id="109" name="108 Imagen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06705" y="1340768"/>
              <a:ext cx="6225827" cy="4513073"/>
            </a:xfrm>
            <a:prstGeom prst="rect">
              <a:avLst/>
            </a:prstGeom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</p:pic>
        <p:sp>
          <p:nvSpPr>
            <p:cNvPr id="110" name="Rectangle 11"/>
            <p:cNvSpPr>
              <a:spLocks noChangeArrowheads="1"/>
            </p:cNvSpPr>
            <p:nvPr/>
          </p:nvSpPr>
          <p:spPr bwMode="auto">
            <a:xfrm>
              <a:off x="4061470" y="5866450"/>
              <a:ext cx="1590650" cy="27699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  <a:miter lim="800000"/>
              <a:headEnd/>
              <a:tailEnd/>
            </a:ln>
            <a:effectLst/>
          </p:spPr>
          <p:txBody>
            <a:bodyPr wrap="square" anchor="ctr">
              <a:spAutoFit/>
            </a:bodyPr>
            <a:lstStyle/>
            <a:p>
              <a:pPr marL="0" lvl="1" algn="r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sz="12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source</a:t>
              </a:r>
              <a:r>
                <a:rPr lang="es-ES" sz="12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Michael </a:t>
              </a:r>
              <a:r>
                <a:rPr lang="es-ES" sz="1200" i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Galloy</a:t>
              </a:r>
              <a:endParaRPr lang="es-ES" sz="1200" i="1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11" name="110 Pentágono"/>
          <p:cNvSpPr/>
          <p:nvPr/>
        </p:nvSpPr>
        <p:spPr>
          <a:xfrm>
            <a:off x="325" y="6613525"/>
            <a:ext cx="1043283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2879950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14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1628800"/>
            <a:ext cx="5385721" cy="3758784"/>
          </a:xfrm>
          <a:prstGeom prst="rect">
            <a:avLst/>
          </a:prstGeom>
        </p:spPr>
      </p:pic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23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776731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COMPUTATIONAL THROUGHPUT EVALUATION (</a:t>
            </a:r>
            <a:r>
              <a:rPr lang="es-ES" sz="24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preliminary</a:t>
            </a: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2" name="1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8264" y="1844824"/>
            <a:ext cx="1080120" cy="1080120"/>
          </a:xfrm>
          <a:prstGeom prst="rect">
            <a:avLst/>
          </a:prstGeom>
        </p:spPr>
      </p:pic>
      <p:pic>
        <p:nvPicPr>
          <p:cNvPr id="3" name="2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0290" y="4318479"/>
            <a:ext cx="1080120" cy="1080120"/>
          </a:xfrm>
          <a:prstGeom prst="rect">
            <a:avLst/>
          </a:prstGeom>
        </p:spPr>
      </p:pic>
      <p:pic>
        <p:nvPicPr>
          <p:cNvPr id="4" name="3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4788" y="3068960"/>
            <a:ext cx="1080120" cy="1080120"/>
          </a:xfrm>
          <a:prstGeom prst="rect">
            <a:avLst/>
          </a:prstGeom>
        </p:spPr>
      </p:pic>
      <p:sp>
        <p:nvSpPr>
          <p:cNvPr id="30" name="Text Box 13"/>
          <p:cNvSpPr txBox="1">
            <a:spLocks noChangeArrowheads="1"/>
          </p:cNvSpPr>
          <p:nvPr/>
        </p:nvSpPr>
        <p:spPr bwMode="auto">
          <a:xfrm>
            <a:off x="6444208" y="5733256"/>
            <a:ext cx="2504864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satellite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(10240x10240, 8bps)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0" y="0"/>
            <a:ext cx="276447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EXPERIMENTAL RESULTS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3" name="12 Pentágono"/>
          <p:cNvSpPr/>
          <p:nvPr/>
        </p:nvSpPr>
        <p:spPr>
          <a:xfrm>
            <a:off x="314" y="6613525"/>
            <a:ext cx="7379998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1187624" y="5517232"/>
            <a:ext cx="4752528" cy="74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CPU: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Intel i7-3770 </a:t>
            </a:r>
            <a:r>
              <a:rPr lang="en-GB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@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3.40GHz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GPU: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Nvidia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GTX TITAN Black @ 980MHz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Coding parameters: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codeblocks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of 64x64, 5 levels of DWT</a:t>
            </a:r>
            <a:endParaRPr lang="en-GB" sz="14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pic>
        <p:nvPicPr>
          <p:cNvPr id="6" name="5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047" y="1677302"/>
            <a:ext cx="5294903" cy="3695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9719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23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14300" y="466725"/>
            <a:ext cx="776731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COMPUTATIONAL THROUGHPUT EVALUATION (</a:t>
            </a:r>
            <a:r>
              <a:rPr lang="es-ES" sz="24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preliminary</a:t>
            </a: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)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2" name="1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8264" y="1844824"/>
            <a:ext cx="1080120" cy="1080120"/>
          </a:xfrm>
          <a:prstGeom prst="rect">
            <a:avLst/>
          </a:prstGeom>
        </p:spPr>
      </p:pic>
      <p:pic>
        <p:nvPicPr>
          <p:cNvPr id="3" name="2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0290" y="4318479"/>
            <a:ext cx="1080120" cy="1080120"/>
          </a:xfrm>
          <a:prstGeom prst="rect">
            <a:avLst/>
          </a:prstGeom>
        </p:spPr>
      </p:pic>
      <p:pic>
        <p:nvPicPr>
          <p:cNvPr id="4" name="3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4788" y="3068960"/>
            <a:ext cx="1080120" cy="1080120"/>
          </a:xfrm>
          <a:prstGeom prst="rect">
            <a:avLst/>
          </a:prstGeom>
        </p:spPr>
      </p:pic>
      <p:sp>
        <p:nvSpPr>
          <p:cNvPr id="30" name="Text Box 13"/>
          <p:cNvSpPr txBox="1">
            <a:spLocks noChangeArrowheads="1"/>
          </p:cNvSpPr>
          <p:nvPr/>
        </p:nvSpPr>
        <p:spPr bwMode="auto">
          <a:xfrm>
            <a:off x="6444208" y="5733256"/>
            <a:ext cx="2504864" cy="650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satellite images</a:t>
            </a:r>
          </a:p>
          <a:p>
            <a:pPr algn="ctr" eaLnBrk="1">
              <a:lnSpc>
                <a:spcPct val="101000"/>
              </a:lnSpc>
            </a:pPr>
            <a:r>
              <a:rPr lang="en-GB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(10240x10240, 8bps)</a:t>
            </a:r>
            <a:endParaRPr lang="en-GB" i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0" y="0"/>
            <a:ext cx="276447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EXPERIMENTAL RESULTS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3" name="12 Pentágono"/>
          <p:cNvSpPr/>
          <p:nvPr/>
        </p:nvSpPr>
        <p:spPr>
          <a:xfrm>
            <a:off x="314" y="6613525"/>
            <a:ext cx="7379998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1187624" y="5517232"/>
            <a:ext cx="4752528" cy="74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 anchor="ctr">
            <a:spAutoFit/>
          </a:bodyPr>
          <a:lstStyle>
            <a:lvl1pPr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4318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6477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8636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1079500" indent="-215900" defTabSz="449263" eaLnBrk="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15367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19939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24511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2908300" indent="-2159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CPU: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Intel i7-3770 </a:t>
            </a:r>
            <a:r>
              <a:rPr lang="en-GB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@ 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3.40GHz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GPU: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Nvidia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GTX TITAN Black @ 980MHz</a:t>
            </a:r>
          </a:p>
          <a:p>
            <a:pPr algn="ctr" eaLnBrk="1">
              <a:lnSpc>
                <a:spcPct val="101000"/>
              </a:lnSpc>
            </a:pPr>
            <a:r>
              <a:rPr lang="en-GB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Coding parameters: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</a:t>
            </a:r>
            <a:r>
              <a:rPr lang="en-GB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codeblocks</a:t>
            </a:r>
            <a:r>
              <a:rPr lang="en-GB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of 64x64, 5 levels of DWT</a:t>
            </a:r>
            <a:endParaRPr lang="en-GB" sz="14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pic>
        <p:nvPicPr>
          <p:cNvPr id="16" name="15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047" y="1677302"/>
            <a:ext cx="5294903" cy="3695400"/>
          </a:xfrm>
          <a:prstGeom prst="rect">
            <a:avLst/>
          </a:prstGeom>
        </p:spPr>
      </p:pic>
      <p:pic>
        <p:nvPicPr>
          <p:cNvPr id="17" name="16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046" y="1677302"/>
            <a:ext cx="5294903" cy="3695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401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237353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n-U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TABLE OF CONTENTS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4" name="13 Rectángulo"/>
          <p:cNvSpPr/>
          <p:nvPr/>
        </p:nvSpPr>
        <p:spPr>
          <a:xfrm>
            <a:off x="0" y="6525344"/>
            <a:ext cx="9144000" cy="3326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11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952" y="1773705"/>
            <a:ext cx="1635024" cy="1226267"/>
          </a:xfrm>
          <a:prstGeom prst="rect">
            <a:avLst/>
          </a:prstGeom>
        </p:spPr>
      </p:pic>
      <p:pic>
        <p:nvPicPr>
          <p:cNvPr id="15" name="14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7337" y="4610811"/>
            <a:ext cx="1043703" cy="728417"/>
          </a:xfrm>
          <a:prstGeom prst="rect">
            <a:avLst/>
          </a:prstGeom>
        </p:spPr>
      </p:pic>
      <p:pic>
        <p:nvPicPr>
          <p:cNvPr id="16" name="15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3607" y="4360734"/>
            <a:ext cx="1268833" cy="885539"/>
          </a:xfrm>
          <a:prstGeom prst="rect">
            <a:avLst/>
          </a:prstGeom>
        </p:spPr>
      </p:pic>
      <p:grpSp>
        <p:nvGrpSpPr>
          <p:cNvPr id="17" name="16 Grupo"/>
          <p:cNvGrpSpPr/>
          <p:nvPr/>
        </p:nvGrpSpPr>
        <p:grpSpPr>
          <a:xfrm rot="630674">
            <a:off x="5342345" y="3147160"/>
            <a:ext cx="796088" cy="789817"/>
            <a:chOff x="2771799" y="1153100"/>
            <a:chExt cx="3600401" cy="3572044"/>
          </a:xfrm>
        </p:grpSpPr>
        <p:sp>
          <p:nvSpPr>
            <p:cNvPr id="18" name="17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rgbClr val="E8F8EE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18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19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20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21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22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23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2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25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26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27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28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29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30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31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32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33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34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35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36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37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38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39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40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41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42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43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44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45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46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47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48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49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50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51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52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53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54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55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56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57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58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59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60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61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62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63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64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65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66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67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68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69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70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71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72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73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74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75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76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77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78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79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80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81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82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83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84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85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86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87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88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89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90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91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92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93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94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95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96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97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98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99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100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101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102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103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104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105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106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107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108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109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110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111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112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113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114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115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116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117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118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119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120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121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122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123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124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125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126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127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128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129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130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131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132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133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134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135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136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137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138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139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140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141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142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143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144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145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146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147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148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149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150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151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152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153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154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155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156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157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158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159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160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161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162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163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164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165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166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167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168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169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170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171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172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173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174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175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176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177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178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179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180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181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182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183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184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185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186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187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188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189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190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191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192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193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194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195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196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197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198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199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200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201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202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203 Grupo"/>
            <p:cNvGrpSpPr/>
            <p:nvPr/>
          </p:nvGrpSpPr>
          <p:grpSpPr>
            <a:xfrm>
              <a:off x="3312638" y="1268760"/>
              <a:ext cx="2915546" cy="3131570"/>
              <a:chOff x="3312638" y="1268760"/>
              <a:chExt cx="2915546" cy="3131570"/>
            </a:xfrm>
            <a:solidFill>
              <a:schemeClr val="bg1">
                <a:lumMod val="95000"/>
              </a:schemeClr>
            </a:solidFill>
          </p:grpSpPr>
          <p:sp>
            <p:nvSpPr>
              <p:cNvPr id="299" name="298 Elipse"/>
              <p:cNvSpPr/>
              <p:nvPr/>
            </p:nvSpPr>
            <p:spPr>
              <a:xfrm>
                <a:off x="6120950" y="126876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299 Elipse"/>
              <p:cNvSpPr/>
              <p:nvPr/>
            </p:nvSpPr>
            <p:spPr>
              <a:xfrm>
                <a:off x="3312638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300 Elipse"/>
              <p:cNvSpPr/>
              <p:nvPr/>
            </p:nvSpPr>
            <p:spPr>
              <a:xfrm>
                <a:off x="3528662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301 Elipse"/>
              <p:cNvSpPr/>
              <p:nvPr/>
            </p:nvSpPr>
            <p:spPr>
              <a:xfrm>
                <a:off x="6120950" y="148478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302 Elipse"/>
              <p:cNvSpPr/>
              <p:nvPr/>
            </p:nvSpPr>
            <p:spPr>
              <a:xfrm>
                <a:off x="3312638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303 Elipse"/>
              <p:cNvSpPr/>
              <p:nvPr/>
            </p:nvSpPr>
            <p:spPr>
              <a:xfrm>
                <a:off x="3528662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304 Elipse"/>
              <p:cNvSpPr/>
              <p:nvPr/>
            </p:nvSpPr>
            <p:spPr>
              <a:xfrm>
                <a:off x="4176734" y="170080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305 Elipse"/>
              <p:cNvSpPr/>
              <p:nvPr/>
            </p:nvSpPr>
            <p:spPr>
              <a:xfrm>
                <a:off x="4176734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306 Elipse"/>
              <p:cNvSpPr/>
              <p:nvPr/>
            </p:nvSpPr>
            <p:spPr>
              <a:xfrm>
                <a:off x="4392758" y="191683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307 Elipse"/>
              <p:cNvSpPr/>
              <p:nvPr/>
            </p:nvSpPr>
            <p:spPr>
              <a:xfrm>
                <a:off x="3960710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308 Elipse"/>
              <p:cNvSpPr/>
              <p:nvPr/>
            </p:nvSpPr>
            <p:spPr>
              <a:xfrm>
                <a:off x="4176734" y="213285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309 Elipse"/>
              <p:cNvSpPr/>
              <p:nvPr/>
            </p:nvSpPr>
            <p:spPr>
              <a:xfrm>
                <a:off x="396071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310 Elipse"/>
              <p:cNvSpPr/>
              <p:nvPr/>
            </p:nvSpPr>
            <p:spPr>
              <a:xfrm>
                <a:off x="417673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311 Elipse"/>
              <p:cNvSpPr/>
              <p:nvPr/>
            </p:nvSpPr>
            <p:spPr>
              <a:xfrm>
                <a:off x="5040830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312 Elipse"/>
              <p:cNvSpPr/>
              <p:nvPr/>
            </p:nvSpPr>
            <p:spPr>
              <a:xfrm>
                <a:off x="5256854" y="234888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313 Elipse"/>
              <p:cNvSpPr/>
              <p:nvPr/>
            </p:nvSpPr>
            <p:spPr>
              <a:xfrm>
                <a:off x="5040830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314 Elipse"/>
              <p:cNvSpPr/>
              <p:nvPr/>
            </p:nvSpPr>
            <p:spPr>
              <a:xfrm>
                <a:off x="5256854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315 Elipse"/>
              <p:cNvSpPr/>
              <p:nvPr/>
            </p:nvSpPr>
            <p:spPr>
              <a:xfrm>
                <a:off x="5472878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316 Elipse"/>
              <p:cNvSpPr/>
              <p:nvPr/>
            </p:nvSpPr>
            <p:spPr>
              <a:xfrm>
                <a:off x="5688902" y="256490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317 Elipse"/>
              <p:cNvSpPr/>
              <p:nvPr/>
            </p:nvSpPr>
            <p:spPr>
              <a:xfrm>
                <a:off x="5040830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318 Elipse"/>
              <p:cNvSpPr/>
              <p:nvPr/>
            </p:nvSpPr>
            <p:spPr>
              <a:xfrm>
                <a:off x="5256854" y="278092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319 Elipse"/>
              <p:cNvSpPr/>
              <p:nvPr/>
            </p:nvSpPr>
            <p:spPr>
              <a:xfrm>
                <a:off x="3960710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320 Elipse"/>
              <p:cNvSpPr/>
              <p:nvPr/>
            </p:nvSpPr>
            <p:spPr>
              <a:xfrm>
                <a:off x="4176734" y="299695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321 Elipse"/>
              <p:cNvSpPr/>
              <p:nvPr/>
            </p:nvSpPr>
            <p:spPr>
              <a:xfrm>
                <a:off x="3960710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322 Elipse"/>
              <p:cNvSpPr/>
              <p:nvPr/>
            </p:nvSpPr>
            <p:spPr>
              <a:xfrm>
                <a:off x="4176734" y="321297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323 Elipse"/>
              <p:cNvSpPr/>
              <p:nvPr/>
            </p:nvSpPr>
            <p:spPr>
              <a:xfrm>
                <a:off x="3744686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324 Elipse"/>
              <p:cNvSpPr/>
              <p:nvPr/>
            </p:nvSpPr>
            <p:spPr>
              <a:xfrm>
                <a:off x="3960710" y="3429000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325 Elipse"/>
              <p:cNvSpPr/>
              <p:nvPr/>
            </p:nvSpPr>
            <p:spPr>
              <a:xfrm>
                <a:off x="374468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326 Elipse"/>
              <p:cNvSpPr/>
              <p:nvPr/>
            </p:nvSpPr>
            <p:spPr>
              <a:xfrm>
                <a:off x="3960710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327 Elipse"/>
              <p:cNvSpPr/>
              <p:nvPr/>
            </p:nvSpPr>
            <p:spPr>
              <a:xfrm>
                <a:off x="5472878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328 Elipse"/>
              <p:cNvSpPr/>
              <p:nvPr/>
            </p:nvSpPr>
            <p:spPr>
              <a:xfrm>
                <a:off x="5688902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329 Elipse"/>
              <p:cNvSpPr/>
              <p:nvPr/>
            </p:nvSpPr>
            <p:spPr>
              <a:xfrm>
                <a:off x="5904926" y="3645024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330 Elipse"/>
              <p:cNvSpPr/>
              <p:nvPr/>
            </p:nvSpPr>
            <p:spPr>
              <a:xfrm>
                <a:off x="352866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331 Elipse"/>
              <p:cNvSpPr/>
              <p:nvPr/>
            </p:nvSpPr>
            <p:spPr>
              <a:xfrm>
                <a:off x="374468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332 Elipse"/>
              <p:cNvSpPr/>
              <p:nvPr/>
            </p:nvSpPr>
            <p:spPr>
              <a:xfrm>
                <a:off x="3960710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333 Elipse"/>
              <p:cNvSpPr/>
              <p:nvPr/>
            </p:nvSpPr>
            <p:spPr>
              <a:xfrm>
                <a:off x="5472878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334 Elipse"/>
              <p:cNvSpPr/>
              <p:nvPr/>
            </p:nvSpPr>
            <p:spPr>
              <a:xfrm>
                <a:off x="5688902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335 Elipse"/>
              <p:cNvSpPr/>
              <p:nvPr/>
            </p:nvSpPr>
            <p:spPr>
              <a:xfrm>
                <a:off x="5904926" y="3861048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336 Elipse"/>
              <p:cNvSpPr/>
              <p:nvPr/>
            </p:nvSpPr>
            <p:spPr>
              <a:xfrm>
                <a:off x="3312638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337 Elipse"/>
              <p:cNvSpPr/>
              <p:nvPr/>
            </p:nvSpPr>
            <p:spPr>
              <a:xfrm>
                <a:off x="352866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338 Elipse"/>
              <p:cNvSpPr/>
              <p:nvPr/>
            </p:nvSpPr>
            <p:spPr>
              <a:xfrm>
                <a:off x="5688902" y="4077072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339 Elipse"/>
              <p:cNvSpPr/>
              <p:nvPr/>
            </p:nvSpPr>
            <p:spPr>
              <a:xfrm>
                <a:off x="3312638" y="4293096"/>
                <a:ext cx="107234" cy="107234"/>
              </a:xfrm>
              <a:prstGeom prst="ellipse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5" name="204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205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206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207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208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209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210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212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213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214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215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216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217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218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219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220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221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222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223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224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225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226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227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228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229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230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231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232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4" name="233 Grupo"/>
            <p:cNvGrpSpPr/>
            <p:nvPr/>
          </p:nvGrpSpPr>
          <p:grpSpPr>
            <a:xfrm>
              <a:off x="3261838" y="1153100"/>
              <a:ext cx="2582224" cy="3572044"/>
              <a:chOff x="3261838" y="1062261"/>
              <a:chExt cx="2582224" cy="3750765"/>
            </a:xfrm>
          </p:grpSpPr>
          <p:sp>
            <p:nvSpPr>
              <p:cNvPr id="292" name="Line 30"/>
              <p:cNvSpPr>
                <a:spLocks noChangeShapeType="1"/>
              </p:cNvSpPr>
              <p:nvPr/>
            </p:nvSpPr>
            <p:spPr bwMode="auto">
              <a:xfrm flipH="1">
                <a:off x="3261838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3" name="Line 30"/>
              <p:cNvSpPr>
                <a:spLocks noChangeShapeType="1"/>
              </p:cNvSpPr>
              <p:nvPr/>
            </p:nvSpPr>
            <p:spPr bwMode="auto">
              <a:xfrm flipH="1">
                <a:off x="3695204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4" name="Line 30"/>
              <p:cNvSpPr>
                <a:spLocks noChangeShapeType="1"/>
              </p:cNvSpPr>
              <p:nvPr/>
            </p:nvSpPr>
            <p:spPr bwMode="auto">
              <a:xfrm flipH="1">
                <a:off x="4117727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5" name="Line 30"/>
              <p:cNvSpPr>
                <a:spLocks noChangeShapeType="1"/>
              </p:cNvSpPr>
              <p:nvPr/>
            </p:nvSpPr>
            <p:spPr bwMode="auto">
              <a:xfrm flipH="1">
                <a:off x="4551093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6" name="Line 30"/>
              <p:cNvSpPr>
                <a:spLocks noChangeShapeType="1"/>
              </p:cNvSpPr>
              <p:nvPr/>
            </p:nvSpPr>
            <p:spPr bwMode="auto">
              <a:xfrm flipH="1">
                <a:off x="4988173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7" name="Line 30"/>
              <p:cNvSpPr>
                <a:spLocks noChangeShapeType="1"/>
              </p:cNvSpPr>
              <p:nvPr/>
            </p:nvSpPr>
            <p:spPr bwMode="auto">
              <a:xfrm flipH="1">
                <a:off x="5421539" y="106861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298" name="Line 30"/>
              <p:cNvSpPr>
                <a:spLocks noChangeShapeType="1"/>
              </p:cNvSpPr>
              <p:nvPr/>
            </p:nvSpPr>
            <p:spPr bwMode="auto">
              <a:xfrm flipH="1">
                <a:off x="5844062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235" name="234 Grupo"/>
            <p:cNvGrpSpPr/>
            <p:nvPr/>
          </p:nvGrpSpPr>
          <p:grpSpPr>
            <a:xfrm>
              <a:off x="2878733" y="1916832"/>
              <a:ext cx="3133427" cy="107234"/>
              <a:chOff x="2878733" y="1268760"/>
              <a:chExt cx="3133427" cy="107234"/>
            </a:xfrm>
          </p:grpSpPr>
          <p:sp>
            <p:nvSpPr>
              <p:cNvPr id="284" name="283 Elipse"/>
              <p:cNvSpPr/>
              <p:nvPr/>
            </p:nvSpPr>
            <p:spPr>
              <a:xfrm>
                <a:off x="2878733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284 Elipse"/>
              <p:cNvSpPr/>
              <p:nvPr/>
            </p:nvSpPr>
            <p:spPr>
              <a:xfrm>
                <a:off x="3312638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285 Elipse"/>
              <p:cNvSpPr/>
              <p:nvPr/>
            </p:nvSpPr>
            <p:spPr>
              <a:xfrm>
                <a:off x="3744686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286 Elipse"/>
              <p:cNvSpPr/>
              <p:nvPr/>
            </p:nvSpPr>
            <p:spPr>
              <a:xfrm>
                <a:off x="4176734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287 Elipse"/>
              <p:cNvSpPr/>
              <p:nvPr/>
            </p:nvSpPr>
            <p:spPr>
              <a:xfrm>
                <a:off x="4608782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288 Elipse"/>
              <p:cNvSpPr/>
              <p:nvPr/>
            </p:nvSpPr>
            <p:spPr>
              <a:xfrm>
                <a:off x="5040830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289 Elipse"/>
              <p:cNvSpPr/>
              <p:nvPr/>
            </p:nvSpPr>
            <p:spPr>
              <a:xfrm>
                <a:off x="5472878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290 Elipse"/>
              <p:cNvSpPr/>
              <p:nvPr/>
            </p:nvSpPr>
            <p:spPr>
              <a:xfrm>
                <a:off x="5904926" y="1268760"/>
                <a:ext cx="107234" cy="107234"/>
              </a:xfrm>
              <a:prstGeom prst="ellipse">
                <a:avLst/>
              </a:prstGeom>
              <a:noFill/>
              <a:ln w="3175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6" name="Line 30"/>
            <p:cNvSpPr>
              <a:spLocks noChangeShapeType="1"/>
            </p:cNvSpPr>
            <p:nvPr/>
          </p:nvSpPr>
          <p:spPr bwMode="auto">
            <a:xfrm flipV="1">
              <a:off x="2987824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37" name="Line 30"/>
            <p:cNvSpPr>
              <a:spLocks noChangeShapeType="1"/>
            </p:cNvSpPr>
            <p:nvPr/>
          </p:nvSpPr>
          <p:spPr bwMode="auto">
            <a:xfrm flipV="1">
              <a:off x="3422253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38" name="Line 30"/>
            <p:cNvSpPr>
              <a:spLocks noChangeShapeType="1"/>
            </p:cNvSpPr>
            <p:nvPr/>
          </p:nvSpPr>
          <p:spPr bwMode="auto">
            <a:xfrm flipV="1">
              <a:off x="3856193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39" name="Line 30"/>
            <p:cNvSpPr>
              <a:spLocks noChangeShapeType="1"/>
            </p:cNvSpPr>
            <p:nvPr/>
          </p:nvSpPr>
          <p:spPr bwMode="auto">
            <a:xfrm flipV="1">
              <a:off x="4285860" y="1322522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0" name="Line 30"/>
            <p:cNvSpPr>
              <a:spLocks noChangeShapeType="1"/>
            </p:cNvSpPr>
            <p:nvPr/>
          </p:nvSpPr>
          <p:spPr bwMode="auto">
            <a:xfrm flipV="1">
              <a:off x="4718397" y="1320116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1" name="Line 30"/>
            <p:cNvSpPr>
              <a:spLocks noChangeShapeType="1"/>
            </p:cNvSpPr>
            <p:nvPr/>
          </p:nvSpPr>
          <p:spPr bwMode="auto">
            <a:xfrm flipV="1">
              <a:off x="5150445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2" name="Line 30"/>
            <p:cNvSpPr>
              <a:spLocks noChangeShapeType="1"/>
            </p:cNvSpPr>
            <p:nvPr/>
          </p:nvSpPr>
          <p:spPr bwMode="auto">
            <a:xfrm flipV="1">
              <a:off x="5584385" y="1320918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3" name="Line 30"/>
            <p:cNvSpPr>
              <a:spLocks noChangeShapeType="1"/>
            </p:cNvSpPr>
            <p:nvPr/>
          </p:nvSpPr>
          <p:spPr bwMode="auto">
            <a:xfrm flipV="1">
              <a:off x="6014052" y="1321720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4" name="Line 30"/>
            <p:cNvSpPr>
              <a:spLocks noChangeShapeType="1"/>
            </p:cNvSpPr>
            <p:nvPr/>
          </p:nvSpPr>
          <p:spPr bwMode="auto">
            <a:xfrm flipV="1">
              <a:off x="2987246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5" name="Line 30"/>
            <p:cNvSpPr>
              <a:spLocks noChangeShapeType="1"/>
            </p:cNvSpPr>
            <p:nvPr/>
          </p:nvSpPr>
          <p:spPr bwMode="auto">
            <a:xfrm flipV="1">
              <a:off x="3421675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6" name="Line 30"/>
            <p:cNvSpPr>
              <a:spLocks noChangeShapeType="1"/>
            </p:cNvSpPr>
            <p:nvPr/>
          </p:nvSpPr>
          <p:spPr bwMode="auto">
            <a:xfrm flipV="1">
              <a:off x="3855615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7" name="Line 30"/>
            <p:cNvSpPr>
              <a:spLocks noChangeShapeType="1"/>
            </p:cNvSpPr>
            <p:nvPr/>
          </p:nvSpPr>
          <p:spPr bwMode="auto">
            <a:xfrm flipV="1">
              <a:off x="4285282" y="154012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8" name="Line 30"/>
            <p:cNvSpPr>
              <a:spLocks noChangeShapeType="1"/>
            </p:cNvSpPr>
            <p:nvPr/>
          </p:nvSpPr>
          <p:spPr bwMode="auto">
            <a:xfrm flipV="1">
              <a:off x="4717819" y="1537719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49" name="Line 30"/>
            <p:cNvSpPr>
              <a:spLocks noChangeShapeType="1"/>
            </p:cNvSpPr>
            <p:nvPr/>
          </p:nvSpPr>
          <p:spPr bwMode="auto">
            <a:xfrm flipV="1">
              <a:off x="5149867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0" name="Line 30"/>
            <p:cNvSpPr>
              <a:spLocks noChangeShapeType="1"/>
            </p:cNvSpPr>
            <p:nvPr/>
          </p:nvSpPr>
          <p:spPr bwMode="auto">
            <a:xfrm flipV="1">
              <a:off x="5583807" y="153852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1" name="Line 30"/>
            <p:cNvSpPr>
              <a:spLocks noChangeShapeType="1"/>
            </p:cNvSpPr>
            <p:nvPr/>
          </p:nvSpPr>
          <p:spPr bwMode="auto">
            <a:xfrm flipV="1">
              <a:off x="6013474" y="153932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2" name="Line 30"/>
            <p:cNvSpPr>
              <a:spLocks noChangeShapeType="1"/>
            </p:cNvSpPr>
            <p:nvPr/>
          </p:nvSpPr>
          <p:spPr bwMode="auto">
            <a:xfrm flipV="1">
              <a:off x="2987824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3" name="Line 30"/>
            <p:cNvSpPr>
              <a:spLocks noChangeShapeType="1"/>
            </p:cNvSpPr>
            <p:nvPr/>
          </p:nvSpPr>
          <p:spPr bwMode="auto">
            <a:xfrm flipV="1">
              <a:off x="3422253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4" name="Line 30"/>
            <p:cNvSpPr>
              <a:spLocks noChangeShapeType="1"/>
            </p:cNvSpPr>
            <p:nvPr/>
          </p:nvSpPr>
          <p:spPr bwMode="auto">
            <a:xfrm flipV="1">
              <a:off x="3856193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5" name="Line 30"/>
            <p:cNvSpPr>
              <a:spLocks noChangeShapeType="1"/>
            </p:cNvSpPr>
            <p:nvPr/>
          </p:nvSpPr>
          <p:spPr bwMode="auto">
            <a:xfrm flipV="1">
              <a:off x="4285860" y="1751387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6" name="Line 30"/>
            <p:cNvSpPr>
              <a:spLocks noChangeShapeType="1"/>
            </p:cNvSpPr>
            <p:nvPr/>
          </p:nvSpPr>
          <p:spPr bwMode="auto">
            <a:xfrm flipV="1">
              <a:off x="4718397" y="1748981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7" name="Line 30"/>
            <p:cNvSpPr>
              <a:spLocks noChangeShapeType="1"/>
            </p:cNvSpPr>
            <p:nvPr/>
          </p:nvSpPr>
          <p:spPr bwMode="auto">
            <a:xfrm flipV="1">
              <a:off x="5150445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8" name="Line 30"/>
            <p:cNvSpPr>
              <a:spLocks noChangeShapeType="1"/>
            </p:cNvSpPr>
            <p:nvPr/>
          </p:nvSpPr>
          <p:spPr bwMode="auto">
            <a:xfrm flipV="1">
              <a:off x="5584385" y="1749783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59" name="Line 30"/>
            <p:cNvSpPr>
              <a:spLocks noChangeShapeType="1"/>
            </p:cNvSpPr>
            <p:nvPr/>
          </p:nvSpPr>
          <p:spPr bwMode="auto">
            <a:xfrm flipV="1">
              <a:off x="6014052" y="1750585"/>
              <a:ext cx="1087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0" name="Line 30"/>
            <p:cNvSpPr>
              <a:spLocks noChangeShapeType="1"/>
            </p:cNvSpPr>
            <p:nvPr/>
          </p:nvSpPr>
          <p:spPr bwMode="auto">
            <a:xfrm flipH="1">
              <a:off x="2971800" y="136445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1" name="Line 30"/>
            <p:cNvSpPr>
              <a:spLocks noChangeShapeType="1"/>
            </p:cNvSpPr>
            <p:nvPr/>
          </p:nvSpPr>
          <p:spPr bwMode="auto">
            <a:xfrm flipH="1">
              <a:off x="3403769" y="1364578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2" name="Line 30"/>
            <p:cNvSpPr>
              <a:spLocks noChangeShapeType="1"/>
            </p:cNvSpPr>
            <p:nvPr/>
          </p:nvSpPr>
          <p:spPr bwMode="auto">
            <a:xfrm flipH="1">
              <a:off x="3835896" y="1367981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3" name="Line 30"/>
            <p:cNvSpPr>
              <a:spLocks noChangeShapeType="1"/>
            </p:cNvSpPr>
            <p:nvPr/>
          </p:nvSpPr>
          <p:spPr bwMode="auto">
            <a:xfrm flipH="1">
              <a:off x="4270246" y="136334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4" name="Line 30"/>
            <p:cNvSpPr>
              <a:spLocks noChangeShapeType="1"/>
            </p:cNvSpPr>
            <p:nvPr/>
          </p:nvSpPr>
          <p:spPr bwMode="auto">
            <a:xfrm flipH="1">
              <a:off x="4699992" y="1363314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5" name="Line 30"/>
            <p:cNvSpPr>
              <a:spLocks noChangeShapeType="1"/>
            </p:cNvSpPr>
            <p:nvPr/>
          </p:nvSpPr>
          <p:spPr bwMode="auto">
            <a:xfrm flipH="1">
              <a:off x="5131961" y="1363435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6" name="Line 30"/>
            <p:cNvSpPr>
              <a:spLocks noChangeShapeType="1"/>
            </p:cNvSpPr>
            <p:nvPr/>
          </p:nvSpPr>
          <p:spPr bwMode="auto">
            <a:xfrm flipH="1">
              <a:off x="5564088" y="1366838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7" name="Line 30"/>
            <p:cNvSpPr>
              <a:spLocks noChangeShapeType="1"/>
            </p:cNvSpPr>
            <p:nvPr/>
          </p:nvSpPr>
          <p:spPr bwMode="auto">
            <a:xfrm flipH="1">
              <a:off x="5998438" y="136219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8" name="Line 30"/>
            <p:cNvSpPr>
              <a:spLocks noChangeShapeType="1"/>
            </p:cNvSpPr>
            <p:nvPr/>
          </p:nvSpPr>
          <p:spPr bwMode="auto">
            <a:xfrm flipH="1">
              <a:off x="2973538" y="1580602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69" name="Line 30"/>
            <p:cNvSpPr>
              <a:spLocks noChangeShapeType="1"/>
            </p:cNvSpPr>
            <p:nvPr/>
          </p:nvSpPr>
          <p:spPr bwMode="auto">
            <a:xfrm flipH="1">
              <a:off x="3405507" y="158072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0" name="Line 30"/>
            <p:cNvSpPr>
              <a:spLocks noChangeShapeType="1"/>
            </p:cNvSpPr>
            <p:nvPr/>
          </p:nvSpPr>
          <p:spPr bwMode="auto">
            <a:xfrm flipH="1">
              <a:off x="3837634" y="158412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1" name="Line 30"/>
            <p:cNvSpPr>
              <a:spLocks noChangeShapeType="1"/>
            </p:cNvSpPr>
            <p:nvPr/>
          </p:nvSpPr>
          <p:spPr bwMode="auto">
            <a:xfrm flipH="1">
              <a:off x="4271984" y="1579485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2" name="Line 30"/>
            <p:cNvSpPr>
              <a:spLocks noChangeShapeType="1"/>
            </p:cNvSpPr>
            <p:nvPr/>
          </p:nvSpPr>
          <p:spPr bwMode="auto">
            <a:xfrm flipH="1">
              <a:off x="4701730" y="1579459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3" name="Line 30"/>
            <p:cNvSpPr>
              <a:spLocks noChangeShapeType="1"/>
            </p:cNvSpPr>
            <p:nvPr/>
          </p:nvSpPr>
          <p:spPr bwMode="auto">
            <a:xfrm flipH="1">
              <a:off x="5133699" y="157958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4" name="Line 30"/>
            <p:cNvSpPr>
              <a:spLocks noChangeShapeType="1"/>
            </p:cNvSpPr>
            <p:nvPr/>
          </p:nvSpPr>
          <p:spPr bwMode="auto">
            <a:xfrm flipH="1">
              <a:off x="5565826" y="158298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5" name="Line 30"/>
            <p:cNvSpPr>
              <a:spLocks noChangeShapeType="1"/>
            </p:cNvSpPr>
            <p:nvPr/>
          </p:nvSpPr>
          <p:spPr bwMode="auto">
            <a:xfrm flipH="1">
              <a:off x="6000176" y="1578342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6" name="Line 30"/>
            <p:cNvSpPr>
              <a:spLocks noChangeShapeType="1"/>
            </p:cNvSpPr>
            <p:nvPr/>
          </p:nvSpPr>
          <p:spPr bwMode="auto">
            <a:xfrm flipH="1">
              <a:off x="2978300" y="179662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7" name="Line 30"/>
            <p:cNvSpPr>
              <a:spLocks noChangeShapeType="1"/>
            </p:cNvSpPr>
            <p:nvPr/>
          </p:nvSpPr>
          <p:spPr bwMode="auto">
            <a:xfrm flipH="1">
              <a:off x="3410269" y="179674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8" name="Line 30"/>
            <p:cNvSpPr>
              <a:spLocks noChangeShapeType="1"/>
            </p:cNvSpPr>
            <p:nvPr/>
          </p:nvSpPr>
          <p:spPr bwMode="auto">
            <a:xfrm flipH="1">
              <a:off x="3842396" y="1800150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79" name="Line 30"/>
            <p:cNvSpPr>
              <a:spLocks noChangeShapeType="1"/>
            </p:cNvSpPr>
            <p:nvPr/>
          </p:nvSpPr>
          <p:spPr bwMode="auto">
            <a:xfrm flipH="1">
              <a:off x="4276746" y="1795509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0" name="Line 30"/>
            <p:cNvSpPr>
              <a:spLocks noChangeShapeType="1"/>
            </p:cNvSpPr>
            <p:nvPr/>
          </p:nvSpPr>
          <p:spPr bwMode="auto">
            <a:xfrm flipH="1">
              <a:off x="4706492" y="1795483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1" name="Line 30"/>
            <p:cNvSpPr>
              <a:spLocks noChangeShapeType="1"/>
            </p:cNvSpPr>
            <p:nvPr/>
          </p:nvSpPr>
          <p:spPr bwMode="auto">
            <a:xfrm flipH="1">
              <a:off x="5138461" y="1795604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2" name="Line 30"/>
            <p:cNvSpPr>
              <a:spLocks noChangeShapeType="1"/>
            </p:cNvSpPr>
            <p:nvPr/>
          </p:nvSpPr>
          <p:spPr bwMode="auto">
            <a:xfrm flipH="1">
              <a:off x="5570588" y="1799007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283" name="Line 30"/>
            <p:cNvSpPr>
              <a:spLocks noChangeShapeType="1"/>
            </p:cNvSpPr>
            <p:nvPr/>
          </p:nvSpPr>
          <p:spPr bwMode="auto">
            <a:xfrm flipH="1">
              <a:off x="6004938" y="1794366"/>
              <a:ext cx="138112" cy="130968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pic>
        <p:nvPicPr>
          <p:cNvPr id="341" name="340 Imagen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123728" y="1055756"/>
            <a:ext cx="1023237" cy="695404"/>
          </a:xfrm>
          <a:prstGeom prst="rect">
            <a:avLst/>
          </a:prstGeom>
        </p:spPr>
      </p:pic>
      <p:pic>
        <p:nvPicPr>
          <p:cNvPr id="342" name="341 Imagen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2102" y="892421"/>
            <a:ext cx="495477" cy="495477"/>
          </a:xfrm>
          <a:prstGeom prst="rect">
            <a:avLst/>
          </a:prstGeom>
        </p:spPr>
      </p:pic>
      <p:sp>
        <p:nvSpPr>
          <p:cNvPr id="343" name="342 Rectángulo"/>
          <p:cNvSpPr/>
          <p:nvPr/>
        </p:nvSpPr>
        <p:spPr>
          <a:xfrm>
            <a:off x="7308304" y="6130171"/>
            <a:ext cx="1694738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Redevise mechanisms to allow SIMD computing</a:t>
            </a: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stripes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coded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parallel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simplification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without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sacrifice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performance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use of a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stationary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via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LUTs</a:t>
            </a:r>
            <a:endParaRPr lang="es-E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9388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3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sz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r>
              <a:rPr lang="es-ES" sz="3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coders</a:t>
            </a:r>
            <a:r>
              <a:rPr lang="es-ES" sz="3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and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sorting</a:t>
            </a:r>
            <a:r>
              <a:rPr lang="es-ES" sz="3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3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technique</a:t>
            </a:r>
            <a:endParaRPr lang="en-US" sz="3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4" name="Rectangle 11"/>
          <p:cNvSpPr>
            <a:spLocks noChangeArrowheads="1"/>
          </p:cNvSpPr>
          <p:nvPr/>
        </p:nvSpPr>
        <p:spPr bwMode="auto">
          <a:xfrm>
            <a:off x="7202841" y="6025578"/>
            <a:ext cx="65434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sz="500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Proposed</a:t>
            </a:r>
            <a:r>
              <a:rPr lang="es-ES" sz="500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500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method</a:t>
            </a:r>
            <a:endParaRPr lang="es-ES" sz="5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5" name="344 Rectángulo"/>
          <p:cNvSpPr/>
          <p:nvPr/>
        </p:nvSpPr>
        <p:spPr>
          <a:xfrm>
            <a:off x="2091624" y="892421"/>
            <a:ext cx="1495956" cy="808387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345 Rectángulo"/>
          <p:cNvSpPr/>
          <p:nvPr/>
        </p:nvSpPr>
        <p:spPr>
          <a:xfrm>
            <a:off x="4181380" y="1890236"/>
            <a:ext cx="1495956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346 Rectángulo"/>
          <p:cNvSpPr/>
          <p:nvPr/>
        </p:nvSpPr>
        <p:spPr>
          <a:xfrm>
            <a:off x="5021388" y="2996952"/>
            <a:ext cx="1495956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347 Rectángulo"/>
          <p:cNvSpPr/>
          <p:nvPr/>
        </p:nvSpPr>
        <p:spPr>
          <a:xfrm>
            <a:off x="6376380" y="4293096"/>
            <a:ext cx="2228068" cy="1080120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348 Rectángulo"/>
          <p:cNvSpPr/>
          <p:nvPr/>
        </p:nvSpPr>
        <p:spPr>
          <a:xfrm>
            <a:off x="7015189" y="6025578"/>
            <a:ext cx="1661267" cy="499766"/>
          </a:xfrm>
          <a:prstGeom prst="rect">
            <a:avLst/>
          </a:prstGeom>
          <a:solidFill>
            <a:srgbClr val="FFFFFF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11"/>
          <p:cNvSpPr>
            <a:spLocks noChangeArrowheads="1"/>
          </p:cNvSpPr>
          <p:nvPr/>
        </p:nvSpPr>
        <p:spPr bwMode="auto">
          <a:xfrm>
            <a:off x="136840" y="839732"/>
            <a:ext cx="220291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INTRODUCTION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1" name="Rectangle 11"/>
          <p:cNvSpPr>
            <a:spLocks noChangeArrowheads="1"/>
          </p:cNvSpPr>
          <p:nvPr/>
        </p:nvSpPr>
        <p:spPr bwMode="auto">
          <a:xfrm>
            <a:off x="1358352" y="1890235"/>
            <a:ext cx="321774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TRADITIONAL SCHEMES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2" name="Rectangle 11"/>
          <p:cNvSpPr>
            <a:spLocks noChangeArrowheads="1"/>
          </p:cNvSpPr>
          <p:nvPr/>
        </p:nvSpPr>
        <p:spPr bwMode="auto">
          <a:xfrm>
            <a:off x="2576393" y="3043484"/>
            <a:ext cx="282660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PROPOSED METHOD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353" name="Rectangle 11"/>
          <p:cNvSpPr>
            <a:spLocks noChangeArrowheads="1"/>
          </p:cNvSpPr>
          <p:nvPr/>
        </p:nvSpPr>
        <p:spPr bwMode="auto">
          <a:xfrm>
            <a:off x="3812151" y="4187101"/>
            <a:ext cx="32801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</a:rPr>
              <a:t>EXPERIMENTAL RESULTS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</a:endParaRPr>
          </a:p>
        </p:txBody>
      </p:sp>
      <p:sp>
        <p:nvSpPr>
          <p:cNvPr id="354" name="Rectangle 11"/>
          <p:cNvSpPr>
            <a:spLocks noChangeArrowheads="1"/>
          </p:cNvSpPr>
          <p:nvPr/>
        </p:nvSpPr>
        <p:spPr bwMode="auto">
          <a:xfrm>
            <a:off x="6001995" y="5562643"/>
            <a:ext cx="202638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01600">
                    <a:schemeClr val="bg1">
                      <a:lumMod val="65000"/>
                      <a:alpha val="60000"/>
                    </a:schemeClr>
                  </a:glow>
                </a:effectLst>
                <a:latin typeface="+mn-lt"/>
              </a:rPr>
              <a:t>CONCLUSIONS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glow rad="101600">
                  <a:schemeClr val="bg1">
                    <a:lumMod val="65000"/>
                    <a:alpha val="60000"/>
                  </a:schemeClr>
                </a:glow>
              </a:effectLst>
              <a:latin typeface="+mn-lt"/>
            </a:endParaRPr>
          </a:p>
        </p:txBody>
      </p:sp>
      <p:sp>
        <p:nvSpPr>
          <p:cNvPr id="13" name="12 Rectángulo"/>
          <p:cNvSpPr/>
          <p:nvPr/>
        </p:nvSpPr>
        <p:spPr>
          <a:xfrm>
            <a:off x="206012" y="703292"/>
            <a:ext cx="8398435" cy="4859351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9480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24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172021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CONCLUSIONS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13" name="12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9355" y="548680"/>
            <a:ext cx="708185" cy="708185"/>
          </a:xfrm>
          <a:prstGeom prst="rect">
            <a:avLst/>
          </a:prstGeom>
        </p:spPr>
      </p:pic>
      <p:sp>
        <p:nvSpPr>
          <p:cNvPr id="14" name="13 Rectángulo"/>
          <p:cNvSpPr/>
          <p:nvPr/>
        </p:nvSpPr>
        <p:spPr>
          <a:xfrm>
            <a:off x="1077062" y="827529"/>
            <a:ext cx="5688719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Need of high performance image/video coding systems in real scenarios</a:t>
            </a:r>
          </a:p>
          <a:p>
            <a:pPr marL="107950" indent="-107950">
              <a:buFont typeface="Arial" panose="020B0604020202020204" pitchFamily="34" charset="0"/>
              <a:buChar char="•"/>
            </a:pP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Use of hardware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solutions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fast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but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expensive</a:t>
            </a:r>
            <a:endParaRPr lang="es-ES" sz="1400" i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indent="-107950">
              <a:buFont typeface="Arial" panose="020B0604020202020204" pitchFamily="34" charset="0"/>
              <a:buChar char="•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Upraising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of SIMD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computing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via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GPUs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Rectangle 11"/>
          <p:cNvSpPr>
            <a:spLocks noChangeArrowheads="1"/>
          </p:cNvSpPr>
          <p:nvPr/>
        </p:nvSpPr>
        <p:spPr bwMode="auto">
          <a:xfrm>
            <a:off x="251520" y="476672"/>
            <a:ext cx="125547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Motivation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6" name="15 Grupo"/>
          <p:cNvGrpSpPr/>
          <p:nvPr/>
        </p:nvGrpSpPr>
        <p:grpSpPr>
          <a:xfrm>
            <a:off x="4965478" y="1189234"/>
            <a:ext cx="696262" cy="409566"/>
            <a:chOff x="6980390" y="1886946"/>
            <a:chExt cx="1224136" cy="720080"/>
          </a:xfrm>
        </p:grpSpPr>
        <p:sp>
          <p:nvSpPr>
            <p:cNvPr id="17" name="16 Rectángulo"/>
            <p:cNvSpPr/>
            <p:nvPr/>
          </p:nvSpPr>
          <p:spPr>
            <a:xfrm>
              <a:off x="6980390" y="1886946"/>
              <a:ext cx="1224136" cy="72008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17 Grupo"/>
            <p:cNvGrpSpPr/>
            <p:nvPr/>
          </p:nvGrpSpPr>
          <p:grpSpPr>
            <a:xfrm>
              <a:off x="7087472" y="1993627"/>
              <a:ext cx="222205" cy="504056"/>
              <a:chOff x="7171823" y="1052736"/>
              <a:chExt cx="349293" cy="792346"/>
            </a:xfrm>
          </p:grpSpPr>
          <p:sp>
            <p:nvSpPr>
              <p:cNvPr id="34" name="33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" name="34 Conector recto de flecha"/>
              <p:cNvCxnSpPr>
                <a:endCxn id="34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35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diamond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" name="18 Grupo"/>
            <p:cNvGrpSpPr/>
            <p:nvPr/>
          </p:nvGrpSpPr>
          <p:grpSpPr>
            <a:xfrm>
              <a:off x="7350974" y="1992202"/>
              <a:ext cx="222205" cy="504056"/>
              <a:chOff x="7171823" y="1052736"/>
              <a:chExt cx="349293" cy="792346"/>
            </a:xfrm>
          </p:grpSpPr>
          <p:sp>
            <p:nvSpPr>
              <p:cNvPr id="31" name="30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" name="31 Conector recto de flecha"/>
              <p:cNvCxnSpPr>
                <a:endCxn id="31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32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diamond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" name="19 Grupo"/>
            <p:cNvGrpSpPr/>
            <p:nvPr/>
          </p:nvGrpSpPr>
          <p:grpSpPr>
            <a:xfrm>
              <a:off x="7614477" y="1993627"/>
              <a:ext cx="222205" cy="504056"/>
              <a:chOff x="7171823" y="1052736"/>
              <a:chExt cx="349293" cy="792346"/>
            </a:xfrm>
          </p:grpSpPr>
          <p:sp>
            <p:nvSpPr>
              <p:cNvPr id="27" name="26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" name="27 Conector recto de flecha"/>
              <p:cNvCxnSpPr>
                <a:endCxn id="27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28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diamond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" name="20 Grupo"/>
            <p:cNvGrpSpPr/>
            <p:nvPr/>
          </p:nvGrpSpPr>
          <p:grpSpPr>
            <a:xfrm>
              <a:off x="7880016" y="1993627"/>
              <a:ext cx="222205" cy="504056"/>
              <a:chOff x="7171823" y="1052736"/>
              <a:chExt cx="349293" cy="792346"/>
            </a:xfrm>
          </p:grpSpPr>
          <p:sp>
            <p:nvSpPr>
              <p:cNvPr id="24" name="23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5" name="24 Conector recto de flecha"/>
              <p:cNvCxnSpPr>
                <a:endCxn id="24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25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diamond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7" name="36 Grupo"/>
          <p:cNvGrpSpPr/>
          <p:nvPr/>
        </p:nvGrpSpPr>
        <p:grpSpPr>
          <a:xfrm>
            <a:off x="5609759" y="1436085"/>
            <a:ext cx="901046" cy="450523"/>
            <a:chOff x="4286785" y="4912340"/>
            <a:chExt cx="1584176" cy="792088"/>
          </a:xfrm>
        </p:grpSpPr>
        <p:sp>
          <p:nvSpPr>
            <p:cNvPr id="38" name="37 Rectángulo"/>
            <p:cNvSpPr/>
            <p:nvPr/>
          </p:nvSpPr>
          <p:spPr>
            <a:xfrm>
              <a:off x="4286785" y="4912340"/>
              <a:ext cx="1584176" cy="79208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" name="38 Conector recto de flecha"/>
            <p:cNvCxnSpPr/>
            <p:nvPr/>
          </p:nvCxnSpPr>
          <p:spPr>
            <a:xfrm>
              <a:off x="4588586" y="5190444"/>
              <a:ext cx="1219766" cy="1425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type="none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39 Conector recto de flecha"/>
            <p:cNvCxnSpPr/>
            <p:nvPr/>
          </p:nvCxnSpPr>
          <p:spPr>
            <a:xfrm>
              <a:off x="5808352" y="5191869"/>
              <a:ext cx="0" cy="224938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type="none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40 Conector recto de flecha"/>
            <p:cNvCxnSpPr/>
            <p:nvPr/>
          </p:nvCxnSpPr>
          <p:spPr>
            <a:xfrm>
              <a:off x="4588586" y="5409029"/>
              <a:ext cx="1219766" cy="1425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type="none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41 Rectángulo"/>
            <p:cNvSpPr/>
            <p:nvPr/>
          </p:nvSpPr>
          <p:spPr>
            <a:xfrm>
              <a:off x="4512209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" name="42 Conector recto de flecha"/>
            <p:cNvCxnSpPr/>
            <p:nvPr/>
          </p:nvCxnSpPr>
          <p:spPr>
            <a:xfrm>
              <a:off x="4364502" y="5189019"/>
              <a:ext cx="143368" cy="1425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43 Rectángulo"/>
            <p:cNvSpPr/>
            <p:nvPr/>
          </p:nvSpPr>
          <p:spPr>
            <a:xfrm>
              <a:off x="4728232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44 Rectángulo"/>
            <p:cNvSpPr/>
            <p:nvPr/>
          </p:nvSpPr>
          <p:spPr>
            <a:xfrm>
              <a:off x="4948578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45 Rectángulo"/>
            <p:cNvSpPr/>
            <p:nvPr/>
          </p:nvSpPr>
          <p:spPr>
            <a:xfrm>
              <a:off x="5160280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46 Rectángulo"/>
            <p:cNvSpPr/>
            <p:nvPr/>
          </p:nvSpPr>
          <p:spPr>
            <a:xfrm>
              <a:off x="4512209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47 Rectángulo"/>
            <p:cNvSpPr/>
            <p:nvPr/>
          </p:nvSpPr>
          <p:spPr>
            <a:xfrm>
              <a:off x="4728232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48 Rectángulo"/>
            <p:cNvSpPr/>
            <p:nvPr/>
          </p:nvSpPr>
          <p:spPr>
            <a:xfrm>
              <a:off x="4948578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49 Rectángulo"/>
            <p:cNvSpPr/>
            <p:nvPr/>
          </p:nvSpPr>
          <p:spPr>
            <a:xfrm>
              <a:off x="5160280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50 Rectángulo"/>
            <p:cNvSpPr/>
            <p:nvPr/>
          </p:nvSpPr>
          <p:spPr>
            <a:xfrm>
              <a:off x="5377099" y="5123364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51 Rectángulo"/>
            <p:cNvSpPr/>
            <p:nvPr/>
          </p:nvSpPr>
          <p:spPr>
            <a:xfrm>
              <a:off x="5588801" y="5123364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52 Rectángulo"/>
            <p:cNvSpPr/>
            <p:nvPr/>
          </p:nvSpPr>
          <p:spPr>
            <a:xfrm>
              <a:off x="5377099" y="5345568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53 Rectángulo"/>
            <p:cNvSpPr/>
            <p:nvPr/>
          </p:nvSpPr>
          <p:spPr>
            <a:xfrm>
              <a:off x="5588801" y="5345568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5" name="54 Conector recto de flecha"/>
            <p:cNvCxnSpPr/>
            <p:nvPr/>
          </p:nvCxnSpPr>
          <p:spPr>
            <a:xfrm flipV="1">
              <a:off x="5654456" y="5476110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55 Conector recto de flecha"/>
            <p:cNvCxnSpPr/>
            <p:nvPr/>
          </p:nvCxnSpPr>
          <p:spPr>
            <a:xfrm flipV="1">
              <a:off x="5441961" y="5476115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56 Conector recto de flecha"/>
            <p:cNvCxnSpPr/>
            <p:nvPr/>
          </p:nvCxnSpPr>
          <p:spPr>
            <a:xfrm flipV="1">
              <a:off x="5225584" y="5476115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57 Conector recto de flecha"/>
            <p:cNvCxnSpPr/>
            <p:nvPr/>
          </p:nvCxnSpPr>
          <p:spPr>
            <a:xfrm flipV="1">
              <a:off x="5013089" y="5476120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58 Conector recto de flecha"/>
            <p:cNvCxnSpPr/>
            <p:nvPr/>
          </p:nvCxnSpPr>
          <p:spPr>
            <a:xfrm flipV="1">
              <a:off x="4787186" y="5475073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59 Conector recto de flecha"/>
            <p:cNvCxnSpPr/>
            <p:nvPr/>
          </p:nvCxnSpPr>
          <p:spPr>
            <a:xfrm flipV="1">
              <a:off x="4574691" y="5475078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60 Conector recto de flecha"/>
            <p:cNvCxnSpPr/>
            <p:nvPr/>
          </p:nvCxnSpPr>
          <p:spPr>
            <a:xfrm>
              <a:off x="5657985" y="5014371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61 Conector recto de flecha"/>
            <p:cNvCxnSpPr/>
            <p:nvPr/>
          </p:nvCxnSpPr>
          <p:spPr>
            <a:xfrm>
              <a:off x="5445490" y="5014376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62 Conector recto de flecha"/>
            <p:cNvCxnSpPr/>
            <p:nvPr/>
          </p:nvCxnSpPr>
          <p:spPr>
            <a:xfrm>
              <a:off x="5229113" y="5014376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63 Conector recto de flecha"/>
            <p:cNvCxnSpPr/>
            <p:nvPr/>
          </p:nvCxnSpPr>
          <p:spPr>
            <a:xfrm>
              <a:off x="5016618" y="5014381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64 Conector recto de flecha"/>
            <p:cNvCxnSpPr/>
            <p:nvPr/>
          </p:nvCxnSpPr>
          <p:spPr>
            <a:xfrm>
              <a:off x="4790715" y="5013334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65 Conector recto de flecha"/>
            <p:cNvCxnSpPr/>
            <p:nvPr/>
          </p:nvCxnSpPr>
          <p:spPr>
            <a:xfrm>
              <a:off x="4578220" y="5013339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" name="10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5613" y="975813"/>
            <a:ext cx="682771" cy="499788"/>
          </a:xfrm>
          <a:prstGeom prst="rect">
            <a:avLst/>
          </a:prstGeom>
        </p:spPr>
      </p:pic>
      <p:sp>
        <p:nvSpPr>
          <p:cNvPr id="70" name="69 Rectángulo"/>
          <p:cNvSpPr/>
          <p:nvPr/>
        </p:nvSpPr>
        <p:spPr>
          <a:xfrm>
            <a:off x="1077062" y="2142148"/>
            <a:ext cx="568871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Current coding systems have algorithms that are inherently sequential</a:t>
            </a:r>
          </a:p>
          <a:p>
            <a:pPr marL="107950" indent="-107950">
              <a:buFont typeface="Arial" panose="020B0604020202020204" pitchFamily="34" charset="0"/>
              <a:buChar char="•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Mechanisms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that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prevent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parallelism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bitplane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image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</a:t>
            </a: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endParaRPr lang="es-ES" sz="14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endParaRPr lang="es-ES" sz="14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endParaRPr lang="es-ES" sz="14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endParaRPr lang="en-US" sz="14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1" name="Rectangle 11"/>
          <p:cNvSpPr>
            <a:spLocks noChangeArrowheads="1"/>
          </p:cNvSpPr>
          <p:nvPr/>
        </p:nvSpPr>
        <p:spPr bwMode="auto">
          <a:xfrm>
            <a:off x="251520" y="1844824"/>
            <a:ext cx="13051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Main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issues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77" name="476 Grupo"/>
          <p:cNvGrpSpPr/>
          <p:nvPr/>
        </p:nvGrpSpPr>
        <p:grpSpPr>
          <a:xfrm>
            <a:off x="6552732" y="3292640"/>
            <a:ext cx="1763684" cy="387336"/>
            <a:chOff x="3203848" y="4797152"/>
            <a:chExt cx="5832648" cy="1280952"/>
          </a:xfrm>
        </p:grpSpPr>
        <p:grpSp>
          <p:nvGrpSpPr>
            <p:cNvPr id="478" name="477 Grupo"/>
            <p:cNvGrpSpPr/>
            <p:nvPr/>
          </p:nvGrpSpPr>
          <p:grpSpPr>
            <a:xfrm>
              <a:off x="3203848" y="4860049"/>
              <a:ext cx="470103" cy="470103"/>
              <a:chOff x="2320418" y="5013176"/>
              <a:chExt cx="667406" cy="667406"/>
            </a:xfrm>
          </p:grpSpPr>
          <p:sp>
            <p:nvSpPr>
              <p:cNvPr id="604" name="603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" name="604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605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606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607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608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" name="609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" name="610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" name="611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9" name="478 Grupo"/>
            <p:cNvGrpSpPr/>
            <p:nvPr/>
          </p:nvGrpSpPr>
          <p:grpSpPr>
            <a:xfrm>
              <a:off x="3855270" y="4860049"/>
              <a:ext cx="470103" cy="470103"/>
              <a:chOff x="2320418" y="5013176"/>
              <a:chExt cx="667406" cy="667406"/>
            </a:xfrm>
          </p:grpSpPr>
          <p:sp>
            <p:nvSpPr>
              <p:cNvPr id="595" name="594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" name="595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" name="596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597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598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599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" name="600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" name="601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" name="602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0" name="479 Grupo"/>
            <p:cNvGrpSpPr/>
            <p:nvPr/>
          </p:nvGrpSpPr>
          <p:grpSpPr>
            <a:xfrm>
              <a:off x="4890635" y="4860312"/>
              <a:ext cx="470103" cy="470103"/>
              <a:chOff x="2320418" y="5013176"/>
              <a:chExt cx="667406" cy="667406"/>
            </a:xfrm>
          </p:grpSpPr>
          <p:sp>
            <p:nvSpPr>
              <p:cNvPr id="586" name="585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" name="586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" name="587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" name="588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589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590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591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" name="592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" name="593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1" name="480 Grupo"/>
            <p:cNvGrpSpPr/>
            <p:nvPr/>
          </p:nvGrpSpPr>
          <p:grpSpPr>
            <a:xfrm>
              <a:off x="5542057" y="4860312"/>
              <a:ext cx="470103" cy="470103"/>
              <a:chOff x="2320418" y="5013176"/>
              <a:chExt cx="667406" cy="667406"/>
            </a:xfrm>
          </p:grpSpPr>
          <p:sp>
            <p:nvSpPr>
              <p:cNvPr id="577" name="576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8" name="577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" name="578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" name="579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1" name="580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581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582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583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" name="584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2" name="Line 30"/>
            <p:cNvSpPr>
              <a:spLocks noChangeShapeType="1"/>
            </p:cNvSpPr>
            <p:nvPr/>
          </p:nvSpPr>
          <p:spPr bwMode="auto">
            <a:xfrm flipH="1">
              <a:off x="4410371" y="5086001"/>
              <a:ext cx="396822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grpSp>
          <p:nvGrpSpPr>
            <p:cNvPr id="483" name="482 Grupo"/>
            <p:cNvGrpSpPr/>
            <p:nvPr/>
          </p:nvGrpSpPr>
          <p:grpSpPr>
            <a:xfrm>
              <a:off x="3894237" y="5448145"/>
              <a:ext cx="389731" cy="170302"/>
              <a:chOff x="3249631" y="5990432"/>
              <a:chExt cx="566738" cy="247650"/>
            </a:xfrm>
          </p:grpSpPr>
          <p:sp>
            <p:nvSpPr>
              <p:cNvPr id="562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63" name="Line 217"/>
              <p:cNvSpPr>
                <a:spLocks noChangeShapeType="1"/>
              </p:cNvSpPr>
              <p:nvPr/>
            </p:nvSpPr>
            <p:spPr bwMode="auto">
              <a:xfrm rot="16200000" flipH="1">
                <a:off x="3504648" y="6049898"/>
                <a:ext cx="155823" cy="93349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4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5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6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7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8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9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0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1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2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3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4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5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6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484" name="483 Grupo"/>
            <p:cNvGrpSpPr/>
            <p:nvPr/>
          </p:nvGrpSpPr>
          <p:grpSpPr>
            <a:xfrm>
              <a:off x="4932040" y="5448186"/>
              <a:ext cx="389731" cy="170302"/>
              <a:chOff x="3249631" y="5990432"/>
              <a:chExt cx="566738" cy="247650"/>
            </a:xfrm>
          </p:grpSpPr>
          <p:sp>
            <p:nvSpPr>
              <p:cNvPr id="547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48" name="Line 217"/>
              <p:cNvSpPr>
                <a:spLocks noChangeShapeType="1"/>
              </p:cNvSpPr>
              <p:nvPr/>
            </p:nvSpPr>
            <p:spPr bwMode="auto">
              <a:xfrm rot="16200000" flipH="1" flipV="1">
                <a:off x="3397641" y="5942684"/>
                <a:ext cx="62268" cy="214222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9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0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1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2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3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4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5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6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7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8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9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0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1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485" name="484 Grupo"/>
            <p:cNvGrpSpPr/>
            <p:nvPr/>
          </p:nvGrpSpPr>
          <p:grpSpPr>
            <a:xfrm>
              <a:off x="5601271" y="5448186"/>
              <a:ext cx="389731" cy="170302"/>
              <a:chOff x="3249631" y="5990432"/>
              <a:chExt cx="566738" cy="247650"/>
            </a:xfrm>
          </p:grpSpPr>
          <p:sp>
            <p:nvSpPr>
              <p:cNvPr id="532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33" name="Line 217"/>
              <p:cNvSpPr>
                <a:spLocks noChangeShapeType="1"/>
              </p:cNvSpPr>
              <p:nvPr/>
            </p:nvSpPr>
            <p:spPr bwMode="auto">
              <a:xfrm rot="16200000" flipH="1" flipV="1">
                <a:off x="3452971" y="6098437"/>
                <a:ext cx="162689" cy="31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4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5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6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7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8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9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0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1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2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3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4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5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6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sp>
          <p:nvSpPr>
            <p:cNvPr id="486" name="Line 30"/>
            <p:cNvSpPr>
              <a:spLocks noChangeShapeType="1"/>
            </p:cNvSpPr>
            <p:nvPr/>
          </p:nvSpPr>
          <p:spPr bwMode="auto">
            <a:xfrm>
              <a:off x="6426801" y="5202502"/>
              <a:ext cx="338531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7" name="Line 30"/>
            <p:cNvSpPr>
              <a:spLocks noChangeShapeType="1"/>
            </p:cNvSpPr>
            <p:nvPr/>
          </p:nvSpPr>
          <p:spPr bwMode="auto">
            <a:xfrm>
              <a:off x="3412143" y="5896996"/>
              <a:ext cx="30161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8" name="Line 30"/>
            <p:cNvSpPr>
              <a:spLocks noChangeShapeType="1"/>
            </p:cNvSpPr>
            <p:nvPr/>
          </p:nvSpPr>
          <p:spPr bwMode="auto">
            <a:xfrm flipV="1">
              <a:off x="3417762" y="5619786"/>
              <a:ext cx="1982" cy="277209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9" name="Line 30"/>
            <p:cNvSpPr>
              <a:spLocks noChangeShapeType="1"/>
            </p:cNvSpPr>
            <p:nvPr/>
          </p:nvSpPr>
          <p:spPr bwMode="auto">
            <a:xfrm flipV="1">
              <a:off x="4090765" y="5619786"/>
              <a:ext cx="1982" cy="277209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0" name="Line 30"/>
            <p:cNvSpPr>
              <a:spLocks noChangeShapeType="1"/>
            </p:cNvSpPr>
            <p:nvPr/>
          </p:nvSpPr>
          <p:spPr bwMode="auto">
            <a:xfrm flipV="1">
              <a:off x="5125913" y="5613653"/>
              <a:ext cx="1982" cy="277209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1" name="Line 30"/>
            <p:cNvSpPr>
              <a:spLocks noChangeShapeType="1"/>
            </p:cNvSpPr>
            <p:nvPr/>
          </p:nvSpPr>
          <p:spPr bwMode="auto">
            <a:xfrm flipV="1">
              <a:off x="5795962" y="5613653"/>
              <a:ext cx="1982" cy="277209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2" name="Line 30"/>
            <p:cNvSpPr>
              <a:spLocks noChangeShapeType="1"/>
            </p:cNvSpPr>
            <p:nvPr/>
          </p:nvSpPr>
          <p:spPr bwMode="auto">
            <a:xfrm flipV="1">
              <a:off x="6426801" y="5202501"/>
              <a:ext cx="0" cy="697797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grpSp>
          <p:nvGrpSpPr>
            <p:cNvPr id="493" name="Group 2"/>
            <p:cNvGrpSpPr>
              <a:grpSpLocks/>
            </p:cNvGrpSpPr>
            <p:nvPr/>
          </p:nvGrpSpPr>
          <p:grpSpPr bwMode="auto">
            <a:xfrm rot="498828">
              <a:off x="6841786" y="4857254"/>
              <a:ext cx="562365" cy="560084"/>
              <a:chOff x="1281" y="579"/>
              <a:chExt cx="3187" cy="3172"/>
            </a:xfrm>
          </p:grpSpPr>
          <p:sp>
            <p:nvSpPr>
              <p:cNvPr id="523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317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524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5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6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7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8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9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30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31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494" name="Group 12"/>
            <p:cNvGrpSpPr>
              <a:grpSpLocks/>
            </p:cNvGrpSpPr>
            <p:nvPr/>
          </p:nvGrpSpPr>
          <p:grpSpPr bwMode="auto">
            <a:xfrm rot="1606593">
              <a:off x="7378163" y="5064498"/>
              <a:ext cx="466546" cy="464265"/>
              <a:chOff x="1281" y="579"/>
              <a:chExt cx="3187" cy="3172"/>
            </a:xfrm>
          </p:grpSpPr>
          <p:sp>
            <p:nvSpPr>
              <p:cNvPr id="514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317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515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6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7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8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9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0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1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2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495" name="Rectangle 34"/>
            <p:cNvSpPr>
              <a:spLocks noChangeArrowheads="1"/>
            </p:cNvSpPr>
            <p:nvPr/>
          </p:nvSpPr>
          <p:spPr bwMode="auto">
            <a:xfrm>
              <a:off x="6764041" y="4797152"/>
              <a:ext cx="1120327" cy="797523"/>
            </a:xfrm>
            <a:prstGeom prst="rect">
              <a:avLst/>
            </a:prstGeom>
            <a:noFill/>
            <a:ln w="3175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>
              <a:off x="7353167" y="5594676"/>
              <a:ext cx="0" cy="288032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496 Rectángulo"/>
            <p:cNvSpPr/>
            <p:nvPr/>
          </p:nvSpPr>
          <p:spPr>
            <a:xfrm>
              <a:off x="7320645" y="5903211"/>
              <a:ext cx="1715851" cy="17489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>
              <a:solidFill>
                <a:schemeClr val="tx1"/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8" name="497 Grupo"/>
            <p:cNvGrpSpPr/>
            <p:nvPr/>
          </p:nvGrpSpPr>
          <p:grpSpPr>
            <a:xfrm>
              <a:off x="3222355" y="5449484"/>
              <a:ext cx="389731" cy="170302"/>
              <a:chOff x="3249631" y="5990432"/>
              <a:chExt cx="566738" cy="247650"/>
            </a:xfrm>
          </p:grpSpPr>
          <p:sp>
            <p:nvSpPr>
              <p:cNvPr id="499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00" name="Line 217"/>
              <p:cNvSpPr>
                <a:spLocks noChangeShapeType="1"/>
              </p:cNvSpPr>
              <p:nvPr/>
            </p:nvSpPr>
            <p:spPr bwMode="auto">
              <a:xfrm rot="16200000" flipH="1">
                <a:off x="3511874" y="6042669"/>
                <a:ext cx="152295" cy="104279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1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2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3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4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5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6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7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8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9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10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11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12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13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</p:grpSp>
      <p:grpSp>
        <p:nvGrpSpPr>
          <p:cNvPr id="613" name="612 Grupo"/>
          <p:cNvGrpSpPr/>
          <p:nvPr/>
        </p:nvGrpSpPr>
        <p:grpSpPr>
          <a:xfrm>
            <a:off x="6482085" y="2295138"/>
            <a:ext cx="995250" cy="987411"/>
            <a:chOff x="2771799" y="1153100"/>
            <a:chExt cx="3600401" cy="3572044"/>
          </a:xfrm>
        </p:grpSpPr>
        <p:sp>
          <p:nvSpPr>
            <p:cNvPr id="614" name="613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614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615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616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617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618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619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620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621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622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623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624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625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626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627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62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629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630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631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632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633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634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635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636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637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638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639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640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641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642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643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644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645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646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647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648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649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650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651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652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653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654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655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656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657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658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659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660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661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662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663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664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665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666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667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668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669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670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671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672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673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674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675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676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677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678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679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680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681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682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683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684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685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686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687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688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689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690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691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692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693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694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695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696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697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698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699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700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701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702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703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704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705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706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707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708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709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710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711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712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713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714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715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716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717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718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719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720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721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722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723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724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725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726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727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728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0" name="729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730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731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732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4" name="733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5" name="734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735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7" name="736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737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738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739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740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741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742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743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744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745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746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8" name="747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748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749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750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751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752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753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754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755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756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757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758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" name="759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760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761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762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4" name="763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764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765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766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767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768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769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" name="770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771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772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773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774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775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776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777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778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779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780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781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782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783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784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785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786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" name="787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788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789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790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791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792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793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794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795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796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797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798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799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800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801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802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803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5" name="804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805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7" name="806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8" name="807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808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809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810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811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812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813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814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815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816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817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818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0" name="819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820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2" name="821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3" name="822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823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824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825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826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827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828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829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830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831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3" name="832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833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5" name="834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6" name="835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7" name="836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8" name="837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9" name="838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839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840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841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842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843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844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845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846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847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848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" name="849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850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851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852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853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854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855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856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857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858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859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860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861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862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863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864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6" name="865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7" name="866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867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868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869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1" name="870 Grupo"/>
            <p:cNvGrpSpPr/>
            <p:nvPr/>
          </p:nvGrpSpPr>
          <p:grpSpPr>
            <a:xfrm>
              <a:off x="2771799" y="2084663"/>
              <a:ext cx="3600401" cy="1728192"/>
              <a:chOff x="2686050" y="2084663"/>
              <a:chExt cx="3756024" cy="1728192"/>
            </a:xfrm>
          </p:grpSpPr>
          <p:sp>
            <p:nvSpPr>
              <p:cNvPr id="872" name="Line 30"/>
              <p:cNvSpPr>
                <a:spLocks noChangeShapeType="1"/>
              </p:cNvSpPr>
              <p:nvPr/>
            </p:nvSpPr>
            <p:spPr bwMode="auto">
              <a:xfrm flipH="1">
                <a:off x="2686050" y="2084663"/>
                <a:ext cx="3742282" cy="1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873" name="Line 30"/>
              <p:cNvSpPr>
                <a:spLocks noChangeShapeType="1"/>
              </p:cNvSpPr>
              <p:nvPr/>
            </p:nvSpPr>
            <p:spPr bwMode="auto">
              <a:xfrm flipH="1">
                <a:off x="2699792" y="2947447"/>
                <a:ext cx="3742282" cy="1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874" name="Line 30"/>
              <p:cNvSpPr>
                <a:spLocks noChangeShapeType="1"/>
              </p:cNvSpPr>
              <p:nvPr/>
            </p:nvSpPr>
            <p:spPr bwMode="auto">
              <a:xfrm flipH="1">
                <a:off x="2699792" y="3811543"/>
                <a:ext cx="3742282" cy="1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</p:grpSp>
      <p:sp>
        <p:nvSpPr>
          <p:cNvPr id="875" name="874 Rectángulo"/>
          <p:cNvSpPr/>
          <p:nvPr/>
        </p:nvSpPr>
        <p:spPr>
          <a:xfrm>
            <a:off x="1005054" y="3916213"/>
            <a:ext cx="5883845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Redevise mechanisms to allow SIMD computing</a:t>
            </a: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stripes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coded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parallel</a:t>
            </a:r>
            <a:endParaRPr lang="es-ES" sz="14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simplification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without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sacrifice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performance</a:t>
            </a:r>
            <a:endParaRPr lang="es-ES" sz="14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use of a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stationary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via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LUTs</a:t>
            </a:r>
            <a:endParaRPr lang="es-ES" sz="14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coders</a:t>
            </a:r>
            <a:r>
              <a:rPr lang="es-ES" sz="14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and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sorting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technique</a:t>
            </a:r>
            <a:endParaRPr lang="en-US" sz="14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76" name="Rectangle 11"/>
          <p:cNvSpPr>
            <a:spLocks noChangeArrowheads="1"/>
          </p:cNvSpPr>
          <p:nvPr/>
        </p:nvSpPr>
        <p:spPr bwMode="auto">
          <a:xfrm>
            <a:off x="179512" y="3608677"/>
            <a:ext cx="187904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Proposed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method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77" name="876 Grupo"/>
          <p:cNvGrpSpPr/>
          <p:nvPr/>
        </p:nvGrpSpPr>
        <p:grpSpPr>
          <a:xfrm>
            <a:off x="7318255" y="3908541"/>
            <a:ext cx="1031406" cy="1015407"/>
            <a:chOff x="2771799" y="1153100"/>
            <a:chExt cx="3600401" cy="3572044"/>
          </a:xfrm>
        </p:grpSpPr>
        <p:sp>
          <p:nvSpPr>
            <p:cNvPr id="878" name="877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rgbClr val="E8F8EE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878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879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880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881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" name="882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883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88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885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886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887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888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889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890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891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3" name="892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893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894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895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896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897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898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899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900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901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902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903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904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905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906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907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908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0" name="909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910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2" name="911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912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913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914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915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916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917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918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919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920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921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922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923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924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925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926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927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928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929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930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931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932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933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934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935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936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8" name="937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938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0" name="939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1" name="940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2" name="941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3" name="942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943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944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945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946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947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948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949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1" name="950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951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952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953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5" name="954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955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7" name="956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8" name="957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958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959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960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961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962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963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964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965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966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8" name="967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968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969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970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971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972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973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974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975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976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977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978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979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980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981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982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983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984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985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986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987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988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989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990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991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992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993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994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995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996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997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998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999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1000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2" name="1001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1002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1003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1004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1005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1006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1007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1008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1009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1010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1011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1012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1013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1014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1015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1016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1017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9" name="1018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1019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1020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1021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1022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1023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1024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1025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1026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1027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1028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1029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1030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1031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1032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1033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1034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1035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1036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1037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1038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1039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1040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1041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1042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1043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1044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1045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1046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1047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1048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1049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1050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1051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1052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1053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1054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1055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1056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1057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1058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1059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1060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1061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3" name="1062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1063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1064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1065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1066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1067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1068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1069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1070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1071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3" name="1072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1073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5" name="1074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1075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7" name="1076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1077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1078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1079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1080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1081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1082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1083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1084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1085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1086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8" name="1087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1088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0" name="1089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1" name="1090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2" name="1091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1092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4" name="1093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1094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1095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1096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1097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1098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1099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1100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1101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1102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1103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5" name="1104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1105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7" name="1106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8" name="1107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9" name="1108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1109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1110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1111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1112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1113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1114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1115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1116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1117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1118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1119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1120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2" name="1121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1122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1123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1124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1125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1126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1127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1128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1129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1130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1131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3" name="1132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1133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5" name="1134 Grupo"/>
            <p:cNvGrpSpPr/>
            <p:nvPr/>
          </p:nvGrpSpPr>
          <p:grpSpPr>
            <a:xfrm>
              <a:off x="3261838" y="1153100"/>
              <a:ext cx="2582224" cy="3572044"/>
              <a:chOff x="3261838" y="1062261"/>
              <a:chExt cx="2582224" cy="3750765"/>
            </a:xfrm>
          </p:grpSpPr>
          <p:sp>
            <p:nvSpPr>
              <p:cNvPr id="1136" name="Line 30"/>
              <p:cNvSpPr>
                <a:spLocks noChangeShapeType="1"/>
              </p:cNvSpPr>
              <p:nvPr/>
            </p:nvSpPr>
            <p:spPr bwMode="auto">
              <a:xfrm flipH="1">
                <a:off x="3261838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37" name="Line 30"/>
              <p:cNvSpPr>
                <a:spLocks noChangeShapeType="1"/>
              </p:cNvSpPr>
              <p:nvPr/>
            </p:nvSpPr>
            <p:spPr bwMode="auto">
              <a:xfrm flipH="1">
                <a:off x="3695204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38" name="Line 30"/>
              <p:cNvSpPr>
                <a:spLocks noChangeShapeType="1"/>
              </p:cNvSpPr>
              <p:nvPr/>
            </p:nvSpPr>
            <p:spPr bwMode="auto">
              <a:xfrm flipH="1">
                <a:off x="4117727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39" name="Line 30"/>
              <p:cNvSpPr>
                <a:spLocks noChangeShapeType="1"/>
              </p:cNvSpPr>
              <p:nvPr/>
            </p:nvSpPr>
            <p:spPr bwMode="auto">
              <a:xfrm flipH="1">
                <a:off x="4551093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40" name="Line 30"/>
              <p:cNvSpPr>
                <a:spLocks noChangeShapeType="1"/>
              </p:cNvSpPr>
              <p:nvPr/>
            </p:nvSpPr>
            <p:spPr bwMode="auto">
              <a:xfrm flipH="1">
                <a:off x="4988173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41" name="Line 30"/>
              <p:cNvSpPr>
                <a:spLocks noChangeShapeType="1"/>
              </p:cNvSpPr>
              <p:nvPr/>
            </p:nvSpPr>
            <p:spPr bwMode="auto">
              <a:xfrm flipH="1">
                <a:off x="5421539" y="106861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42" name="Line 30"/>
              <p:cNvSpPr>
                <a:spLocks noChangeShapeType="1"/>
              </p:cNvSpPr>
              <p:nvPr/>
            </p:nvSpPr>
            <p:spPr bwMode="auto">
              <a:xfrm flipH="1">
                <a:off x="5844062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</p:grpSp>
      <p:grpSp>
        <p:nvGrpSpPr>
          <p:cNvPr id="1143" name="1142 Grupo"/>
          <p:cNvGrpSpPr/>
          <p:nvPr/>
        </p:nvGrpSpPr>
        <p:grpSpPr>
          <a:xfrm>
            <a:off x="7317524" y="4953655"/>
            <a:ext cx="1358932" cy="334762"/>
            <a:chOff x="2834259" y="4786315"/>
            <a:chExt cx="4553966" cy="1121834"/>
          </a:xfrm>
        </p:grpSpPr>
        <p:grpSp>
          <p:nvGrpSpPr>
            <p:cNvPr id="1144" name="Group 2"/>
            <p:cNvGrpSpPr>
              <a:grpSpLocks/>
            </p:cNvGrpSpPr>
            <p:nvPr/>
          </p:nvGrpSpPr>
          <p:grpSpPr bwMode="auto">
            <a:xfrm rot="498828">
              <a:off x="2876971" y="4827041"/>
              <a:ext cx="186744" cy="185987"/>
              <a:chOff x="1281" y="579"/>
              <a:chExt cx="3187" cy="3172"/>
            </a:xfrm>
          </p:grpSpPr>
          <p:sp>
            <p:nvSpPr>
              <p:cNvPr id="1336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337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8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9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40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41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42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43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44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45" name="Group 12"/>
            <p:cNvGrpSpPr>
              <a:grpSpLocks/>
            </p:cNvGrpSpPr>
            <p:nvPr/>
          </p:nvGrpSpPr>
          <p:grpSpPr bwMode="auto">
            <a:xfrm rot="1606593">
              <a:off x="3054167" y="4901132"/>
              <a:ext cx="154925" cy="154168"/>
              <a:chOff x="1281" y="579"/>
              <a:chExt cx="3187" cy="3172"/>
            </a:xfrm>
          </p:grpSpPr>
          <p:sp>
            <p:nvSpPr>
              <p:cNvPr id="1327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328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9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0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1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2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3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4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5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46" name="Rectangle 34"/>
            <p:cNvSpPr>
              <a:spLocks noChangeArrowheads="1"/>
            </p:cNvSpPr>
            <p:nvPr/>
          </p:nvSpPr>
          <p:spPr bwMode="auto">
            <a:xfrm>
              <a:off x="2846189" y="4786315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47" name="Group 2"/>
            <p:cNvGrpSpPr>
              <a:grpSpLocks/>
            </p:cNvGrpSpPr>
            <p:nvPr/>
          </p:nvGrpSpPr>
          <p:grpSpPr bwMode="auto">
            <a:xfrm rot="498828">
              <a:off x="3316028" y="4829187"/>
              <a:ext cx="186744" cy="185987"/>
              <a:chOff x="1281" y="579"/>
              <a:chExt cx="3187" cy="3172"/>
            </a:xfrm>
          </p:grpSpPr>
          <p:sp>
            <p:nvSpPr>
              <p:cNvPr id="1318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319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0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1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2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3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4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5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6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48" name="Group 12"/>
            <p:cNvGrpSpPr>
              <a:grpSpLocks/>
            </p:cNvGrpSpPr>
            <p:nvPr/>
          </p:nvGrpSpPr>
          <p:grpSpPr bwMode="auto">
            <a:xfrm rot="1606593">
              <a:off x="3493224" y="4903278"/>
              <a:ext cx="154925" cy="154168"/>
              <a:chOff x="1281" y="579"/>
              <a:chExt cx="3187" cy="3172"/>
            </a:xfrm>
          </p:grpSpPr>
          <p:sp>
            <p:nvSpPr>
              <p:cNvPr id="1309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310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1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2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3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4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5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6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7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49" name="Rectangle 34"/>
            <p:cNvSpPr>
              <a:spLocks noChangeArrowheads="1"/>
            </p:cNvSpPr>
            <p:nvPr/>
          </p:nvSpPr>
          <p:spPr bwMode="auto">
            <a:xfrm>
              <a:off x="3285246" y="4788461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50" name="Group 2"/>
            <p:cNvGrpSpPr>
              <a:grpSpLocks/>
            </p:cNvGrpSpPr>
            <p:nvPr/>
          </p:nvGrpSpPr>
          <p:grpSpPr bwMode="auto">
            <a:xfrm rot="498828">
              <a:off x="3752972" y="4830870"/>
              <a:ext cx="186744" cy="185987"/>
              <a:chOff x="1281" y="579"/>
              <a:chExt cx="3187" cy="3172"/>
            </a:xfrm>
          </p:grpSpPr>
          <p:sp>
            <p:nvSpPr>
              <p:cNvPr id="1300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301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2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3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4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5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6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7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8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51" name="Group 12"/>
            <p:cNvGrpSpPr>
              <a:grpSpLocks/>
            </p:cNvGrpSpPr>
            <p:nvPr/>
          </p:nvGrpSpPr>
          <p:grpSpPr bwMode="auto">
            <a:xfrm rot="1606593">
              <a:off x="3930168" y="4904961"/>
              <a:ext cx="154925" cy="154168"/>
              <a:chOff x="1281" y="579"/>
              <a:chExt cx="3187" cy="3172"/>
            </a:xfrm>
          </p:grpSpPr>
          <p:sp>
            <p:nvSpPr>
              <p:cNvPr id="1291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92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3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4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5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6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7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8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9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52" name="Rectangle 34"/>
            <p:cNvSpPr>
              <a:spLocks noChangeArrowheads="1"/>
            </p:cNvSpPr>
            <p:nvPr/>
          </p:nvSpPr>
          <p:spPr bwMode="auto">
            <a:xfrm>
              <a:off x="3722190" y="4790144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53" name="Group 2"/>
            <p:cNvGrpSpPr>
              <a:grpSpLocks/>
            </p:cNvGrpSpPr>
            <p:nvPr/>
          </p:nvGrpSpPr>
          <p:grpSpPr bwMode="auto">
            <a:xfrm rot="498828">
              <a:off x="4182505" y="4833016"/>
              <a:ext cx="186744" cy="185987"/>
              <a:chOff x="1281" y="579"/>
              <a:chExt cx="3187" cy="3172"/>
            </a:xfrm>
          </p:grpSpPr>
          <p:sp>
            <p:nvSpPr>
              <p:cNvPr id="1282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83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4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5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6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7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8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9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0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54" name="Group 12"/>
            <p:cNvGrpSpPr>
              <a:grpSpLocks/>
            </p:cNvGrpSpPr>
            <p:nvPr/>
          </p:nvGrpSpPr>
          <p:grpSpPr bwMode="auto">
            <a:xfrm rot="1606593">
              <a:off x="4359701" y="4907107"/>
              <a:ext cx="154925" cy="154168"/>
              <a:chOff x="1281" y="579"/>
              <a:chExt cx="3187" cy="3172"/>
            </a:xfrm>
          </p:grpSpPr>
          <p:sp>
            <p:nvSpPr>
              <p:cNvPr id="1273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74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5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6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7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8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9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0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1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55" name="Rectangle 34"/>
            <p:cNvSpPr>
              <a:spLocks noChangeArrowheads="1"/>
            </p:cNvSpPr>
            <p:nvPr/>
          </p:nvSpPr>
          <p:spPr bwMode="auto">
            <a:xfrm>
              <a:off x="4151723" y="4792290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56" name="Group 2"/>
            <p:cNvGrpSpPr>
              <a:grpSpLocks/>
            </p:cNvGrpSpPr>
            <p:nvPr/>
          </p:nvGrpSpPr>
          <p:grpSpPr bwMode="auto">
            <a:xfrm rot="498828">
              <a:off x="4607544" y="4830735"/>
              <a:ext cx="186744" cy="185987"/>
              <a:chOff x="1281" y="579"/>
              <a:chExt cx="3187" cy="3172"/>
            </a:xfrm>
          </p:grpSpPr>
          <p:sp>
            <p:nvSpPr>
              <p:cNvPr id="1264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65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6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7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8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9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0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1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2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57" name="Group 12"/>
            <p:cNvGrpSpPr>
              <a:grpSpLocks/>
            </p:cNvGrpSpPr>
            <p:nvPr/>
          </p:nvGrpSpPr>
          <p:grpSpPr bwMode="auto">
            <a:xfrm rot="1606593">
              <a:off x="4784740" y="4904826"/>
              <a:ext cx="154925" cy="154168"/>
              <a:chOff x="1281" y="579"/>
              <a:chExt cx="3187" cy="3172"/>
            </a:xfrm>
          </p:grpSpPr>
          <p:sp>
            <p:nvSpPr>
              <p:cNvPr id="1255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56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7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8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9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0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1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2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3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58" name="Rectangle 34"/>
            <p:cNvSpPr>
              <a:spLocks noChangeArrowheads="1"/>
            </p:cNvSpPr>
            <p:nvPr/>
          </p:nvSpPr>
          <p:spPr bwMode="auto">
            <a:xfrm>
              <a:off x="4576762" y="4790009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59" name="Group 2"/>
            <p:cNvGrpSpPr>
              <a:grpSpLocks/>
            </p:cNvGrpSpPr>
            <p:nvPr/>
          </p:nvGrpSpPr>
          <p:grpSpPr bwMode="auto">
            <a:xfrm rot="498828">
              <a:off x="5046601" y="4832881"/>
              <a:ext cx="186744" cy="185987"/>
              <a:chOff x="1281" y="579"/>
              <a:chExt cx="3187" cy="3172"/>
            </a:xfrm>
          </p:grpSpPr>
          <p:sp>
            <p:nvSpPr>
              <p:cNvPr id="1246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47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8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9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0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1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2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3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4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60" name="Group 12"/>
            <p:cNvGrpSpPr>
              <a:grpSpLocks/>
            </p:cNvGrpSpPr>
            <p:nvPr/>
          </p:nvGrpSpPr>
          <p:grpSpPr bwMode="auto">
            <a:xfrm rot="1606593">
              <a:off x="5223797" y="4906972"/>
              <a:ext cx="154925" cy="154168"/>
              <a:chOff x="1281" y="579"/>
              <a:chExt cx="3187" cy="3172"/>
            </a:xfrm>
          </p:grpSpPr>
          <p:sp>
            <p:nvSpPr>
              <p:cNvPr id="1237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38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9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0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1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2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3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4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5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61" name="Rectangle 34"/>
            <p:cNvSpPr>
              <a:spLocks noChangeArrowheads="1"/>
            </p:cNvSpPr>
            <p:nvPr/>
          </p:nvSpPr>
          <p:spPr bwMode="auto">
            <a:xfrm>
              <a:off x="5015819" y="4792155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62" name="Group 2"/>
            <p:cNvGrpSpPr>
              <a:grpSpLocks/>
            </p:cNvGrpSpPr>
            <p:nvPr/>
          </p:nvGrpSpPr>
          <p:grpSpPr bwMode="auto">
            <a:xfrm rot="498828">
              <a:off x="5483545" y="4834564"/>
              <a:ext cx="186744" cy="185987"/>
              <a:chOff x="1281" y="579"/>
              <a:chExt cx="3187" cy="3172"/>
            </a:xfrm>
          </p:grpSpPr>
          <p:sp>
            <p:nvSpPr>
              <p:cNvPr id="1228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29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0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1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2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3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4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5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6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63" name="Group 12"/>
            <p:cNvGrpSpPr>
              <a:grpSpLocks/>
            </p:cNvGrpSpPr>
            <p:nvPr/>
          </p:nvGrpSpPr>
          <p:grpSpPr bwMode="auto">
            <a:xfrm rot="1606593">
              <a:off x="5660741" y="4908655"/>
              <a:ext cx="154925" cy="154168"/>
              <a:chOff x="1281" y="579"/>
              <a:chExt cx="3187" cy="3172"/>
            </a:xfrm>
          </p:grpSpPr>
          <p:sp>
            <p:nvSpPr>
              <p:cNvPr id="1219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20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1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2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3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4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5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6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7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64" name="Rectangle 34"/>
            <p:cNvSpPr>
              <a:spLocks noChangeArrowheads="1"/>
            </p:cNvSpPr>
            <p:nvPr/>
          </p:nvSpPr>
          <p:spPr bwMode="auto">
            <a:xfrm>
              <a:off x="5452763" y="4793838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65" name="Group 2"/>
            <p:cNvGrpSpPr>
              <a:grpSpLocks/>
            </p:cNvGrpSpPr>
            <p:nvPr/>
          </p:nvGrpSpPr>
          <p:grpSpPr bwMode="auto">
            <a:xfrm rot="498828">
              <a:off x="5913078" y="4836710"/>
              <a:ext cx="186744" cy="185987"/>
              <a:chOff x="1281" y="579"/>
              <a:chExt cx="3187" cy="3172"/>
            </a:xfrm>
          </p:grpSpPr>
          <p:sp>
            <p:nvSpPr>
              <p:cNvPr id="1210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11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2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3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4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5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6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7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8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66" name="Group 12"/>
            <p:cNvGrpSpPr>
              <a:grpSpLocks/>
            </p:cNvGrpSpPr>
            <p:nvPr/>
          </p:nvGrpSpPr>
          <p:grpSpPr bwMode="auto">
            <a:xfrm rot="1606593">
              <a:off x="6090274" y="4910801"/>
              <a:ext cx="154925" cy="154168"/>
              <a:chOff x="1281" y="579"/>
              <a:chExt cx="3187" cy="3172"/>
            </a:xfrm>
          </p:grpSpPr>
          <p:sp>
            <p:nvSpPr>
              <p:cNvPr id="1201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02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3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4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5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6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7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8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9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67" name="Rectangle 34"/>
            <p:cNvSpPr>
              <a:spLocks noChangeArrowheads="1"/>
            </p:cNvSpPr>
            <p:nvPr/>
          </p:nvSpPr>
          <p:spPr bwMode="auto">
            <a:xfrm>
              <a:off x="5882296" y="4795984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sp>
          <p:nvSpPr>
            <p:cNvPr id="1168" name="1167 Rectángulo"/>
            <p:cNvSpPr/>
            <p:nvPr/>
          </p:nvSpPr>
          <p:spPr>
            <a:xfrm>
              <a:off x="2834259" y="5733256"/>
              <a:ext cx="4194177" cy="17489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/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1168 Rectángulo"/>
            <p:cNvSpPr/>
            <p:nvPr/>
          </p:nvSpPr>
          <p:spPr>
            <a:xfrm>
              <a:off x="2868196" y="5770142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1169 Rectángulo"/>
            <p:cNvSpPr/>
            <p:nvPr/>
          </p:nvSpPr>
          <p:spPr>
            <a:xfrm>
              <a:off x="3213213" y="5770366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1170 Rectángulo"/>
            <p:cNvSpPr/>
            <p:nvPr/>
          </p:nvSpPr>
          <p:spPr>
            <a:xfrm>
              <a:off x="3556098" y="5769549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2" name="1171 Rectángulo"/>
            <p:cNvSpPr/>
            <p:nvPr/>
          </p:nvSpPr>
          <p:spPr>
            <a:xfrm>
              <a:off x="3898734" y="5769773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1172 Rectángulo"/>
            <p:cNvSpPr/>
            <p:nvPr/>
          </p:nvSpPr>
          <p:spPr>
            <a:xfrm>
              <a:off x="4242197" y="5770142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1173 Rectángulo"/>
            <p:cNvSpPr/>
            <p:nvPr/>
          </p:nvSpPr>
          <p:spPr>
            <a:xfrm>
              <a:off x="4591976" y="5770366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1174 Rectángulo"/>
            <p:cNvSpPr/>
            <p:nvPr/>
          </p:nvSpPr>
          <p:spPr>
            <a:xfrm>
              <a:off x="4939623" y="5769549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6" name="1175 Rectángulo"/>
            <p:cNvSpPr/>
            <p:nvPr/>
          </p:nvSpPr>
          <p:spPr>
            <a:xfrm>
              <a:off x="5284640" y="5769773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1176 Rectángulo"/>
            <p:cNvSpPr/>
            <p:nvPr/>
          </p:nvSpPr>
          <p:spPr>
            <a:xfrm>
              <a:off x="5630113" y="5769564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8" name="1177 Rectángulo"/>
            <p:cNvSpPr/>
            <p:nvPr/>
          </p:nvSpPr>
          <p:spPr>
            <a:xfrm>
              <a:off x="5979892" y="5769788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9" name="1178 Rectángulo"/>
            <p:cNvSpPr/>
            <p:nvPr/>
          </p:nvSpPr>
          <p:spPr>
            <a:xfrm>
              <a:off x="6327539" y="5768971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0" name="1179 Rectángulo"/>
            <p:cNvSpPr/>
            <p:nvPr/>
          </p:nvSpPr>
          <p:spPr>
            <a:xfrm>
              <a:off x="6672556" y="5769195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1180 Rectángulo"/>
            <p:cNvSpPr/>
            <p:nvPr/>
          </p:nvSpPr>
          <p:spPr>
            <a:xfrm>
              <a:off x="7020272" y="5733256"/>
              <a:ext cx="367953" cy="17489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/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2" name="1181 Rectángulo"/>
            <p:cNvSpPr/>
            <p:nvPr/>
          </p:nvSpPr>
          <p:spPr>
            <a:xfrm>
              <a:off x="7027093" y="5768778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1182 Rectángulo"/>
            <p:cNvSpPr/>
            <p:nvPr/>
          </p:nvSpPr>
          <p:spPr>
            <a:xfrm>
              <a:off x="3556495" y="5769969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1183 Rectángulo"/>
            <p:cNvSpPr/>
            <p:nvPr/>
          </p:nvSpPr>
          <p:spPr>
            <a:xfrm>
              <a:off x="2886075" y="5138737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2000">
                  <a:schemeClr val="bg1"/>
                </a:gs>
                <a:gs pos="45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1184 Rectángulo"/>
            <p:cNvSpPr/>
            <p:nvPr/>
          </p:nvSpPr>
          <p:spPr>
            <a:xfrm>
              <a:off x="3319189" y="5138961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75000">
                  <a:schemeClr val="bg1"/>
                </a:gs>
                <a:gs pos="72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1185 Rectángulo"/>
            <p:cNvSpPr/>
            <p:nvPr/>
          </p:nvSpPr>
          <p:spPr>
            <a:xfrm>
              <a:off x="3759695" y="5138144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4000">
                  <a:schemeClr val="bg1"/>
                </a:gs>
                <a:gs pos="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1186 Rectángulo"/>
            <p:cNvSpPr/>
            <p:nvPr/>
          </p:nvSpPr>
          <p:spPr>
            <a:xfrm>
              <a:off x="4199952" y="5138368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2000">
                  <a:schemeClr val="bg1"/>
                </a:gs>
                <a:gs pos="28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1187 Rectángulo"/>
            <p:cNvSpPr/>
            <p:nvPr/>
          </p:nvSpPr>
          <p:spPr>
            <a:xfrm>
              <a:off x="4612464" y="5138737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75000">
                  <a:schemeClr val="bg1"/>
                </a:gs>
                <a:gs pos="72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1188 Rectángulo"/>
            <p:cNvSpPr/>
            <p:nvPr/>
          </p:nvSpPr>
          <p:spPr>
            <a:xfrm>
              <a:off x="5045578" y="5138961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2000">
                  <a:schemeClr val="bg1"/>
                </a:gs>
                <a:gs pos="45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1189 Rectángulo"/>
            <p:cNvSpPr/>
            <p:nvPr/>
          </p:nvSpPr>
          <p:spPr>
            <a:xfrm>
              <a:off x="5486084" y="5138144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2000">
                  <a:schemeClr val="bg1"/>
                </a:gs>
                <a:gs pos="45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1190 Rectángulo"/>
            <p:cNvSpPr/>
            <p:nvPr/>
          </p:nvSpPr>
          <p:spPr>
            <a:xfrm>
              <a:off x="5919198" y="5138368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22000">
                  <a:schemeClr val="bg1"/>
                </a:gs>
                <a:gs pos="17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Line 30"/>
            <p:cNvSpPr>
              <a:spLocks noChangeShapeType="1"/>
            </p:cNvSpPr>
            <p:nvPr/>
          </p:nvSpPr>
          <p:spPr bwMode="auto">
            <a:xfrm>
              <a:off x="3062719" y="5241143"/>
              <a:ext cx="1357449" cy="527828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3" name="Line 30"/>
            <p:cNvSpPr>
              <a:spLocks noChangeShapeType="1"/>
            </p:cNvSpPr>
            <p:nvPr/>
          </p:nvSpPr>
          <p:spPr bwMode="auto">
            <a:xfrm>
              <a:off x="3464253" y="5241143"/>
              <a:ext cx="2379809" cy="529224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4" name="Line 30"/>
            <p:cNvSpPr>
              <a:spLocks noChangeShapeType="1"/>
            </p:cNvSpPr>
            <p:nvPr/>
          </p:nvSpPr>
          <p:spPr bwMode="auto">
            <a:xfrm flipH="1">
              <a:off x="3695204" y="5241143"/>
              <a:ext cx="216782" cy="529223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5" name="Line 30"/>
            <p:cNvSpPr>
              <a:spLocks noChangeShapeType="1"/>
            </p:cNvSpPr>
            <p:nvPr/>
          </p:nvSpPr>
          <p:spPr bwMode="auto">
            <a:xfrm>
              <a:off x="4359247" y="5241144"/>
              <a:ext cx="393464" cy="529222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6" name="Line 30"/>
            <p:cNvSpPr>
              <a:spLocks noChangeShapeType="1"/>
            </p:cNvSpPr>
            <p:nvPr/>
          </p:nvSpPr>
          <p:spPr bwMode="auto">
            <a:xfrm>
              <a:off x="4769344" y="5241144"/>
              <a:ext cx="1718929" cy="527827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7" name="Line 30"/>
            <p:cNvSpPr>
              <a:spLocks noChangeShapeType="1"/>
            </p:cNvSpPr>
            <p:nvPr/>
          </p:nvSpPr>
          <p:spPr bwMode="auto">
            <a:xfrm flipH="1">
              <a:off x="5094447" y="5241145"/>
              <a:ext cx="548112" cy="529222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8" name="Line 30"/>
            <p:cNvSpPr>
              <a:spLocks noChangeShapeType="1"/>
            </p:cNvSpPr>
            <p:nvPr/>
          </p:nvSpPr>
          <p:spPr bwMode="auto">
            <a:xfrm>
              <a:off x="6061302" y="5241145"/>
              <a:ext cx="89439" cy="529222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9" name="Line 30"/>
            <p:cNvSpPr>
              <a:spLocks noChangeShapeType="1"/>
            </p:cNvSpPr>
            <p:nvPr/>
          </p:nvSpPr>
          <p:spPr bwMode="auto">
            <a:xfrm>
              <a:off x="5223342" y="5241145"/>
              <a:ext cx="1609947" cy="529222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200" name="Line 30"/>
            <p:cNvSpPr>
              <a:spLocks noChangeShapeType="1"/>
            </p:cNvSpPr>
            <p:nvPr/>
          </p:nvSpPr>
          <p:spPr bwMode="auto">
            <a:xfrm>
              <a:off x="3911985" y="5241145"/>
              <a:ext cx="3275841" cy="527633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1345" name="1344 Rectángulo"/>
          <p:cNvSpPr/>
          <p:nvPr/>
        </p:nvSpPr>
        <p:spPr>
          <a:xfrm>
            <a:off x="1077062" y="5570656"/>
            <a:ext cx="687537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 performance: similar to that achieved by the international standard JPEG2000</a:t>
            </a:r>
          </a:p>
          <a:p>
            <a:pPr marL="107950" indent="-107950">
              <a:buFont typeface="Arial" panose="020B0604020202020204" pitchFamily="34" charset="0"/>
              <a:buChar char="•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Computational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throughput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an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of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magnitude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superior to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that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achieved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by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state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-of-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the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-art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implementations</a:t>
            </a:r>
            <a:endParaRPr lang="es-ES" sz="1400" i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46" name="Rectangle 11"/>
          <p:cNvSpPr>
            <a:spLocks noChangeArrowheads="1"/>
          </p:cNvSpPr>
          <p:nvPr/>
        </p:nvSpPr>
        <p:spPr bwMode="auto">
          <a:xfrm>
            <a:off x="251520" y="5229200"/>
            <a:ext cx="214033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Experimental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results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1347" name="1346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0593" y="5733256"/>
            <a:ext cx="1134932" cy="792088"/>
          </a:xfrm>
          <a:prstGeom prst="rect">
            <a:avLst/>
          </a:prstGeom>
        </p:spPr>
      </p:pic>
      <p:sp>
        <p:nvSpPr>
          <p:cNvPr id="1348" name="1347 Rectángulo"/>
          <p:cNvSpPr/>
          <p:nvPr/>
        </p:nvSpPr>
        <p:spPr>
          <a:xfrm>
            <a:off x="251520" y="1908268"/>
            <a:ext cx="8317573" cy="1793661"/>
          </a:xfrm>
          <a:prstGeom prst="rect">
            <a:avLst/>
          </a:prstGeom>
          <a:solidFill>
            <a:srgbClr val="FFFFFF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49" name="1348 Rectángulo"/>
          <p:cNvSpPr/>
          <p:nvPr/>
        </p:nvSpPr>
        <p:spPr>
          <a:xfrm>
            <a:off x="251520" y="559503"/>
            <a:ext cx="8317573" cy="1337928"/>
          </a:xfrm>
          <a:prstGeom prst="rect">
            <a:avLst/>
          </a:prstGeom>
          <a:solidFill>
            <a:srgbClr val="FFFFFF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50" name="1349 Rectángulo"/>
          <p:cNvSpPr/>
          <p:nvPr/>
        </p:nvSpPr>
        <p:spPr>
          <a:xfrm>
            <a:off x="154530" y="3709379"/>
            <a:ext cx="8665942" cy="1597444"/>
          </a:xfrm>
          <a:prstGeom prst="rect">
            <a:avLst/>
          </a:prstGeom>
          <a:solidFill>
            <a:srgbClr val="FFFFFF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51" name="1350 Rectángulo"/>
          <p:cNvSpPr/>
          <p:nvPr/>
        </p:nvSpPr>
        <p:spPr>
          <a:xfrm>
            <a:off x="298546" y="5312233"/>
            <a:ext cx="8665942" cy="1231789"/>
          </a:xfrm>
          <a:prstGeom prst="rect">
            <a:avLst/>
          </a:prstGeom>
          <a:solidFill>
            <a:srgbClr val="FFFFFF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52" name="1351 Pentágono"/>
          <p:cNvSpPr/>
          <p:nvPr/>
        </p:nvSpPr>
        <p:spPr>
          <a:xfrm>
            <a:off x="313" y="6613525"/>
            <a:ext cx="8107077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3361249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3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8" grpId="0" animBg="1"/>
      <p:bldP spid="1349" grpId="0" animBg="1"/>
      <p:bldP spid="1350" grpId="0" animBg="1"/>
      <p:bldP spid="135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24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27" name="Rectangle 8"/>
          <p:cNvSpPr>
            <a:spLocks noChangeArrowheads="1"/>
          </p:cNvSpPr>
          <p:nvPr/>
        </p:nvSpPr>
        <p:spPr bwMode="auto">
          <a:xfrm>
            <a:off x="0" y="0"/>
            <a:ext cx="172021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CONCLUSIONS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pic>
        <p:nvPicPr>
          <p:cNvPr id="13" name="12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9355" y="548680"/>
            <a:ext cx="708185" cy="708185"/>
          </a:xfrm>
          <a:prstGeom prst="rect">
            <a:avLst/>
          </a:prstGeom>
        </p:spPr>
      </p:pic>
      <p:sp>
        <p:nvSpPr>
          <p:cNvPr id="14" name="13 Rectángulo"/>
          <p:cNvSpPr/>
          <p:nvPr/>
        </p:nvSpPr>
        <p:spPr>
          <a:xfrm>
            <a:off x="1077062" y="827529"/>
            <a:ext cx="5688719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Need of high performance image/video coding systems in real scenarios</a:t>
            </a:r>
          </a:p>
          <a:p>
            <a:pPr marL="107950" indent="-107950">
              <a:buFont typeface="Arial" panose="020B0604020202020204" pitchFamily="34" charset="0"/>
              <a:buChar char="•"/>
            </a:pP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Use of hardware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solutions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fast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but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expensive</a:t>
            </a:r>
            <a:endParaRPr lang="es-ES" sz="1400" i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07950" indent="-107950">
              <a:buFont typeface="Arial" panose="020B0604020202020204" pitchFamily="34" charset="0"/>
              <a:buChar char="•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Upraising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of SIMD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computing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via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GPUs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Rectangle 11"/>
          <p:cNvSpPr>
            <a:spLocks noChangeArrowheads="1"/>
          </p:cNvSpPr>
          <p:nvPr/>
        </p:nvSpPr>
        <p:spPr bwMode="auto">
          <a:xfrm>
            <a:off x="251520" y="476672"/>
            <a:ext cx="125547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Motivation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6" name="15 Grupo"/>
          <p:cNvGrpSpPr/>
          <p:nvPr/>
        </p:nvGrpSpPr>
        <p:grpSpPr>
          <a:xfrm>
            <a:off x="4965478" y="1189234"/>
            <a:ext cx="696262" cy="409566"/>
            <a:chOff x="6980390" y="1886946"/>
            <a:chExt cx="1224136" cy="720080"/>
          </a:xfrm>
        </p:grpSpPr>
        <p:sp>
          <p:nvSpPr>
            <p:cNvPr id="17" name="16 Rectángulo"/>
            <p:cNvSpPr/>
            <p:nvPr/>
          </p:nvSpPr>
          <p:spPr>
            <a:xfrm>
              <a:off x="6980390" y="1886946"/>
              <a:ext cx="1224136" cy="72008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17 Grupo"/>
            <p:cNvGrpSpPr/>
            <p:nvPr/>
          </p:nvGrpSpPr>
          <p:grpSpPr>
            <a:xfrm>
              <a:off x="7087472" y="1993627"/>
              <a:ext cx="222205" cy="504056"/>
              <a:chOff x="7171823" y="1052736"/>
              <a:chExt cx="349293" cy="792346"/>
            </a:xfrm>
          </p:grpSpPr>
          <p:sp>
            <p:nvSpPr>
              <p:cNvPr id="34" name="33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" name="34 Conector recto de flecha"/>
              <p:cNvCxnSpPr>
                <a:endCxn id="34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35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diamond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" name="18 Grupo"/>
            <p:cNvGrpSpPr/>
            <p:nvPr/>
          </p:nvGrpSpPr>
          <p:grpSpPr>
            <a:xfrm>
              <a:off x="7350974" y="1992202"/>
              <a:ext cx="222205" cy="504056"/>
              <a:chOff x="7171823" y="1052736"/>
              <a:chExt cx="349293" cy="792346"/>
            </a:xfrm>
          </p:grpSpPr>
          <p:sp>
            <p:nvSpPr>
              <p:cNvPr id="31" name="30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" name="31 Conector recto de flecha"/>
              <p:cNvCxnSpPr>
                <a:endCxn id="31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32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diamond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" name="19 Grupo"/>
            <p:cNvGrpSpPr/>
            <p:nvPr/>
          </p:nvGrpSpPr>
          <p:grpSpPr>
            <a:xfrm>
              <a:off x="7614477" y="1993627"/>
              <a:ext cx="222205" cy="504056"/>
              <a:chOff x="7171823" y="1052736"/>
              <a:chExt cx="349293" cy="792346"/>
            </a:xfrm>
          </p:grpSpPr>
          <p:sp>
            <p:nvSpPr>
              <p:cNvPr id="27" name="26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" name="27 Conector recto de flecha"/>
              <p:cNvCxnSpPr>
                <a:endCxn id="27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28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diamond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" name="20 Grupo"/>
            <p:cNvGrpSpPr/>
            <p:nvPr/>
          </p:nvGrpSpPr>
          <p:grpSpPr>
            <a:xfrm>
              <a:off x="7880016" y="1993627"/>
              <a:ext cx="222205" cy="504056"/>
              <a:chOff x="7171823" y="1052736"/>
              <a:chExt cx="349293" cy="792346"/>
            </a:xfrm>
          </p:grpSpPr>
          <p:sp>
            <p:nvSpPr>
              <p:cNvPr id="24" name="23 Rectángulo"/>
              <p:cNvSpPr/>
              <p:nvPr/>
            </p:nvSpPr>
            <p:spPr>
              <a:xfrm>
                <a:off x="7171823" y="1272023"/>
                <a:ext cx="349293" cy="349293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5" name="24 Conector recto de flecha"/>
              <p:cNvCxnSpPr>
                <a:endCxn id="24" idx="0"/>
              </p:cNvCxnSpPr>
              <p:nvPr/>
            </p:nvCxnSpPr>
            <p:spPr>
              <a:xfrm>
                <a:off x="7346469" y="1052736"/>
                <a:ext cx="1" cy="219287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25 Conector recto de flecha"/>
              <p:cNvCxnSpPr/>
              <p:nvPr/>
            </p:nvCxnSpPr>
            <p:spPr>
              <a:xfrm flipV="1">
                <a:off x="7346469" y="1622956"/>
                <a:ext cx="1" cy="222126"/>
              </a:xfrm>
              <a:prstGeom prst="straightConnector1">
                <a:avLst/>
              </a:prstGeom>
              <a:ln w="3175" cmpd="sng">
                <a:solidFill>
                  <a:schemeClr val="tx1">
                    <a:lumMod val="75000"/>
                    <a:lumOff val="25000"/>
                  </a:schemeClr>
                </a:solidFill>
                <a:headEnd w="sm" len="sm"/>
                <a:tailEnd type="diamond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7" name="36 Grupo"/>
          <p:cNvGrpSpPr/>
          <p:nvPr/>
        </p:nvGrpSpPr>
        <p:grpSpPr>
          <a:xfrm>
            <a:off x="5609759" y="1436085"/>
            <a:ext cx="901046" cy="450523"/>
            <a:chOff x="4286785" y="4912340"/>
            <a:chExt cx="1584176" cy="792088"/>
          </a:xfrm>
        </p:grpSpPr>
        <p:sp>
          <p:nvSpPr>
            <p:cNvPr id="38" name="37 Rectángulo"/>
            <p:cNvSpPr/>
            <p:nvPr/>
          </p:nvSpPr>
          <p:spPr>
            <a:xfrm>
              <a:off x="4286785" y="4912340"/>
              <a:ext cx="1584176" cy="79208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" name="38 Conector recto de flecha"/>
            <p:cNvCxnSpPr/>
            <p:nvPr/>
          </p:nvCxnSpPr>
          <p:spPr>
            <a:xfrm>
              <a:off x="4588586" y="5190444"/>
              <a:ext cx="1219766" cy="1425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type="none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39 Conector recto de flecha"/>
            <p:cNvCxnSpPr/>
            <p:nvPr/>
          </p:nvCxnSpPr>
          <p:spPr>
            <a:xfrm>
              <a:off x="5808352" y="5191869"/>
              <a:ext cx="0" cy="224938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type="none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40 Conector recto de flecha"/>
            <p:cNvCxnSpPr/>
            <p:nvPr/>
          </p:nvCxnSpPr>
          <p:spPr>
            <a:xfrm>
              <a:off x="4588586" y="5409029"/>
              <a:ext cx="1219766" cy="1425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type="none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41 Rectángulo"/>
            <p:cNvSpPr/>
            <p:nvPr/>
          </p:nvSpPr>
          <p:spPr>
            <a:xfrm>
              <a:off x="4512209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" name="42 Conector recto de flecha"/>
            <p:cNvCxnSpPr/>
            <p:nvPr/>
          </p:nvCxnSpPr>
          <p:spPr>
            <a:xfrm>
              <a:off x="4364502" y="5189019"/>
              <a:ext cx="143368" cy="1425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43 Rectángulo"/>
            <p:cNvSpPr/>
            <p:nvPr/>
          </p:nvSpPr>
          <p:spPr>
            <a:xfrm>
              <a:off x="4728232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44 Rectángulo"/>
            <p:cNvSpPr/>
            <p:nvPr/>
          </p:nvSpPr>
          <p:spPr>
            <a:xfrm>
              <a:off x="4948578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45 Rectángulo"/>
            <p:cNvSpPr/>
            <p:nvPr/>
          </p:nvSpPr>
          <p:spPr>
            <a:xfrm>
              <a:off x="5160280" y="5122595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46 Rectángulo"/>
            <p:cNvSpPr/>
            <p:nvPr/>
          </p:nvSpPr>
          <p:spPr>
            <a:xfrm>
              <a:off x="4512209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47 Rectángulo"/>
            <p:cNvSpPr/>
            <p:nvPr/>
          </p:nvSpPr>
          <p:spPr>
            <a:xfrm>
              <a:off x="4728232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48 Rectángulo"/>
            <p:cNvSpPr/>
            <p:nvPr/>
          </p:nvSpPr>
          <p:spPr>
            <a:xfrm>
              <a:off x="4948578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49 Rectángulo"/>
            <p:cNvSpPr/>
            <p:nvPr/>
          </p:nvSpPr>
          <p:spPr>
            <a:xfrm>
              <a:off x="5160280" y="5344799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50 Rectángulo"/>
            <p:cNvSpPr/>
            <p:nvPr/>
          </p:nvSpPr>
          <p:spPr>
            <a:xfrm>
              <a:off x="5377099" y="5123364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51 Rectángulo"/>
            <p:cNvSpPr/>
            <p:nvPr/>
          </p:nvSpPr>
          <p:spPr>
            <a:xfrm>
              <a:off x="5588801" y="5123364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52 Rectángulo"/>
            <p:cNvSpPr/>
            <p:nvPr/>
          </p:nvSpPr>
          <p:spPr>
            <a:xfrm>
              <a:off x="5377099" y="5345568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53 Rectángulo"/>
            <p:cNvSpPr/>
            <p:nvPr/>
          </p:nvSpPr>
          <p:spPr>
            <a:xfrm>
              <a:off x="5588801" y="5345568"/>
              <a:ext cx="131310" cy="1313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5" name="54 Conector recto de flecha"/>
            <p:cNvCxnSpPr/>
            <p:nvPr/>
          </p:nvCxnSpPr>
          <p:spPr>
            <a:xfrm flipV="1">
              <a:off x="5654456" y="5476110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55 Conector recto de flecha"/>
            <p:cNvCxnSpPr/>
            <p:nvPr/>
          </p:nvCxnSpPr>
          <p:spPr>
            <a:xfrm flipV="1">
              <a:off x="5441961" y="5476115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56 Conector recto de flecha"/>
            <p:cNvCxnSpPr/>
            <p:nvPr/>
          </p:nvCxnSpPr>
          <p:spPr>
            <a:xfrm flipV="1">
              <a:off x="5225584" y="5476115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57 Conector recto de flecha"/>
            <p:cNvCxnSpPr/>
            <p:nvPr/>
          </p:nvCxnSpPr>
          <p:spPr>
            <a:xfrm flipV="1">
              <a:off x="5013089" y="5476120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58 Conector recto de flecha"/>
            <p:cNvCxnSpPr/>
            <p:nvPr/>
          </p:nvCxnSpPr>
          <p:spPr>
            <a:xfrm flipV="1">
              <a:off x="4787186" y="5475073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59 Conector recto de flecha"/>
            <p:cNvCxnSpPr/>
            <p:nvPr/>
          </p:nvCxnSpPr>
          <p:spPr>
            <a:xfrm flipV="1">
              <a:off x="4574691" y="5475078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60 Conector recto de flecha"/>
            <p:cNvCxnSpPr/>
            <p:nvPr/>
          </p:nvCxnSpPr>
          <p:spPr>
            <a:xfrm>
              <a:off x="5657985" y="5014371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61 Conector recto de flecha"/>
            <p:cNvCxnSpPr/>
            <p:nvPr/>
          </p:nvCxnSpPr>
          <p:spPr>
            <a:xfrm>
              <a:off x="5445490" y="5014376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62 Conector recto de flecha"/>
            <p:cNvCxnSpPr/>
            <p:nvPr/>
          </p:nvCxnSpPr>
          <p:spPr>
            <a:xfrm>
              <a:off x="5229113" y="5014376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63 Conector recto de flecha"/>
            <p:cNvCxnSpPr/>
            <p:nvPr/>
          </p:nvCxnSpPr>
          <p:spPr>
            <a:xfrm>
              <a:off x="5016618" y="5014381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64 Conector recto de flecha"/>
            <p:cNvCxnSpPr/>
            <p:nvPr/>
          </p:nvCxnSpPr>
          <p:spPr>
            <a:xfrm>
              <a:off x="4790715" y="5013334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65 Conector recto de flecha"/>
            <p:cNvCxnSpPr/>
            <p:nvPr/>
          </p:nvCxnSpPr>
          <p:spPr>
            <a:xfrm>
              <a:off x="4578220" y="5013339"/>
              <a:ext cx="1" cy="107970"/>
            </a:xfrm>
            <a:prstGeom prst="straightConnector1">
              <a:avLst/>
            </a:prstGeom>
            <a:ln w="3175" cmpd="sng">
              <a:solidFill>
                <a:schemeClr val="tx1">
                  <a:lumMod val="75000"/>
                  <a:lumOff val="25000"/>
                </a:schemeClr>
              </a:solidFill>
              <a:headEnd w="sm" len="sm"/>
              <a:tailEnd type="diamond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" name="10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5613" y="975813"/>
            <a:ext cx="682771" cy="499788"/>
          </a:xfrm>
          <a:prstGeom prst="rect">
            <a:avLst/>
          </a:prstGeom>
        </p:spPr>
      </p:pic>
      <p:sp>
        <p:nvSpPr>
          <p:cNvPr id="70" name="69 Rectángulo"/>
          <p:cNvSpPr/>
          <p:nvPr/>
        </p:nvSpPr>
        <p:spPr>
          <a:xfrm>
            <a:off x="1077062" y="2142148"/>
            <a:ext cx="568871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Current coding systems have algorithms that are inherently sequential</a:t>
            </a:r>
          </a:p>
          <a:p>
            <a:pPr marL="107950" indent="-107950">
              <a:buFont typeface="Arial" panose="020B0604020202020204" pitchFamily="34" charset="0"/>
              <a:buChar char="•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Mechanisms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that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prevent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parallelism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bitplane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image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</a:t>
            </a: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endParaRPr lang="es-ES" sz="14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endParaRPr lang="es-ES" sz="14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endParaRPr lang="es-ES" sz="14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endParaRPr lang="en-US" sz="14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1" name="Rectangle 11"/>
          <p:cNvSpPr>
            <a:spLocks noChangeArrowheads="1"/>
          </p:cNvSpPr>
          <p:nvPr/>
        </p:nvSpPr>
        <p:spPr bwMode="auto">
          <a:xfrm>
            <a:off x="251520" y="1844824"/>
            <a:ext cx="13051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Main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issues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77" name="476 Grupo"/>
          <p:cNvGrpSpPr/>
          <p:nvPr/>
        </p:nvGrpSpPr>
        <p:grpSpPr>
          <a:xfrm>
            <a:off x="6552732" y="3292640"/>
            <a:ext cx="1763684" cy="387336"/>
            <a:chOff x="3203848" y="4797152"/>
            <a:chExt cx="5832648" cy="1280952"/>
          </a:xfrm>
        </p:grpSpPr>
        <p:grpSp>
          <p:nvGrpSpPr>
            <p:cNvPr id="478" name="477 Grupo"/>
            <p:cNvGrpSpPr/>
            <p:nvPr/>
          </p:nvGrpSpPr>
          <p:grpSpPr>
            <a:xfrm>
              <a:off x="3203848" y="4860049"/>
              <a:ext cx="470103" cy="470103"/>
              <a:chOff x="2320418" y="5013176"/>
              <a:chExt cx="667406" cy="667406"/>
            </a:xfrm>
          </p:grpSpPr>
          <p:sp>
            <p:nvSpPr>
              <p:cNvPr id="604" name="603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" name="604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605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606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607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608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" name="609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" name="610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" name="611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9" name="478 Grupo"/>
            <p:cNvGrpSpPr/>
            <p:nvPr/>
          </p:nvGrpSpPr>
          <p:grpSpPr>
            <a:xfrm>
              <a:off x="3855270" y="4860049"/>
              <a:ext cx="470103" cy="470103"/>
              <a:chOff x="2320418" y="5013176"/>
              <a:chExt cx="667406" cy="667406"/>
            </a:xfrm>
          </p:grpSpPr>
          <p:sp>
            <p:nvSpPr>
              <p:cNvPr id="595" name="594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" name="595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" name="596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597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598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599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" name="600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" name="601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" name="602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0" name="479 Grupo"/>
            <p:cNvGrpSpPr/>
            <p:nvPr/>
          </p:nvGrpSpPr>
          <p:grpSpPr>
            <a:xfrm>
              <a:off x="4890635" y="4860312"/>
              <a:ext cx="470103" cy="470103"/>
              <a:chOff x="2320418" y="5013176"/>
              <a:chExt cx="667406" cy="667406"/>
            </a:xfrm>
          </p:grpSpPr>
          <p:sp>
            <p:nvSpPr>
              <p:cNvPr id="586" name="585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" name="586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" name="587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" name="588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589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590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591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" name="592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" name="593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1" name="480 Grupo"/>
            <p:cNvGrpSpPr/>
            <p:nvPr/>
          </p:nvGrpSpPr>
          <p:grpSpPr>
            <a:xfrm>
              <a:off x="5542057" y="4860312"/>
              <a:ext cx="470103" cy="470103"/>
              <a:chOff x="2320418" y="5013176"/>
              <a:chExt cx="667406" cy="667406"/>
            </a:xfrm>
          </p:grpSpPr>
          <p:sp>
            <p:nvSpPr>
              <p:cNvPr id="577" name="576 Rectángulo"/>
              <p:cNvSpPr/>
              <p:nvPr/>
            </p:nvSpPr>
            <p:spPr>
              <a:xfrm>
                <a:off x="2320418" y="5013176"/>
                <a:ext cx="667406" cy="66740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8" name="577 Elipse"/>
              <p:cNvSpPr/>
              <p:nvPr/>
            </p:nvSpPr>
            <p:spPr>
              <a:xfrm>
                <a:off x="2371570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" name="578 Elipse"/>
              <p:cNvSpPr/>
              <p:nvPr/>
            </p:nvSpPr>
            <p:spPr>
              <a:xfrm>
                <a:off x="2587594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" name="579 Elipse"/>
              <p:cNvSpPr/>
              <p:nvPr/>
            </p:nvSpPr>
            <p:spPr>
              <a:xfrm>
                <a:off x="2371570" y="5289374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1" name="580 Elipse"/>
              <p:cNvSpPr/>
              <p:nvPr/>
            </p:nvSpPr>
            <p:spPr>
              <a:xfrm>
                <a:off x="2803618" y="5289374"/>
                <a:ext cx="107234" cy="107234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581 Elipse"/>
              <p:cNvSpPr/>
              <p:nvPr/>
            </p:nvSpPr>
            <p:spPr>
              <a:xfrm>
                <a:off x="2371570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582 Elipse"/>
              <p:cNvSpPr/>
              <p:nvPr/>
            </p:nvSpPr>
            <p:spPr>
              <a:xfrm>
                <a:off x="2587594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583 Elipse"/>
              <p:cNvSpPr/>
              <p:nvPr/>
            </p:nvSpPr>
            <p:spPr>
              <a:xfrm>
                <a:off x="2803618" y="5505398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" name="584 Elipse"/>
              <p:cNvSpPr/>
              <p:nvPr/>
            </p:nvSpPr>
            <p:spPr>
              <a:xfrm>
                <a:off x="2803618" y="5073350"/>
                <a:ext cx="107234" cy="1072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2" name="Line 30"/>
            <p:cNvSpPr>
              <a:spLocks noChangeShapeType="1"/>
            </p:cNvSpPr>
            <p:nvPr/>
          </p:nvSpPr>
          <p:spPr bwMode="auto">
            <a:xfrm flipH="1">
              <a:off x="4410371" y="5086001"/>
              <a:ext cx="396822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grpSp>
          <p:nvGrpSpPr>
            <p:cNvPr id="483" name="482 Grupo"/>
            <p:cNvGrpSpPr/>
            <p:nvPr/>
          </p:nvGrpSpPr>
          <p:grpSpPr>
            <a:xfrm>
              <a:off x="3894237" y="5448145"/>
              <a:ext cx="389731" cy="170302"/>
              <a:chOff x="3249631" y="5990432"/>
              <a:chExt cx="566738" cy="247650"/>
            </a:xfrm>
          </p:grpSpPr>
          <p:sp>
            <p:nvSpPr>
              <p:cNvPr id="562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63" name="Line 217"/>
              <p:cNvSpPr>
                <a:spLocks noChangeShapeType="1"/>
              </p:cNvSpPr>
              <p:nvPr/>
            </p:nvSpPr>
            <p:spPr bwMode="auto">
              <a:xfrm rot="16200000" flipH="1">
                <a:off x="3504648" y="6049898"/>
                <a:ext cx="155823" cy="93349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4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5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6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7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8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9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0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1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2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3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4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5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76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484" name="483 Grupo"/>
            <p:cNvGrpSpPr/>
            <p:nvPr/>
          </p:nvGrpSpPr>
          <p:grpSpPr>
            <a:xfrm>
              <a:off x="4932040" y="5448186"/>
              <a:ext cx="389731" cy="170302"/>
              <a:chOff x="3249631" y="5990432"/>
              <a:chExt cx="566738" cy="247650"/>
            </a:xfrm>
          </p:grpSpPr>
          <p:sp>
            <p:nvSpPr>
              <p:cNvPr id="547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48" name="Line 217"/>
              <p:cNvSpPr>
                <a:spLocks noChangeShapeType="1"/>
              </p:cNvSpPr>
              <p:nvPr/>
            </p:nvSpPr>
            <p:spPr bwMode="auto">
              <a:xfrm rot="16200000" flipH="1" flipV="1">
                <a:off x="3397641" y="5942684"/>
                <a:ext cx="62268" cy="214222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9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0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1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2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3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4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5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6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7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8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59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0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61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grpSp>
          <p:nvGrpSpPr>
            <p:cNvPr id="485" name="484 Grupo"/>
            <p:cNvGrpSpPr/>
            <p:nvPr/>
          </p:nvGrpSpPr>
          <p:grpSpPr>
            <a:xfrm>
              <a:off x="5601271" y="5448186"/>
              <a:ext cx="389731" cy="170302"/>
              <a:chOff x="3249631" y="5990432"/>
              <a:chExt cx="566738" cy="247650"/>
            </a:xfrm>
          </p:grpSpPr>
          <p:sp>
            <p:nvSpPr>
              <p:cNvPr id="532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33" name="Line 217"/>
              <p:cNvSpPr>
                <a:spLocks noChangeShapeType="1"/>
              </p:cNvSpPr>
              <p:nvPr/>
            </p:nvSpPr>
            <p:spPr bwMode="auto">
              <a:xfrm rot="16200000" flipH="1" flipV="1">
                <a:off x="3452971" y="6098437"/>
                <a:ext cx="162689" cy="31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4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5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6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7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8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39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0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1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2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3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4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5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46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  <p:sp>
          <p:nvSpPr>
            <p:cNvPr id="486" name="Line 30"/>
            <p:cNvSpPr>
              <a:spLocks noChangeShapeType="1"/>
            </p:cNvSpPr>
            <p:nvPr/>
          </p:nvSpPr>
          <p:spPr bwMode="auto">
            <a:xfrm>
              <a:off x="6426801" y="5202502"/>
              <a:ext cx="338531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7" name="Line 30"/>
            <p:cNvSpPr>
              <a:spLocks noChangeShapeType="1"/>
            </p:cNvSpPr>
            <p:nvPr/>
          </p:nvSpPr>
          <p:spPr bwMode="auto">
            <a:xfrm>
              <a:off x="3412143" y="5896996"/>
              <a:ext cx="3016190" cy="0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8" name="Line 30"/>
            <p:cNvSpPr>
              <a:spLocks noChangeShapeType="1"/>
            </p:cNvSpPr>
            <p:nvPr/>
          </p:nvSpPr>
          <p:spPr bwMode="auto">
            <a:xfrm flipV="1">
              <a:off x="3417762" y="5619786"/>
              <a:ext cx="1982" cy="277209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89" name="Line 30"/>
            <p:cNvSpPr>
              <a:spLocks noChangeShapeType="1"/>
            </p:cNvSpPr>
            <p:nvPr/>
          </p:nvSpPr>
          <p:spPr bwMode="auto">
            <a:xfrm flipV="1">
              <a:off x="4090765" y="5619786"/>
              <a:ext cx="1982" cy="277209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0" name="Line 30"/>
            <p:cNvSpPr>
              <a:spLocks noChangeShapeType="1"/>
            </p:cNvSpPr>
            <p:nvPr/>
          </p:nvSpPr>
          <p:spPr bwMode="auto">
            <a:xfrm flipV="1">
              <a:off x="5125913" y="5613653"/>
              <a:ext cx="1982" cy="277209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1" name="Line 30"/>
            <p:cNvSpPr>
              <a:spLocks noChangeShapeType="1"/>
            </p:cNvSpPr>
            <p:nvPr/>
          </p:nvSpPr>
          <p:spPr bwMode="auto">
            <a:xfrm flipV="1">
              <a:off x="5795962" y="5613653"/>
              <a:ext cx="1982" cy="277209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2" name="Line 30"/>
            <p:cNvSpPr>
              <a:spLocks noChangeShapeType="1"/>
            </p:cNvSpPr>
            <p:nvPr/>
          </p:nvSpPr>
          <p:spPr bwMode="auto">
            <a:xfrm flipV="1">
              <a:off x="6426801" y="5202501"/>
              <a:ext cx="0" cy="697797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grpSp>
          <p:nvGrpSpPr>
            <p:cNvPr id="493" name="Group 2"/>
            <p:cNvGrpSpPr>
              <a:grpSpLocks/>
            </p:cNvGrpSpPr>
            <p:nvPr/>
          </p:nvGrpSpPr>
          <p:grpSpPr bwMode="auto">
            <a:xfrm rot="498828">
              <a:off x="6841786" y="4857254"/>
              <a:ext cx="562365" cy="560084"/>
              <a:chOff x="1281" y="579"/>
              <a:chExt cx="3187" cy="3172"/>
            </a:xfrm>
          </p:grpSpPr>
          <p:sp>
            <p:nvSpPr>
              <p:cNvPr id="523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317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524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5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6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7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8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9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30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31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494" name="Group 12"/>
            <p:cNvGrpSpPr>
              <a:grpSpLocks/>
            </p:cNvGrpSpPr>
            <p:nvPr/>
          </p:nvGrpSpPr>
          <p:grpSpPr bwMode="auto">
            <a:xfrm rot="1606593">
              <a:off x="7378163" y="5064498"/>
              <a:ext cx="466546" cy="464265"/>
              <a:chOff x="1281" y="579"/>
              <a:chExt cx="3187" cy="3172"/>
            </a:xfrm>
          </p:grpSpPr>
          <p:sp>
            <p:nvSpPr>
              <p:cNvPr id="514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317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515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6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7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8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19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0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1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22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495" name="Rectangle 34"/>
            <p:cNvSpPr>
              <a:spLocks noChangeArrowheads="1"/>
            </p:cNvSpPr>
            <p:nvPr/>
          </p:nvSpPr>
          <p:spPr bwMode="auto">
            <a:xfrm>
              <a:off x="6764041" y="4797152"/>
              <a:ext cx="1120327" cy="797523"/>
            </a:xfrm>
            <a:prstGeom prst="rect">
              <a:avLst/>
            </a:prstGeom>
            <a:noFill/>
            <a:ln w="3175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sp>
          <p:nvSpPr>
            <p:cNvPr id="496" name="Line 30"/>
            <p:cNvSpPr>
              <a:spLocks noChangeShapeType="1"/>
            </p:cNvSpPr>
            <p:nvPr/>
          </p:nvSpPr>
          <p:spPr bwMode="auto">
            <a:xfrm>
              <a:off x="7353167" y="5594676"/>
              <a:ext cx="0" cy="288032"/>
            </a:xfrm>
            <a:prstGeom prst="line">
              <a:avLst/>
            </a:prstGeom>
            <a:no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497" name="496 Rectángulo"/>
            <p:cNvSpPr/>
            <p:nvPr/>
          </p:nvSpPr>
          <p:spPr>
            <a:xfrm>
              <a:off x="7320645" y="5903211"/>
              <a:ext cx="1715851" cy="17489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>
              <a:solidFill>
                <a:schemeClr val="tx1"/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8" name="497 Grupo"/>
            <p:cNvGrpSpPr/>
            <p:nvPr/>
          </p:nvGrpSpPr>
          <p:grpSpPr>
            <a:xfrm>
              <a:off x="3222355" y="5449484"/>
              <a:ext cx="389731" cy="170302"/>
              <a:chOff x="3249631" y="5990432"/>
              <a:chExt cx="566738" cy="247650"/>
            </a:xfrm>
          </p:grpSpPr>
          <p:sp>
            <p:nvSpPr>
              <p:cNvPr id="499" name="AutoShape 216"/>
              <p:cNvSpPr>
                <a:spLocks noChangeArrowheads="1"/>
              </p:cNvSpPr>
              <p:nvPr/>
            </p:nvSpPr>
            <p:spPr bwMode="auto">
              <a:xfrm rot="16200000">
                <a:off x="3409175" y="5830888"/>
                <a:ext cx="247650" cy="566738"/>
              </a:xfrm>
              <a:prstGeom prst="moon">
                <a:avLst>
                  <a:gd name="adj" fmla="val 87500"/>
                </a:avLst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500" name="Line 217"/>
              <p:cNvSpPr>
                <a:spLocks noChangeShapeType="1"/>
              </p:cNvSpPr>
              <p:nvPr/>
            </p:nvSpPr>
            <p:spPr bwMode="auto">
              <a:xfrm rot="16200000" flipH="1">
                <a:off x="3511874" y="6042669"/>
                <a:ext cx="152295" cy="104279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1" name="Line 219"/>
              <p:cNvSpPr>
                <a:spLocks noChangeShapeType="1"/>
              </p:cNvSpPr>
              <p:nvPr/>
            </p:nvSpPr>
            <p:spPr bwMode="auto">
              <a:xfrm rot="16200000">
                <a:off x="3521887" y="6221413"/>
                <a:ext cx="28575" cy="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2" name="Line 220"/>
              <p:cNvSpPr>
                <a:spLocks noChangeShapeType="1"/>
              </p:cNvSpPr>
              <p:nvPr/>
            </p:nvSpPr>
            <p:spPr bwMode="auto">
              <a:xfrm rot="16200000">
                <a:off x="3310750" y="6119813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3" name="Line 221"/>
              <p:cNvSpPr>
                <a:spLocks noChangeShapeType="1"/>
              </p:cNvSpPr>
              <p:nvPr/>
            </p:nvSpPr>
            <p:spPr bwMode="auto">
              <a:xfrm rot="16200000">
                <a:off x="3406000" y="6194425"/>
                <a:ext cx="25400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4" name="Line 222"/>
              <p:cNvSpPr>
                <a:spLocks noChangeShapeType="1"/>
              </p:cNvSpPr>
              <p:nvPr/>
            </p:nvSpPr>
            <p:spPr bwMode="auto">
              <a:xfrm rot="16200000">
                <a:off x="3285350" y="6073775"/>
                <a:ext cx="11112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5" name="Line 223"/>
              <p:cNvSpPr>
                <a:spLocks noChangeShapeType="1"/>
              </p:cNvSpPr>
              <p:nvPr/>
            </p:nvSpPr>
            <p:spPr bwMode="auto">
              <a:xfrm rot="16200000">
                <a:off x="3350437" y="6162675"/>
                <a:ext cx="22225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6" name="Line 224"/>
              <p:cNvSpPr>
                <a:spLocks noChangeShapeType="1"/>
              </p:cNvSpPr>
              <p:nvPr/>
            </p:nvSpPr>
            <p:spPr bwMode="auto">
              <a:xfrm rot="16200000">
                <a:off x="3464737" y="6216650"/>
                <a:ext cx="25400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7" name="Line 225"/>
              <p:cNvSpPr>
                <a:spLocks noChangeShapeType="1"/>
              </p:cNvSpPr>
              <p:nvPr/>
            </p:nvSpPr>
            <p:spPr bwMode="auto">
              <a:xfrm rot="16200000">
                <a:off x="3264712" y="6026150"/>
                <a:ext cx="7937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8" name="Line 226"/>
              <p:cNvSpPr>
                <a:spLocks noChangeShapeType="1"/>
              </p:cNvSpPr>
              <p:nvPr/>
            </p:nvSpPr>
            <p:spPr bwMode="auto">
              <a:xfrm rot="16200000" flipV="1">
                <a:off x="3736200" y="6118225"/>
                <a:ext cx="17462" cy="2063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09" name="Line 227"/>
              <p:cNvSpPr>
                <a:spLocks noChangeShapeType="1"/>
              </p:cNvSpPr>
              <p:nvPr/>
            </p:nvSpPr>
            <p:spPr bwMode="auto">
              <a:xfrm rot="16200000" flipV="1">
                <a:off x="3634600" y="6191250"/>
                <a:ext cx="23812" cy="142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10" name="Line 228"/>
              <p:cNvSpPr>
                <a:spLocks noChangeShapeType="1"/>
              </p:cNvSpPr>
              <p:nvPr/>
            </p:nvSpPr>
            <p:spPr bwMode="auto">
              <a:xfrm rot="16200000" flipV="1">
                <a:off x="3769537" y="6072188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11" name="Line 229"/>
              <p:cNvSpPr>
                <a:spLocks noChangeShapeType="1"/>
              </p:cNvSpPr>
              <p:nvPr/>
            </p:nvSpPr>
            <p:spPr bwMode="auto">
              <a:xfrm rot="16200000" flipV="1">
                <a:off x="3686987" y="6157913"/>
                <a:ext cx="23812" cy="19050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12" name="Line 230"/>
              <p:cNvSpPr>
                <a:spLocks noChangeShapeType="1"/>
              </p:cNvSpPr>
              <p:nvPr/>
            </p:nvSpPr>
            <p:spPr bwMode="auto">
              <a:xfrm rot="16200000" flipV="1">
                <a:off x="3575862" y="6213475"/>
                <a:ext cx="23812" cy="4763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513" name="Line 231"/>
              <p:cNvSpPr>
                <a:spLocks noChangeShapeType="1"/>
              </p:cNvSpPr>
              <p:nvPr/>
            </p:nvSpPr>
            <p:spPr bwMode="auto">
              <a:xfrm rot="16200000" flipV="1">
                <a:off x="3791762" y="6024563"/>
                <a:ext cx="9525" cy="26988"/>
              </a:xfrm>
              <a:prstGeom prst="lin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</p:grpSp>
      <p:grpSp>
        <p:nvGrpSpPr>
          <p:cNvPr id="613" name="612 Grupo"/>
          <p:cNvGrpSpPr/>
          <p:nvPr/>
        </p:nvGrpSpPr>
        <p:grpSpPr>
          <a:xfrm>
            <a:off x="6482085" y="2295138"/>
            <a:ext cx="995250" cy="987411"/>
            <a:chOff x="2771799" y="1153100"/>
            <a:chExt cx="3600401" cy="3572044"/>
          </a:xfrm>
        </p:grpSpPr>
        <p:sp>
          <p:nvSpPr>
            <p:cNvPr id="614" name="613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614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615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616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617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618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619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620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621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622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623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624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625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626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627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628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629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630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631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632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633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634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635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636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637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638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639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640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641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642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643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644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645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646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647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648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649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650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651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652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653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654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655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656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657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658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659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660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661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662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663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664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665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666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667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668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669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670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671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672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673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674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675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676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677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678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679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680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681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682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683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684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685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686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687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688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689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690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691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692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693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694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695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696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697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698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699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700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701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702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703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704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705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706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707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708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709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710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711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712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713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714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715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716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717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718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719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720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721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722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723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724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725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726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727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728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0" name="729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730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731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732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4" name="733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5" name="734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735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7" name="736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737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738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739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740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741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742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743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744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745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746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8" name="747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748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749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750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751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752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753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754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755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756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757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758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" name="759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760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761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762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4" name="763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764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765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766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767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768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769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" name="770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771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772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773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774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775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776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777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778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779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780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781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782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783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784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785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786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" name="787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788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789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790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791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792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793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794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795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796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797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798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799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800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801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802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803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5" name="804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805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7" name="806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8" name="807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808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809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810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811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812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813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814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815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816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817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818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0" name="819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820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2" name="821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3" name="822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823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824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825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826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827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828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829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830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831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3" name="832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833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5" name="834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6" name="835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7" name="836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8" name="837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9" name="838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839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840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841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842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843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844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845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846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847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848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" name="849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850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851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852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853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854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855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856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857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858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859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860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861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862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863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864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6" name="865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7" name="866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867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868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869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1" name="870 Grupo"/>
            <p:cNvGrpSpPr/>
            <p:nvPr/>
          </p:nvGrpSpPr>
          <p:grpSpPr>
            <a:xfrm>
              <a:off x="2771799" y="2084663"/>
              <a:ext cx="3600401" cy="1728192"/>
              <a:chOff x="2686050" y="2084663"/>
              <a:chExt cx="3756024" cy="1728192"/>
            </a:xfrm>
          </p:grpSpPr>
          <p:sp>
            <p:nvSpPr>
              <p:cNvPr id="872" name="Line 30"/>
              <p:cNvSpPr>
                <a:spLocks noChangeShapeType="1"/>
              </p:cNvSpPr>
              <p:nvPr/>
            </p:nvSpPr>
            <p:spPr bwMode="auto">
              <a:xfrm flipH="1">
                <a:off x="2686050" y="2084663"/>
                <a:ext cx="3742282" cy="1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873" name="Line 30"/>
              <p:cNvSpPr>
                <a:spLocks noChangeShapeType="1"/>
              </p:cNvSpPr>
              <p:nvPr/>
            </p:nvSpPr>
            <p:spPr bwMode="auto">
              <a:xfrm flipH="1">
                <a:off x="2699792" y="2947447"/>
                <a:ext cx="3742282" cy="1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874" name="Line 30"/>
              <p:cNvSpPr>
                <a:spLocks noChangeShapeType="1"/>
              </p:cNvSpPr>
              <p:nvPr/>
            </p:nvSpPr>
            <p:spPr bwMode="auto">
              <a:xfrm flipH="1">
                <a:off x="2699792" y="3811543"/>
                <a:ext cx="3742282" cy="1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</p:grpSp>
      <p:sp>
        <p:nvSpPr>
          <p:cNvPr id="875" name="874 Rectángulo"/>
          <p:cNvSpPr/>
          <p:nvPr/>
        </p:nvSpPr>
        <p:spPr>
          <a:xfrm>
            <a:off x="1005054" y="3916213"/>
            <a:ext cx="5883845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Redevise mechanisms to allow SIMD computing</a:t>
            </a: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Scanning</a:t>
            </a:r>
            <a:r>
              <a:rPr lang="es-E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stripes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coded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parallel</a:t>
            </a:r>
            <a:endParaRPr lang="es-ES" sz="14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Context</a:t>
            </a:r>
            <a:r>
              <a:rPr lang="es-E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formation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simplification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without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sacrifice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performance</a:t>
            </a:r>
            <a:endParaRPr lang="es-ES" sz="14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Probability</a:t>
            </a:r>
            <a:r>
              <a:rPr lang="es-E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use of a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stationary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model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via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LUTs</a:t>
            </a:r>
            <a:endParaRPr lang="es-ES" sz="14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450850" lvl="1" indent="-115888">
              <a:buSzPct val="50000"/>
              <a:buFont typeface="Courier New" panose="02070309020205020404" pitchFamily="49" charset="0"/>
              <a:buChar char="o"/>
            </a:pPr>
            <a:r>
              <a:rPr lang="es-E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Arithmetic</a:t>
            </a:r>
            <a:r>
              <a:rPr lang="es-E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multiple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coders</a:t>
            </a:r>
            <a:r>
              <a:rPr lang="es-ES" sz="14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and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sorting</a:t>
            </a:r>
            <a:r>
              <a:rPr lang="es-ES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technique</a:t>
            </a:r>
            <a:endParaRPr lang="en-US" sz="14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76" name="Rectangle 11"/>
          <p:cNvSpPr>
            <a:spLocks noChangeArrowheads="1"/>
          </p:cNvSpPr>
          <p:nvPr/>
        </p:nvSpPr>
        <p:spPr bwMode="auto">
          <a:xfrm>
            <a:off x="179512" y="3608677"/>
            <a:ext cx="187904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Proposed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method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77" name="876 Grupo"/>
          <p:cNvGrpSpPr/>
          <p:nvPr/>
        </p:nvGrpSpPr>
        <p:grpSpPr>
          <a:xfrm>
            <a:off x="7318255" y="3908541"/>
            <a:ext cx="1031406" cy="1015407"/>
            <a:chOff x="2771799" y="1153100"/>
            <a:chExt cx="3600401" cy="3572044"/>
          </a:xfrm>
        </p:grpSpPr>
        <p:sp>
          <p:nvSpPr>
            <p:cNvPr id="878" name="877 Rectángulo"/>
            <p:cNvSpPr/>
            <p:nvPr/>
          </p:nvSpPr>
          <p:spPr>
            <a:xfrm>
              <a:off x="2771799" y="1153100"/>
              <a:ext cx="3600401" cy="3572044"/>
            </a:xfrm>
            <a:prstGeom prst="rect">
              <a:avLst/>
            </a:prstGeom>
            <a:solidFill>
              <a:srgbClr val="E8F8EE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878 Elipse"/>
            <p:cNvSpPr/>
            <p:nvPr/>
          </p:nvSpPr>
          <p:spPr>
            <a:xfrm>
              <a:off x="288059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879 Elipse"/>
            <p:cNvSpPr/>
            <p:nvPr/>
          </p:nvSpPr>
          <p:spPr>
            <a:xfrm>
              <a:off x="309661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880 Elipse"/>
            <p:cNvSpPr/>
            <p:nvPr/>
          </p:nvSpPr>
          <p:spPr>
            <a:xfrm>
              <a:off x="331263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881 Elipse"/>
            <p:cNvSpPr/>
            <p:nvPr/>
          </p:nvSpPr>
          <p:spPr>
            <a:xfrm>
              <a:off x="352866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" name="882 Elipse"/>
            <p:cNvSpPr/>
            <p:nvPr/>
          </p:nvSpPr>
          <p:spPr>
            <a:xfrm>
              <a:off x="374468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883 Elipse"/>
            <p:cNvSpPr/>
            <p:nvPr/>
          </p:nvSpPr>
          <p:spPr>
            <a:xfrm>
              <a:off x="396071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884 Elipse"/>
            <p:cNvSpPr/>
            <p:nvPr/>
          </p:nvSpPr>
          <p:spPr>
            <a:xfrm>
              <a:off x="417673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885 Elipse"/>
            <p:cNvSpPr/>
            <p:nvPr/>
          </p:nvSpPr>
          <p:spPr>
            <a:xfrm>
              <a:off x="439275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886 Elipse"/>
            <p:cNvSpPr/>
            <p:nvPr/>
          </p:nvSpPr>
          <p:spPr>
            <a:xfrm>
              <a:off x="460878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887 Elipse"/>
            <p:cNvSpPr/>
            <p:nvPr/>
          </p:nvSpPr>
          <p:spPr>
            <a:xfrm>
              <a:off x="482480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888 Elipse"/>
            <p:cNvSpPr/>
            <p:nvPr/>
          </p:nvSpPr>
          <p:spPr>
            <a:xfrm>
              <a:off x="5040830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889 Elipse"/>
            <p:cNvSpPr/>
            <p:nvPr/>
          </p:nvSpPr>
          <p:spPr>
            <a:xfrm>
              <a:off x="5256854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890 Elipse"/>
            <p:cNvSpPr/>
            <p:nvPr/>
          </p:nvSpPr>
          <p:spPr>
            <a:xfrm>
              <a:off x="5472878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891 Elipse"/>
            <p:cNvSpPr/>
            <p:nvPr/>
          </p:nvSpPr>
          <p:spPr>
            <a:xfrm>
              <a:off x="5688902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3" name="892 Elipse"/>
            <p:cNvSpPr/>
            <p:nvPr/>
          </p:nvSpPr>
          <p:spPr>
            <a:xfrm>
              <a:off x="5904926" y="126876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893 Elipse"/>
            <p:cNvSpPr/>
            <p:nvPr/>
          </p:nvSpPr>
          <p:spPr>
            <a:xfrm>
              <a:off x="288059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894 Elipse"/>
            <p:cNvSpPr/>
            <p:nvPr/>
          </p:nvSpPr>
          <p:spPr>
            <a:xfrm>
              <a:off x="309661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895 Elipse"/>
            <p:cNvSpPr/>
            <p:nvPr/>
          </p:nvSpPr>
          <p:spPr>
            <a:xfrm>
              <a:off x="374468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896 Elipse"/>
            <p:cNvSpPr/>
            <p:nvPr/>
          </p:nvSpPr>
          <p:spPr>
            <a:xfrm>
              <a:off x="396071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897 Elipse"/>
            <p:cNvSpPr/>
            <p:nvPr/>
          </p:nvSpPr>
          <p:spPr>
            <a:xfrm>
              <a:off x="417673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898 Elipse"/>
            <p:cNvSpPr/>
            <p:nvPr/>
          </p:nvSpPr>
          <p:spPr>
            <a:xfrm>
              <a:off x="439275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899 Elipse"/>
            <p:cNvSpPr/>
            <p:nvPr/>
          </p:nvSpPr>
          <p:spPr>
            <a:xfrm>
              <a:off x="460878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900 Elipse"/>
            <p:cNvSpPr/>
            <p:nvPr/>
          </p:nvSpPr>
          <p:spPr>
            <a:xfrm>
              <a:off x="482480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901 Elipse"/>
            <p:cNvSpPr/>
            <p:nvPr/>
          </p:nvSpPr>
          <p:spPr>
            <a:xfrm>
              <a:off x="5040830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902 Elipse"/>
            <p:cNvSpPr/>
            <p:nvPr/>
          </p:nvSpPr>
          <p:spPr>
            <a:xfrm>
              <a:off x="5256854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903 Elipse"/>
            <p:cNvSpPr/>
            <p:nvPr/>
          </p:nvSpPr>
          <p:spPr>
            <a:xfrm>
              <a:off x="5472878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904 Elipse"/>
            <p:cNvSpPr/>
            <p:nvPr/>
          </p:nvSpPr>
          <p:spPr>
            <a:xfrm>
              <a:off x="5688902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905 Elipse"/>
            <p:cNvSpPr/>
            <p:nvPr/>
          </p:nvSpPr>
          <p:spPr>
            <a:xfrm>
              <a:off x="5904926" y="148478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906 Elipse"/>
            <p:cNvSpPr/>
            <p:nvPr/>
          </p:nvSpPr>
          <p:spPr>
            <a:xfrm>
              <a:off x="288059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907 Elipse"/>
            <p:cNvSpPr/>
            <p:nvPr/>
          </p:nvSpPr>
          <p:spPr>
            <a:xfrm>
              <a:off x="309661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908 Elipse"/>
            <p:cNvSpPr/>
            <p:nvPr/>
          </p:nvSpPr>
          <p:spPr>
            <a:xfrm>
              <a:off x="374468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0" name="909 Elipse"/>
            <p:cNvSpPr/>
            <p:nvPr/>
          </p:nvSpPr>
          <p:spPr>
            <a:xfrm>
              <a:off x="396071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910 Elipse"/>
            <p:cNvSpPr/>
            <p:nvPr/>
          </p:nvSpPr>
          <p:spPr>
            <a:xfrm>
              <a:off x="439275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2" name="911 Elipse"/>
            <p:cNvSpPr/>
            <p:nvPr/>
          </p:nvSpPr>
          <p:spPr>
            <a:xfrm>
              <a:off x="460878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912 Elipse"/>
            <p:cNvSpPr/>
            <p:nvPr/>
          </p:nvSpPr>
          <p:spPr>
            <a:xfrm>
              <a:off x="482480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913 Elipse"/>
            <p:cNvSpPr/>
            <p:nvPr/>
          </p:nvSpPr>
          <p:spPr>
            <a:xfrm>
              <a:off x="504083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914 Elipse"/>
            <p:cNvSpPr/>
            <p:nvPr/>
          </p:nvSpPr>
          <p:spPr>
            <a:xfrm>
              <a:off x="5256854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915 Elipse"/>
            <p:cNvSpPr/>
            <p:nvPr/>
          </p:nvSpPr>
          <p:spPr>
            <a:xfrm>
              <a:off x="5472878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916 Elipse"/>
            <p:cNvSpPr/>
            <p:nvPr/>
          </p:nvSpPr>
          <p:spPr>
            <a:xfrm>
              <a:off x="5688902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917 Elipse"/>
            <p:cNvSpPr/>
            <p:nvPr/>
          </p:nvSpPr>
          <p:spPr>
            <a:xfrm>
              <a:off x="5904926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918 Elipse"/>
            <p:cNvSpPr/>
            <p:nvPr/>
          </p:nvSpPr>
          <p:spPr>
            <a:xfrm>
              <a:off x="6120950" y="170080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919 Elipse"/>
            <p:cNvSpPr/>
            <p:nvPr/>
          </p:nvSpPr>
          <p:spPr>
            <a:xfrm>
              <a:off x="288059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920 Elipse"/>
            <p:cNvSpPr/>
            <p:nvPr/>
          </p:nvSpPr>
          <p:spPr>
            <a:xfrm>
              <a:off x="309661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921 Elipse"/>
            <p:cNvSpPr/>
            <p:nvPr/>
          </p:nvSpPr>
          <p:spPr>
            <a:xfrm>
              <a:off x="331263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922 Elipse"/>
            <p:cNvSpPr/>
            <p:nvPr/>
          </p:nvSpPr>
          <p:spPr>
            <a:xfrm>
              <a:off x="352866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923 Elipse"/>
            <p:cNvSpPr/>
            <p:nvPr/>
          </p:nvSpPr>
          <p:spPr>
            <a:xfrm>
              <a:off x="374468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924 Elipse"/>
            <p:cNvSpPr/>
            <p:nvPr/>
          </p:nvSpPr>
          <p:spPr>
            <a:xfrm>
              <a:off x="396071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925 Elipse"/>
            <p:cNvSpPr/>
            <p:nvPr/>
          </p:nvSpPr>
          <p:spPr>
            <a:xfrm>
              <a:off x="460878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926 Elipse"/>
            <p:cNvSpPr/>
            <p:nvPr/>
          </p:nvSpPr>
          <p:spPr>
            <a:xfrm>
              <a:off x="482480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927 Elipse"/>
            <p:cNvSpPr/>
            <p:nvPr/>
          </p:nvSpPr>
          <p:spPr>
            <a:xfrm>
              <a:off x="504083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928 Elipse"/>
            <p:cNvSpPr/>
            <p:nvPr/>
          </p:nvSpPr>
          <p:spPr>
            <a:xfrm>
              <a:off x="5256854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929 Elipse"/>
            <p:cNvSpPr/>
            <p:nvPr/>
          </p:nvSpPr>
          <p:spPr>
            <a:xfrm>
              <a:off x="5472878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930 Elipse"/>
            <p:cNvSpPr/>
            <p:nvPr/>
          </p:nvSpPr>
          <p:spPr>
            <a:xfrm>
              <a:off x="5688902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931 Elipse"/>
            <p:cNvSpPr/>
            <p:nvPr/>
          </p:nvSpPr>
          <p:spPr>
            <a:xfrm>
              <a:off x="5904926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932 Elipse"/>
            <p:cNvSpPr/>
            <p:nvPr/>
          </p:nvSpPr>
          <p:spPr>
            <a:xfrm>
              <a:off x="6120950" y="191683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933 Elipse"/>
            <p:cNvSpPr/>
            <p:nvPr/>
          </p:nvSpPr>
          <p:spPr>
            <a:xfrm>
              <a:off x="288059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934 Elipse"/>
            <p:cNvSpPr/>
            <p:nvPr/>
          </p:nvSpPr>
          <p:spPr>
            <a:xfrm>
              <a:off x="309661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935 Elipse"/>
            <p:cNvSpPr/>
            <p:nvPr/>
          </p:nvSpPr>
          <p:spPr>
            <a:xfrm>
              <a:off x="331263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936 Elipse"/>
            <p:cNvSpPr/>
            <p:nvPr/>
          </p:nvSpPr>
          <p:spPr>
            <a:xfrm>
              <a:off x="352866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8" name="937 Elipse"/>
            <p:cNvSpPr/>
            <p:nvPr/>
          </p:nvSpPr>
          <p:spPr>
            <a:xfrm>
              <a:off x="374468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938 Elipse"/>
            <p:cNvSpPr/>
            <p:nvPr/>
          </p:nvSpPr>
          <p:spPr>
            <a:xfrm>
              <a:off x="439275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0" name="939 Elipse"/>
            <p:cNvSpPr/>
            <p:nvPr/>
          </p:nvSpPr>
          <p:spPr>
            <a:xfrm>
              <a:off x="460878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1" name="940 Elipse"/>
            <p:cNvSpPr/>
            <p:nvPr/>
          </p:nvSpPr>
          <p:spPr>
            <a:xfrm>
              <a:off x="482480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2" name="941 Elipse"/>
            <p:cNvSpPr/>
            <p:nvPr/>
          </p:nvSpPr>
          <p:spPr>
            <a:xfrm>
              <a:off x="504083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3" name="942 Elipse"/>
            <p:cNvSpPr/>
            <p:nvPr/>
          </p:nvSpPr>
          <p:spPr>
            <a:xfrm>
              <a:off x="5256854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943 Elipse"/>
            <p:cNvSpPr/>
            <p:nvPr/>
          </p:nvSpPr>
          <p:spPr>
            <a:xfrm>
              <a:off x="5472878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944 Elipse"/>
            <p:cNvSpPr/>
            <p:nvPr/>
          </p:nvSpPr>
          <p:spPr>
            <a:xfrm>
              <a:off x="5688902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945 Elipse"/>
            <p:cNvSpPr/>
            <p:nvPr/>
          </p:nvSpPr>
          <p:spPr>
            <a:xfrm>
              <a:off x="5904926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946 Elipse"/>
            <p:cNvSpPr/>
            <p:nvPr/>
          </p:nvSpPr>
          <p:spPr>
            <a:xfrm>
              <a:off x="6120950" y="213285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947 Elipse"/>
            <p:cNvSpPr/>
            <p:nvPr/>
          </p:nvSpPr>
          <p:spPr>
            <a:xfrm>
              <a:off x="288059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948 Elipse"/>
            <p:cNvSpPr/>
            <p:nvPr/>
          </p:nvSpPr>
          <p:spPr>
            <a:xfrm>
              <a:off x="3096614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949 Elipse"/>
            <p:cNvSpPr/>
            <p:nvPr/>
          </p:nvSpPr>
          <p:spPr>
            <a:xfrm>
              <a:off x="331263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1" name="950 Elipse"/>
            <p:cNvSpPr/>
            <p:nvPr/>
          </p:nvSpPr>
          <p:spPr>
            <a:xfrm>
              <a:off x="352866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951 Elipse"/>
            <p:cNvSpPr/>
            <p:nvPr/>
          </p:nvSpPr>
          <p:spPr>
            <a:xfrm>
              <a:off x="374468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952 Elipse"/>
            <p:cNvSpPr/>
            <p:nvPr/>
          </p:nvSpPr>
          <p:spPr>
            <a:xfrm>
              <a:off x="439275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953 Elipse"/>
            <p:cNvSpPr/>
            <p:nvPr/>
          </p:nvSpPr>
          <p:spPr>
            <a:xfrm>
              <a:off x="460878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5" name="954 Elipse"/>
            <p:cNvSpPr/>
            <p:nvPr/>
          </p:nvSpPr>
          <p:spPr>
            <a:xfrm>
              <a:off x="482480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955 Elipse"/>
            <p:cNvSpPr/>
            <p:nvPr/>
          </p:nvSpPr>
          <p:spPr>
            <a:xfrm>
              <a:off x="5472878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7" name="956 Elipse"/>
            <p:cNvSpPr/>
            <p:nvPr/>
          </p:nvSpPr>
          <p:spPr>
            <a:xfrm>
              <a:off x="5688902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8" name="957 Elipse"/>
            <p:cNvSpPr/>
            <p:nvPr/>
          </p:nvSpPr>
          <p:spPr>
            <a:xfrm>
              <a:off x="5904926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958 Elipse"/>
            <p:cNvSpPr/>
            <p:nvPr/>
          </p:nvSpPr>
          <p:spPr>
            <a:xfrm>
              <a:off x="6120950" y="234888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959 Elipse"/>
            <p:cNvSpPr/>
            <p:nvPr/>
          </p:nvSpPr>
          <p:spPr>
            <a:xfrm>
              <a:off x="288059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960 Elipse"/>
            <p:cNvSpPr/>
            <p:nvPr/>
          </p:nvSpPr>
          <p:spPr>
            <a:xfrm>
              <a:off x="309661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961 Elipse"/>
            <p:cNvSpPr/>
            <p:nvPr/>
          </p:nvSpPr>
          <p:spPr>
            <a:xfrm>
              <a:off x="331263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962 Elipse"/>
            <p:cNvSpPr/>
            <p:nvPr/>
          </p:nvSpPr>
          <p:spPr>
            <a:xfrm>
              <a:off x="352866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963 Elipse"/>
            <p:cNvSpPr/>
            <p:nvPr/>
          </p:nvSpPr>
          <p:spPr>
            <a:xfrm>
              <a:off x="374468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964 Elipse"/>
            <p:cNvSpPr/>
            <p:nvPr/>
          </p:nvSpPr>
          <p:spPr>
            <a:xfrm>
              <a:off x="396071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965 Elipse"/>
            <p:cNvSpPr/>
            <p:nvPr/>
          </p:nvSpPr>
          <p:spPr>
            <a:xfrm>
              <a:off x="4176734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966 Elipse"/>
            <p:cNvSpPr/>
            <p:nvPr/>
          </p:nvSpPr>
          <p:spPr>
            <a:xfrm>
              <a:off x="4392758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8" name="967 Elipse"/>
            <p:cNvSpPr/>
            <p:nvPr/>
          </p:nvSpPr>
          <p:spPr>
            <a:xfrm>
              <a:off x="4608782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968 Elipse"/>
            <p:cNvSpPr/>
            <p:nvPr/>
          </p:nvSpPr>
          <p:spPr>
            <a:xfrm>
              <a:off x="482480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969 Elipse"/>
            <p:cNvSpPr/>
            <p:nvPr/>
          </p:nvSpPr>
          <p:spPr>
            <a:xfrm>
              <a:off x="5904926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970 Elipse"/>
            <p:cNvSpPr/>
            <p:nvPr/>
          </p:nvSpPr>
          <p:spPr>
            <a:xfrm>
              <a:off x="6120950" y="256490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971 Elipse"/>
            <p:cNvSpPr/>
            <p:nvPr/>
          </p:nvSpPr>
          <p:spPr>
            <a:xfrm>
              <a:off x="288059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972 Elipse"/>
            <p:cNvSpPr/>
            <p:nvPr/>
          </p:nvSpPr>
          <p:spPr>
            <a:xfrm>
              <a:off x="309661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973 Elipse"/>
            <p:cNvSpPr/>
            <p:nvPr/>
          </p:nvSpPr>
          <p:spPr>
            <a:xfrm>
              <a:off x="331263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974 Elipse"/>
            <p:cNvSpPr/>
            <p:nvPr/>
          </p:nvSpPr>
          <p:spPr>
            <a:xfrm>
              <a:off x="352866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975 Elipse"/>
            <p:cNvSpPr/>
            <p:nvPr/>
          </p:nvSpPr>
          <p:spPr>
            <a:xfrm>
              <a:off x="374468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976 Elipse"/>
            <p:cNvSpPr/>
            <p:nvPr/>
          </p:nvSpPr>
          <p:spPr>
            <a:xfrm>
              <a:off x="396071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977 Elipse"/>
            <p:cNvSpPr/>
            <p:nvPr/>
          </p:nvSpPr>
          <p:spPr>
            <a:xfrm>
              <a:off x="4176734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978 Elipse"/>
            <p:cNvSpPr/>
            <p:nvPr/>
          </p:nvSpPr>
          <p:spPr>
            <a:xfrm>
              <a:off x="439275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979 Elipse"/>
            <p:cNvSpPr/>
            <p:nvPr/>
          </p:nvSpPr>
          <p:spPr>
            <a:xfrm>
              <a:off x="460878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980 Elipse"/>
            <p:cNvSpPr/>
            <p:nvPr/>
          </p:nvSpPr>
          <p:spPr>
            <a:xfrm>
              <a:off x="482480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981 Elipse"/>
            <p:cNvSpPr/>
            <p:nvPr/>
          </p:nvSpPr>
          <p:spPr>
            <a:xfrm>
              <a:off x="5472878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982 Elipse"/>
            <p:cNvSpPr/>
            <p:nvPr/>
          </p:nvSpPr>
          <p:spPr>
            <a:xfrm>
              <a:off x="5688902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983 Elipse"/>
            <p:cNvSpPr/>
            <p:nvPr/>
          </p:nvSpPr>
          <p:spPr>
            <a:xfrm>
              <a:off x="5904926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984 Elipse"/>
            <p:cNvSpPr/>
            <p:nvPr/>
          </p:nvSpPr>
          <p:spPr>
            <a:xfrm>
              <a:off x="6120950" y="278092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985 Elipse"/>
            <p:cNvSpPr/>
            <p:nvPr/>
          </p:nvSpPr>
          <p:spPr>
            <a:xfrm>
              <a:off x="288059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986 Elipse"/>
            <p:cNvSpPr/>
            <p:nvPr/>
          </p:nvSpPr>
          <p:spPr>
            <a:xfrm>
              <a:off x="309661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987 Elipse"/>
            <p:cNvSpPr/>
            <p:nvPr/>
          </p:nvSpPr>
          <p:spPr>
            <a:xfrm>
              <a:off x="331263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988 Elipse"/>
            <p:cNvSpPr/>
            <p:nvPr/>
          </p:nvSpPr>
          <p:spPr>
            <a:xfrm>
              <a:off x="352866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989 Elipse"/>
            <p:cNvSpPr/>
            <p:nvPr/>
          </p:nvSpPr>
          <p:spPr>
            <a:xfrm>
              <a:off x="374468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990 Elipse"/>
            <p:cNvSpPr/>
            <p:nvPr/>
          </p:nvSpPr>
          <p:spPr>
            <a:xfrm>
              <a:off x="439275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991 Elipse"/>
            <p:cNvSpPr/>
            <p:nvPr/>
          </p:nvSpPr>
          <p:spPr>
            <a:xfrm>
              <a:off x="460878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992 Elipse"/>
            <p:cNvSpPr/>
            <p:nvPr/>
          </p:nvSpPr>
          <p:spPr>
            <a:xfrm>
              <a:off x="482480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993 Elipse"/>
            <p:cNvSpPr/>
            <p:nvPr/>
          </p:nvSpPr>
          <p:spPr>
            <a:xfrm>
              <a:off x="504083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994 Elipse"/>
            <p:cNvSpPr/>
            <p:nvPr/>
          </p:nvSpPr>
          <p:spPr>
            <a:xfrm>
              <a:off x="5256854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995 Elipse"/>
            <p:cNvSpPr/>
            <p:nvPr/>
          </p:nvSpPr>
          <p:spPr>
            <a:xfrm>
              <a:off x="5472878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996 Elipse"/>
            <p:cNvSpPr/>
            <p:nvPr/>
          </p:nvSpPr>
          <p:spPr>
            <a:xfrm>
              <a:off x="5688902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997 Elipse"/>
            <p:cNvSpPr/>
            <p:nvPr/>
          </p:nvSpPr>
          <p:spPr>
            <a:xfrm>
              <a:off x="5904926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998 Elipse"/>
            <p:cNvSpPr/>
            <p:nvPr/>
          </p:nvSpPr>
          <p:spPr>
            <a:xfrm>
              <a:off x="6120950" y="299695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999 Elipse"/>
            <p:cNvSpPr/>
            <p:nvPr/>
          </p:nvSpPr>
          <p:spPr>
            <a:xfrm>
              <a:off x="288059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1000 Elipse"/>
            <p:cNvSpPr/>
            <p:nvPr/>
          </p:nvSpPr>
          <p:spPr>
            <a:xfrm>
              <a:off x="309661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2" name="1001 Elipse"/>
            <p:cNvSpPr/>
            <p:nvPr/>
          </p:nvSpPr>
          <p:spPr>
            <a:xfrm>
              <a:off x="331263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1002 Elipse"/>
            <p:cNvSpPr/>
            <p:nvPr/>
          </p:nvSpPr>
          <p:spPr>
            <a:xfrm>
              <a:off x="352866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1003 Elipse"/>
            <p:cNvSpPr/>
            <p:nvPr/>
          </p:nvSpPr>
          <p:spPr>
            <a:xfrm>
              <a:off x="374468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1004 Elipse"/>
            <p:cNvSpPr/>
            <p:nvPr/>
          </p:nvSpPr>
          <p:spPr>
            <a:xfrm>
              <a:off x="439275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1005 Elipse"/>
            <p:cNvSpPr/>
            <p:nvPr/>
          </p:nvSpPr>
          <p:spPr>
            <a:xfrm>
              <a:off x="460878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1006 Elipse"/>
            <p:cNvSpPr/>
            <p:nvPr/>
          </p:nvSpPr>
          <p:spPr>
            <a:xfrm>
              <a:off x="482480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1007 Elipse"/>
            <p:cNvSpPr/>
            <p:nvPr/>
          </p:nvSpPr>
          <p:spPr>
            <a:xfrm>
              <a:off x="504083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1008 Elipse"/>
            <p:cNvSpPr/>
            <p:nvPr/>
          </p:nvSpPr>
          <p:spPr>
            <a:xfrm>
              <a:off x="5256854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1009 Elipse"/>
            <p:cNvSpPr/>
            <p:nvPr/>
          </p:nvSpPr>
          <p:spPr>
            <a:xfrm>
              <a:off x="5472878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1010 Elipse"/>
            <p:cNvSpPr/>
            <p:nvPr/>
          </p:nvSpPr>
          <p:spPr>
            <a:xfrm>
              <a:off x="5688902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1011 Elipse"/>
            <p:cNvSpPr/>
            <p:nvPr/>
          </p:nvSpPr>
          <p:spPr>
            <a:xfrm>
              <a:off x="5904926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1012 Elipse"/>
            <p:cNvSpPr/>
            <p:nvPr/>
          </p:nvSpPr>
          <p:spPr>
            <a:xfrm>
              <a:off x="6120950" y="321297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1013 Elipse"/>
            <p:cNvSpPr/>
            <p:nvPr/>
          </p:nvSpPr>
          <p:spPr>
            <a:xfrm>
              <a:off x="288059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1014 Elipse"/>
            <p:cNvSpPr/>
            <p:nvPr/>
          </p:nvSpPr>
          <p:spPr>
            <a:xfrm>
              <a:off x="309661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1015 Elipse"/>
            <p:cNvSpPr/>
            <p:nvPr/>
          </p:nvSpPr>
          <p:spPr>
            <a:xfrm>
              <a:off x="331263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1016 Elipse"/>
            <p:cNvSpPr/>
            <p:nvPr/>
          </p:nvSpPr>
          <p:spPr>
            <a:xfrm>
              <a:off x="352866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1017 Elipse"/>
            <p:cNvSpPr/>
            <p:nvPr/>
          </p:nvSpPr>
          <p:spPr>
            <a:xfrm>
              <a:off x="417673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9" name="1018 Elipse"/>
            <p:cNvSpPr/>
            <p:nvPr/>
          </p:nvSpPr>
          <p:spPr>
            <a:xfrm>
              <a:off x="439275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1019 Elipse"/>
            <p:cNvSpPr/>
            <p:nvPr/>
          </p:nvSpPr>
          <p:spPr>
            <a:xfrm>
              <a:off x="460878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1020 Elipse"/>
            <p:cNvSpPr/>
            <p:nvPr/>
          </p:nvSpPr>
          <p:spPr>
            <a:xfrm>
              <a:off x="482480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1021 Elipse"/>
            <p:cNvSpPr/>
            <p:nvPr/>
          </p:nvSpPr>
          <p:spPr>
            <a:xfrm>
              <a:off x="504083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1022 Elipse"/>
            <p:cNvSpPr/>
            <p:nvPr/>
          </p:nvSpPr>
          <p:spPr>
            <a:xfrm>
              <a:off x="5256854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1023 Elipse"/>
            <p:cNvSpPr/>
            <p:nvPr/>
          </p:nvSpPr>
          <p:spPr>
            <a:xfrm>
              <a:off x="5472878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1024 Elipse"/>
            <p:cNvSpPr/>
            <p:nvPr/>
          </p:nvSpPr>
          <p:spPr>
            <a:xfrm>
              <a:off x="5688902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1025 Elipse"/>
            <p:cNvSpPr/>
            <p:nvPr/>
          </p:nvSpPr>
          <p:spPr>
            <a:xfrm>
              <a:off x="5904926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1026 Elipse"/>
            <p:cNvSpPr/>
            <p:nvPr/>
          </p:nvSpPr>
          <p:spPr>
            <a:xfrm>
              <a:off x="6120950" y="342900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1027 Elipse"/>
            <p:cNvSpPr/>
            <p:nvPr/>
          </p:nvSpPr>
          <p:spPr>
            <a:xfrm>
              <a:off x="288059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1028 Elipse"/>
            <p:cNvSpPr/>
            <p:nvPr/>
          </p:nvSpPr>
          <p:spPr>
            <a:xfrm>
              <a:off x="309661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1029 Elipse"/>
            <p:cNvSpPr/>
            <p:nvPr/>
          </p:nvSpPr>
          <p:spPr>
            <a:xfrm>
              <a:off x="331263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1030 Elipse"/>
            <p:cNvSpPr/>
            <p:nvPr/>
          </p:nvSpPr>
          <p:spPr>
            <a:xfrm>
              <a:off x="352866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1031 Elipse"/>
            <p:cNvSpPr/>
            <p:nvPr/>
          </p:nvSpPr>
          <p:spPr>
            <a:xfrm>
              <a:off x="417673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1032 Elipse"/>
            <p:cNvSpPr/>
            <p:nvPr/>
          </p:nvSpPr>
          <p:spPr>
            <a:xfrm>
              <a:off x="4392758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1033 Elipse"/>
            <p:cNvSpPr/>
            <p:nvPr/>
          </p:nvSpPr>
          <p:spPr>
            <a:xfrm>
              <a:off x="4608782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1034 Elipse"/>
            <p:cNvSpPr/>
            <p:nvPr/>
          </p:nvSpPr>
          <p:spPr>
            <a:xfrm>
              <a:off x="4824806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1035 Elipse"/>
            <p:cNvSpPr/>
            <p:nvPr/>
          </p:nvSpPr>
          <p:spPr>
            <a:xfrm>
              <a:off x="504083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1036 Elipse"/>
            <p:cNvSpPr/>
            <p:nvPr/>
          </p:nvSpPr>
          <p:spPr>
            <a:xfrm>
              <a:off x="5256854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1037 Elipse"/>
            <p:cNvSpPr/>
            <p:nvPr/>
          </p:nvSpPr>
          <p:spPr>
            <a:xfrm>
              <a:off x="6120950" y="3645024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1038 Elipse"/>
            <p:cNvSpPr/>
            <p:nvPr/>
          </p:nvSpPr>
          <p:spPr>
            <a:xfrm>
              <a:off x="288059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1039 Elipse"/>
            <p:cNvSpPr/>
            <p:nvPr/>
          </p:nvSpPr>
          <p:spPr>
            <a:xfrm>
              <a:off x="309661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1040 Elipse"/>
            <p:cNvSpPr/>
            <p:nvPr/>
          </p:nvSpPr>
          <p:spPr>
            <a:xfrm>
              <a:off x="331263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1041 Elipse"/>
            <p:cNvSpPr/>
            <p:nvPr/>
          </p:nvSpPr>
          <p:spPr>
            <a:xfrm>
              <a:off x="417673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1042 Elipse"/>
            <p:cNvSpPr/>
            <p:nvPr/>
          </p:nvSpPr>
          <p:spPr>
            <a:xfrm>
              <a:off x="4392758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1043 Elipse"/>
            <p:cNvSpPr/>
            <p:nvPr/>
          </p:nvSpPr>
          <p:spPr>
            <a:xfrm>
              <a:off x="4608782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1044 Elipse"/>
            <p:cNvSpPr/>
            <p:nvPr/>
          </p:nvSpPr>
          <p:spPr>
            <a:xfrm>
              <a:off x="4824806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1045 Elipse"/>
            <p:cNvSpPr/>
            <p:nvPr/>
          </p:nvSpPr>
          <p:spPr>
            <a:xfrm>
              <a:off x="504083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1046 Elipse"/>
            <p:cNvSpPr/>
            <p:nvPr/>
          </p:nvSpPr>
          <p:spPr>
            <a:xfrm>
              <a:off x="5256854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1047 Elipse"/>
            <p:cNvSpPr/>
            <p:nvPr/>
          </p:nvSpPr>
          <p:spPr>
            <a:xfrm>
              <a:off x="6120950" y="3861048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1048 Elipse"/>
            <p:cNvSpPr/>
            <p:nvPr/>
          </p:nvSpPr>
          <p:spPr>
            <a:xfrm>
              <a:off x="288059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1049 Elipse"/>
            <p:cNvSpPr/>
            <p:nvPr/>
          </p:nvSpPr>
          <p:spPr>
            <a:xfrm>
              <a:off x="309661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1050 Elipse"/>
            <p:cNvSpPr/>
            <p:nvPr/>
          </p:nvSpPr>
          <p:spPr>
            <a:xfrm>
              <a:off x="374468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1051 Elipse"/>
            <p:cNvSpPr/>
            <p:nvPr/>
          </p:nvSpPr>
          <p:spPr>
            <a:xfrm>
              <a:off x="396071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1052 Elipse"/>
            <p:cNvSpPr/>
            <p:nvPr/>
          </p:nvSpPr>
          <p:spPr>
            <a:xfrm>
              <a:off x="417673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1053 Elipse"/>
            <p:cNvSpPr/>
            <p:nvPr/>
          </p:nvSpPr>
          <p:spPr>
            <a:xfrm>
              <a:off x="439275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1054 Elipse"/>
            <p:cNvSpPr/>
            <p:nvPr/>
          </p:nvSpPr>
          <p:spPr>
            <a:xfrm>
              <a:off x="4608782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1055 Elipse"/>
            <p:cNvSpPr/>
            <p:nvPr/>
          </p:nvSpPr>
          <p:spPr>
            <a:xfrm>
              <a:off x="482480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1056 Elipse"/>
            <p:cNvSpPr/>
            <p:nvPr/>
          </p:nvSpPr>
          <p:spPr>
            <a:xfrm>
              <a:off x="504083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1057 Elipse"/>
            <p:cNvSpPr/>
            <p:nvPr/>
          </p:nvSpPr>
          <p:spPr>
            <a:xfrm>
              <a:off x="5256854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1058 Elipse"/>
            <p:cNvSpPr/>
            <p:nvPr/>
          </p:nvSpPr>
          <p:spPr>
            <a:xfrm>
              <a:off x="5472878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1059 Elipse"/>
            <p:cNvSpPr/>
            <p:nvPr/>
          </p:nvSpPr>
          <p:spPr>
            <a:xfrm>
              <a:off x="5904926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1060 Elipse"/>
            <p:cNvSpPr/>
            <p:nvPr/>
          </p:nvSpPr>
          <p:spPr>
            <a:xfrm>
              <a:off x="6120950" y="4077072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1061 Elipse"/>
            <p:cNvSpPr/>
            <p:nvPr/>
          </p:nvSpPr>
          <p:spPr>
            <a:xfrm>
              <a:off x="288059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3" name="1062 Elipse"/>
            <p:cNvSpPr/>
            <p:nvPr/>
          </p:nvSpPr>
          <p:spPr>
            <a:xfrm>
              <a:off x="309661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1063 Elipse"/>
            <p:cNvSpPr/>
            <p:nvPr/>
          </p:nvSpPr>
          <p:spPr>
            <a:xfrm>
              <a:off x="6120950" y="126876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1064 Elipse"/>
            <p:cNvSpPr/>
            <p:nvPr/>
          </p:nvSpPr>
          <p:spPr>
            <a:xfrm>
              <a:off x="3312638" y="148478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1065 Elipse"/>
            <p:cNvSpPr/>
            <p:nvPr/>
          </p:nvSpPr>
          <p:spPr>
            <a:xfrm>
              <a:off x="3528662" y="148478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1066 Elipse"/>
            <p:cNvSpPr/>
            <p:nvPr/>
          </p:nvSpPr>
          <p:spPr>
            <a:xfrm>
              <a:off x="6120950" y="148478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1067 Elipse"/>
            <p:cNvSpPr/>
            <p:nvPr/>
          </p:nvSpPr>
          <p:spPr>
            <a:xfrm>
              <a:off x="3312638" y="170080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1068 Elipse"/>
            <p:cNvSpPr/>
            <p:nvPr/>
          </p:nvSpPr>
          <p:spPr>
            <a:xfrm>
              <a:off x="3528662" y="170080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1069 Elipse"/>
            <p:cNvSpPr/>
            <p:nvPr/>
          </p:nvSpPr>
          <p:spPr>
            <a:xfrm>
              <a:off x="4176734" y="170080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1070 Elipse"/>
            <p:cNvSpPr/>
            <p:nvPr/>
          </p:nvSpPr>
          <p:spPr>
            <a:xfrm>
              <a:off x="4176734" y="191683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1071 Elipse"/>
            <p:cNvSpPr/>
            <p:nvPr/>
          </p:nvSpPr>
          <p:spPr>
            <a:xfrm>
              <a:off x="4392758" y="191683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3" name="1072 Elipse"/>
            <p:cNvSpPr/>
            <p:nvPr/>
          </p:nvSpPr>
          <p:spPr>
            <a:xfrm>
              <a:off x="3960710" y="2132856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1073 Elipse"/>
            <p:cNvSpPr/>
            <p:nvPr/>
          </p:nvSpPr>
          <p:spPr>
            <a:xfrm>
              <a:off x="4176734" y="2132856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5" name="1074 Elipse"/>
            <p:cNvSpPr/>
            <p:nvPr/>
          </p:nvSpPr>
          <p:spPr>
            <a:xfrm>
              <a:off x="3960710" y="234888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1075 Elipse"/>
            <p:cNvSpPr/>
            <p:nvPr/>
          </p:nvSpPr>
          <p:spPr>
            <a:xfrm>
              <a:off x="4176734" y="234888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7" name="1076 Elipse"/>
            <p:cNvSpPr/>
            <p:nvPr/>
          </p:nvSpPr>
          <p:spPr>
            <a:xfrm>
              <a:off x="5040830" y="234888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1077 Elipse"/>
            <p:cNvSpPr/>
            <p:nvPr/>
          </p:nvSpPr>
          <p:spPr>
            <a:xfrm>
              <a:off x="5256854" y="234888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1078 Elipse"/>
            <p:cNvSpPr/>
            <p:nvPr/>
          </p:nvSpPr>
          <p:spPr>
            <a:xfrm>
              <a:off x="5040830" y="256490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1079 Elipse"/>
            <p:cNvSpPr/>
            <p:nvPr/>
          </p:nvSpPr>
          <p:spPr>
            <a:xfrm>
              <a:off x="5256854" y="256490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1080 Elipse"/>
            <p:cNvSpPr/>
            <p:nvPr/>
          </p:nvSpPr>
          <p:spPr>
            <a:xfrm>
              <a:off x="5472878" y="256490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1081 Elipse"/>
            <p:cNvSpPr/>
            <p:nvPr/>
          </p:nvSpPr>
          <p:spPr>
            <a:xfrm>
              <a:off x="5688902" y="256490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1082 Elipse"/>
            <p:cNvSpPr/>
            <p:nvPr/>
          </p:nvSpPr>
          <p:spPr>
            <a:xfrm>
              <a:off x="5040830" y="278092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1083 Elipse"/>
            <p:cNvSpPr/>
            <p:nvPr/>
          </p:nvSpPr>
          <p:spPr>
            <a:xfrm>
              <a:off x="5256854" y="278092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1084 Elipse"/>
            <p:cNvSpPr/>
            <p:nvPr/>
          </p:nvSpPr>
          <p:spPr>
            <a:xfrm>
              <a:off x="3960710" y="299695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1085 Elipse"/>
            <p:cNvSpPr/>
            <p:nvPr/>
          </p:nvSpPr>
          <p:spPr>
            <a:xfrm>
              <a:off x="4176734" y="299695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1086 Elipse"/>
            <p:cNvSpPr/>
            <p:nvPr/>
          </p:nvSpPr>
          <p:spPr>
            <a:xfrm>
              <a:off x="3960710" y="3212976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8" name="1087 Elipse"/>
            <p:cNvSpPr/>
            <p:nvPr/>
          </p:nvSpPr>
          <p:spPr>
            <a:xfrm>
              <a:off x="4176734" y="3212976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1088 Elipse"/>
            <p:cNvSpPr/>
            <p:nvPr/>
          </p:nvSpPr>
          <p:spPr>
            <a:xfrm>
              <a:off x="3744686" y="342900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0" name="1089 Elipse"/>
            <p:cNvSpPr/>
            <p:nvPr/>
          </p:nvSpPr>
          <p:spPr>
            <a:xfrm>
              <a:off x="3960710" y="3429000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1" name="1090 Elipse"/>
            <p:cNvSpPr/>
            <p:nvPr/>
          </p:nvSpPr>
          <p:spPr>
            <a:xfrm>
              <a:off x="3744686" y="364502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2" name="1091 Elipse"/>
            <p:cNvSpPr/>
            <p:nvPr/>
          </p:nvSpPr>
          <p:spPr>
            <a:xfrm>
              <a:off x="3960710" y="364502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1092 Elipse"/>
            <p:cNvSpPr/>
            <p:nvPr/>
          </p:nvSpPr>
          <p:spPr>
            <a:xfrm>
              <a:off x="5472878" y="364502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4" name="1093 Elipse"/>
            <p:cNvSpPr/>
            <p:nvPr/>
          </p:nvSpPr>
          <p:spPr>
            <a:xfrm>
              <a:off x="5688902" y="364502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1094 Elipse"/>
            <p:cNvSpPr/>
            <p:nvPr/>
          </p:nvSpPr>
          <p:spPr>
            <a:xfrm>
              <a:off x="5904926" y="3645024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1095 Elipse"/>
            <p:cNvSpPr/>
            <p:nvPr/>
          </p:nvSpPr>
          <p:spPr>
            <a:xfrm>
              <a:off x="3528662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1096 Elipse"/>
            <p:cNvSpPr/>
            <p:nvPr/>
          </p:nvSpPr>
          <p:spPr>
            <a:xfrm>
              <a:off x="3744686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1097 Elipse"/>
            <p:cNvSpPr/>
            <p:nvPr/>
          </p:nvSpPr>
          <p:spPr>
            <a:xfrm>
              <a:off x="3960710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1098 Elipse"/>
            <p:cNvSpPr/>
            <p:nvPr/>
          </p:nvSpPr>
          <p:spPr>
            <a:xfrm>
              <a:off x="5472878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1099 Elipse"/>
            <p:cNvSpPr/>
            <p:nvPr/>
          </p:nvSpPr>
          <p:spPr>
            <a:xfrm>
              <a:off x="5688902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1100 Elipse"/>
            <p:cNvSpPr/>
            <p:nvPr/>
          </p:nvSpPr>
          <p:spPr>
            <a:xfrm>
              <a:off x="5904926" y="3861048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1101 Elipse"/>
            <p:cNvSpPr/>
            <p:nvPr/>
          </p:nvSpPr>
          <p:spPr>
            <a:xfrm>
              <a:off x="3312638" y="407707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1102 Elipse"/>
            <p:cNvSpPr/>
            <p:nvPr/>
          </p:nvSpPr>
          <p:spPr>
            <a:xfrm>
              <a:off x="3528662" y="407707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1103 Elipse"/>
            <p:cNvSpPr/>
            <p:nvPr/>
          </p:nvSpPr>
          <p:spPr>
            <a:xfrm>
              <a:off x="5688902" y="4077072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5" name="1104 Elipse"/>
            <p:cNvSpPr/>
            <p:nvPr/>
          </p:nvSpPr>
          <p:spPr>
            <a:xfrm>
              <a:off x="3312638" y="4293096"/>
              <a:ext cx="107234" cy="10723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1105 Elipse"/>
            <p:cNvSpPr/>
            <p:nvPr/>
          </p:nvSpPr>
          <p:spPr>
            <a:xfrm>
              <a:off x="352866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7" name="1106 Elipse"/>
            <p:cNvSpPr/>
            <p:nvPr/>
          </p:nvSpPr>
          <p:spPr>
            <a:xfrm>
              <a:off x="374468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8" name="1107 Elipse"/>
            <p:cNvSpPr/>
            <p:nvPr/>
          </p:nvSpPr>
          <p:spPr>
            <a:xfrm>
              <a:off x="396071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9" name="1108 Elipse"/>
            <p:cNvSpPr/>
            <p:nvPr/>
          </p:nvSpPr>
          <p:spPr>
            <a:xfrm>
              <a:off x="417673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1109 Elipse"/>
            <p:cNvSpPr/>
            <p:nvPr/>
          </p:nvSpPr>
          <p:spPr>
            <a:xfrm>
              <a:off x="439275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1110 Elipse"/>
            <p:cNvSpPr/>
            <p:nvPr/>
          </p:nvSpPr>
          <p:spPr>
            <a:xfrm>
              <a:off x="460878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1111 Elipse"/>
            <p:cNvSpPr/>
            <p:nvPr/>
          </p:nvSpPr>
          <p:spPr>
            <a:xfrm>
              <a:off x="482480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1112 Elipse"/>
            <p:cNvSpPr/>
            <p:nvPr/>
          </p:nvSpPr>
          <p:spPr>
            <a:xfrm>
              <a:off x="504083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1113 Elipse"/>
            <p:cNvSpPr/>
            <p:nvPr/>
          </p:nvSpPr>
          <p:spPr>
            <a:xfrm>
              <a:off x="5256854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1114 Elipse"/>
            <p:cNvSpPr/>
            <p:nvPr/>
          </p:nvSpPr>
          <p:spPr>
            <a:xfrm>
              <a:off x="5472878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1115 Elipse"/>
            <p:cNvSpPr/>
            <p:nvPr/>
          </p:nvSpPr>
          <p:spPr>
            <a:xfrm>
              <a:off x="5688902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1116 Elipse"/>
            <p:cNvSpPr/>
            <p:nvPr/>
          </p:nvSpPr>
          <p:spPr>
            <a:xfrm>
              <a:off x="5904926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1117 Elipse"/>
            <p:cNvSpPr/>
            <p:nvPr/>
          </p:nvSpPr>
          <p:spPr>
            <a:xfrm>
              <a:off x="6120950" y="4293096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1118 Elipse"/>
            <p:cNvSpPr/>
            <p:nvPr/>
          </p:nvSpPr>
          <p:spPr>
            <a:xfrm>
              <a:off x="288059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1119 Elipse"/>
            <p:cNvSpPr/>
            <p:nvPr/>
          </p:nvSpPr>
          <p:spPr>
            <a:xfrm>
              <a:off x="309661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1120 Elipse"/>
            <p:cNvSpPr/>
            <p:nvPr/>
          </p:nvSpPr>
          <p:spPr>
            <a:xfrm>
              <a:off x="331263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2" name="1121 Elipse"/>
            <p:cNvSpPr/>
            <p:nvPr/>
          </p:nvSpPr>
          <p:spPr>
            <a:xfrm>
              <a:off x="352866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1122 Elipse"/>
            <p:cNvSpPr/>
            <p:nvPr/>
          </p:nvSpPr>
          <p:spPr>
            <a:xfrm>
              <a:off x="374468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1123 Elipse"/>
            <p:cNvSpPr/>
            <p:nvPr/>
          </p:nvSpPr>
          <p:spPr>
            <a:xfrm>
              <a:off x="396071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1124 Elipse"/>
            <p:cNvSpPr/>
            <p:nvPr/>
          </p:nvSpPr>
          <p:spPr>
            <a:xfrm>
              <a:off x="417673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1125 Elipse"/>
            <p:cNvSpPr/>
            <p:nvPr/>
          </p:nvSpPr>
          <p:spPr>
            <a:xfrm>
              <a:off x="439275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1126 Elipse"/>
            <p:cNvSpPr/>
            <p:nvPr/>
          </p:nvSpPr>
          <p:spPr>
            <a:xfrm>
              <a:off x="460878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1127 Elipse"/>
            <p:cNvSpPr/>
            <p:nvPr/>
          </p:nvSpPr>
          <p:spPr>
            <a:xfrm>
              <a:off x="482480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1128 Elipse"/>
            <p:cNvSpPr/>
            <p:nvPr/>
          </p:nvSpPr>
          <p:spPr>
            <a:xfrm>
              <a:off x="504083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1129 Elipse"/>
            <p:cNvSpPr/>
            <p:nvPr/>
          </p:nvSpPr>
          <p:spPr>
            <a:xfrm>
              <a:off x="5256854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1130 Elipse"/>
            <p:cNvSpPr/>
            <p:nvPr/>
          </p:nvSpPr>
          <p:spPr>
            <a:xfrm>
              <a:off x="5472878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1131 Elipse"/>
            <p:cNvSpPr/>
            <p:nvPr/>
          </p:nvSpPr>
          <p:spPr>
            <a:xfrm>
              <a:off x="5688902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3" name="1132 Elipse"/>
            <p:cNvSpPr/>
            <p:nvPr/>
          </p:nvSpPr>
          <p:spPr>
            <a:xfrm>
              <a:off x="5904926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1133 Elipse"/>
            <p:cNvSpPr/>
            <p:nvPr/>
          </p:nvSpPr>
          <p:spPr>
            <a:xfrm>
              <a:off x="6120950" y="4509120"/>
              <a:ext cx="107234" cy="10723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5" name="1134 Grupo"/>
            <p:cNvGrpSpPr/>
            <p:nvPr/>
          </p:nvGrpSpPr>
          <p:grpSpPr>
            <a:xfrm>
              <a:off x="3261838" y="1153100"/>
              <a:ext cx="2582224" cy="3572044"/>
              <a:chOff x="3261838" y="1062261"/>
              <a:chExt cx="2582224" cy="3750765"/>
            </a:xfrm>
          </p:grpSpPr>
          <p:sp>
            <p:nvSpPr>
              <p:cNvPr id="1136" name="Line 30"/>
              <p:cNvSpPr>
                <a:spLocks noChangeShapeType="1"/>
              </p:cNvSpPr>
              <p:nvPr/>
            </p:nvSpPr>
            <p:spPr bwMode="auto">
              <a:xfrm flipH="1">
                <a:off x="3261838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37" name="Line 30"/>
              <p:cNvSpPr>
                <a:spLocks noChangeShapeType="1"/>
              </p:cNvSpPr>
              <p:nvPr/>
            </p:nvSpPr>
            <p:spPr bwMode="auto">
              <a:xfrm flipH="1">
                <a:off x="3695204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38" name="Line 30"/>
              <p:cNvSpPr>
                <a:spLocks noChangeShapeType="1"/>
              </p:cNvSpPr>
              <p:nvPr/>
            </p:nvSpPr>
            <p:spPr bwMode="auto">
              <a:xfrm flipH="1">
                <a:off x="4117727" y="107011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39" name="Line 30"/>
              <p:cNvSpPr>
                <a:spLocks noChangeShapeType="1"/>
              </p:cNvSpPr>
              <p:nvPr/>
            </p:nvSpPr>
            <p:spPr bwMode="auto">
              <a:xfrm flipH="1">
                <a:off x="4551093" y="106226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40" name="Line 30"/>
              <p:cNvSpPr>
                <a:spLocks noChangeShapeType="1"/>
              </p:cNvSpPr>
              <p:nvPr/>
            </p:nvSpPr>
            <p:spPr bwMode="auto">
              <a:xfrm flipH="1">
                <a:off x="4988173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41" name="Line 30"/>
              <p:cNvSpPr>
                <a:spLocks noChangeShapeType="1"/>
              </p:cNvSpPr>
              <p:nvPr/>
            </p:nvSpPr>
            <p:spPr bwMode="auto">
              <a:xfrm flipH="1">
                <a:off x="5421539" y="1068611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  <p:sp>
            <p:nvSpPr>
              <p:cNvPr id="1142" name="Line 30"/>
              <p:cNvSpPr>
                <a:spLocks noChangeShapeType="1"/>
              </p:cNvSpPr>
              <p:nvPr/>
            </p:nvSpPr>
            <p:spPr bwMode="auto">
              <a:xfrm flipH="1">
                <a:off x="5844062" y="1076466"/>
                <a:ext cx="0" cy="37365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a-ES"/>
              </a:p>
            </p:txBody>
          </p:sp>
        </p:grpSp>
      </p:grpSp>
      <p:grpSp>
        <p:nvGrpSpPr>
          <p:cNvPr id="1143" name="1142 Grupo"/>
          <p:cNvGrpSpPr/>
          <p:nvPr/>
        </p:nvGrpSpPr>
        <p:grpSpPr>
          <a:xfrm>
            <a:off x="7317524" y="4953655"/>
            <a:ext cx="1358932" cy="334762"/>
            <a:chOff x="2834259" y="4786315"/>
            <a:chExt cx="4553966" cy="1121834"/>
          </a:xfrm>
        </p:grpSpPr>
        <p:grpSp>
          <p:nvGrpSpPr>
            <p:cNvPr id="1144" name="Group 2"/>
            <p:cNvGrpSpPr>
              <a:grpSpLocks/>
            </p:cNvGrpSpPr>
            <p:nvPr/>
          </p:nvGrpSpPr>
          <p:grpSpPr bwMode="auto">
            <a:xfrm rot="498828">
              <a:off x="2876971" y="4827041"/>
              <a:ext cx="186744" cy="185987"/>
              <a:chOff x="1281" y="579"/>
              <a:chExt cx="3187" cy="3172"/>
            </a:xfrm>
          </p:grpSpPr>
          <p:sp>
            <p:nvSpPr>
              <p:cNvPr id="1336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337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8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9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40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41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42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43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44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45" name="Group 12"/>
            <p:cNvGrpSpPr>
              <a:grpSpLocks/>
            </p:cNvGrpSpPr>
            <p:nvPr/>
          </p:nvGrpSpPr>
          <p:grpSpPr bwMode="auto">
            <a:xfrm rot="1606593">
              <a:off x="3054167" y="4901132"/>
              <a:ext cx="154925" cy="154168"/>
              <a:chOff x="1281" y="579"/>
              <a:chExt cx="3187" cy="3172"/>
            </a:xfrm>
          </p:grpSpPr>
          <p:sp>
            <p:nvSpPr>
              <p:cNvPr id="1327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328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9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0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1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2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3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4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35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46" name="Rectangle 34"/>
            <p:cNvSpPr>
              <a:spLocks noChangeArrowheads="1"/>
            </p:cNvSpPr>
            <p:nvPr/>
          </p:nvSpPr>
          <p:spPr bwMode="auto">
            <a:xfrm>
              <a:off x="2846189" y="4786315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47" name="Group 2"/>
            <p:cNvGrpSpPr>
              <a:grpSpLocks/>
            </p:cNvGrpSpPr>
            <p:nvPr/>
          </p:nvGrpSpPr>
          <p:grpSpPr bwMode="auto">
            <a:xfrm rot="498828">
              <a:off x="3316028" y="4829187"/>
              <a:ext cx="186744" cy="185987"/>
              <a:chOff x="1281" y="579"/>
              <a:chExt cx="3187" cy="3172"/>
            </a:xfrm>
          </p:grpSpPr>
          <p:sp>
            <p:nvSpPr>
              <p:cNvPr id="1318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319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0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1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2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3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4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5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26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48" name="Group 12"/>
            <p:cNvGrpSpPr>
              <a:grpSpLocks/>
            </p:cNvGrpSpPr>
            <p:nvPr/>
          </p:nvGrpSpPr>
          <p:grpSpPr bwMode="auto">
            <a:xfrm rot="1606593">
              <a:off x="3493224" y="4903278"/>
              <a:ext cx="154925" cy="154168"/>
              <a:chOff x="1281" y="579"/>
              <a:chExt cx="3187" cy="3172"/>
            </a:xfrm>
          </p:grpSpPr>
          <p:sp>
            <p:nvSpPr>
              <p:cNvPr id="1309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310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1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2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3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4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5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6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17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49" name="Rectangle 34"/>
            <p:cNvSpPr>
              <a:spLocks noChangeArrowheads="1"/>
            </p:cNvSpPr>
            <p:nvPr/>
          </p:nvSpPr>
          <p:spPr bwMode="auto">
            <a:xfrm>
              <a:off x="3285246" y="4788461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50" name="Group 2"/>
            <p:cNvGrpSpPr>
              <a:grpSpLocks/>
            </p:cNvGrpSpPr>
            <p:nvPr/>
          </p:nvGrpSpPr>
          <p:grpSpPr bwMode="auto">
            <a:xfrm rot="498828">
              <a:off x="3752972" y="4830870"/>
              <a:ext cx="186744" cy="185987"/>
              <a:chOff x="1281" y="579"/>
              <a:chExt cx="3187" cy="3172"/>
            </a:xfrm>
          </p:grpSpPr>
          <p:sp>
            <p:nvSpPr>
              <p:cNvPr id="1300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301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2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3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4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5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6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7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308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51" name="Group 12"/>
            <p:cNvGrpSpPr>
              <a:grpSpLocks/>
            </p:cNvGrpSpPr>
            <p:nvPr/>
          </p:nvGrpSpPr>
          <p:grpSpPr bwMode="auto">
            <a:xfrm rot="1606593">
              <a:off x="3930168" y="4904961"/>
              <a:ext cx="154925" cy="154168"/>
              <a:chOff x="1281" y="579"/>
              <a:chExt cx="3187" cy="3172"/>
            </a:xfrm>
          </p:grpSpPr>
          <p:sp>
            <p:nvSpPr>
              <p:cNvPr id="1291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92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3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4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5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6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7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8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9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52" name="Rectangle 34"/>
            <p:cNvSpPr>
              <a:spLocks noChangeArrowheads="1"/>
            </p:cNvSpPr>
            <p:nvPr/>
          </p:nvSpPr>
          <p:spPr bwMode="auto">
            <a:xfrm>
              <a:off x="3722190" y="4790144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53" name="Group 2"/>
            <p:cNvGrpSpPr>
              <a:grpSpLocks/>
            </p:cNvGrpSpPr>
            <p:nvPr/>
          </p:nvGrpSpPr>
          <p:grpSpPr bwMode="auto">
            <a:xfrm rot="498828">
              <a:off x="4182505" y="4833016"/>
              <a:ext cx="186744" cy="185987"/>
              <a:chOff x="1281" y="579"/>
              <a:chExt cx="3187" cy="3172"/>
            </a:xfrm>
          </p:grpSpPr>
          <p:sp>
            <p:nvSpPr>
              <p:cNvPr id="1282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83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4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5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6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7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8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9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90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54" name="Group 12"/>
            <p:cNvGrpSpPr>
              <a:grpSpLocks/>
            </p:cNvGrpSpPr>
            <p:nvPr/>
          </p:nvGrpSpPr>
          <p:grpSpPr bwMode="auto">
            <a:xfrm rot="1606593">
              <a:off x="4359701" y="4907107"/>
              <a:ext cx="154925" cy="154168"/>
              <a:chOff x="1281" y="579"/>
              <a:chExt cx="3187" cy="3172"/>
            </a:xfrm>
          </p:grpSpPr>
          <p:sp>
            <p:nvSpPr>
              <p:cNvPr id="1273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74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5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6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7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8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9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0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81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55" name="Rectangle 34"/>
            <p:cNvSpPr>
              <a:spLocks noChangeArrowheads="1"/>
            </p:cNvSpPr>
            <p:nvPr/>
          </p:nvSpPr>
          <p:spPr bwMode="auto">
            <a:xfrm>
              <a:off x="4151723" y="4792290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56" name="Group 2"/>
            <p:cNvGrpSpPr>
              <a:grpSpLocks/>
            </p:cNvGrpSpPr>
            <p:nvPr/>
          </p:nvGrpSpPr>
          <p:grpSpPr bwMode="auto">
            <a:xfrm rot="498828">
              <a:off x="4607544" y="4830735"/>
              <a:ext cx="186744" cy="185987"/>
              <a:chOff x="1281" y="579"/>
              <a:chExt cx="3187" cy="3172"/>
            </a:xfrm>
          </p:grpSpPr>
          <p:sp>
            <p:nvSpPr>
              <p:cNvPr id="1264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65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6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7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8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9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0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1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72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57" name="Group 12"/>
            <p:cNvGrpSpPr>
              <a:grpSpLocks/>
            </p:cNvGrpSpPr>
            <p:nvPr/>
          </p:nvGrpSpPr>
          <p:grpSpPr bwMode="auto">
            <a:xfrm rot="1606593">
              <a:off x="4784740" y="4904826"/>
              <a:ext cx="154925" cy="154168"/>
              <a:chOff x="1281" y="579"/>
              <a:chExt cx="3187" cy="3172"/>
            </a:xfrm>
          </p:grpSpPr>
          <p:sp>
            <p:nvSpPr>
              <p:cNvPr id="1255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56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7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8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9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0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1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2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63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58" name="Rectangle 34"/>
            <p:cNvSpPr>
              <a:spLocks noChangeArrowheads="1"/>
            </p:cNvSpPr>
            <p:nvPr/>
          </p:nvSpPr>
          <p:spPr bwMode="auto">
            <a:xfrm>
              <a:off x="4576762" y="4790009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59" name="Group 2"/>
            <p:cNvGrpSpPr>
              <a:grpSpLocks/>
            </p:cNvGrpSpPr>
            <p:nvPr/>
          </p:nvGrpSpPr>
          <p:grpSpPr bwMode="auto">
            <a:xfrm rot="498828">
              <a:off x="5046601" y="4832881"/>
              <a:ext cx="186744" cy="185987"/>
              <a:chOff x="1281" y="579"/>
              <a:chExt cx="3187" cy="3172"/>
            </a:xfrm>
          </p:grpSpPr>
          <p:sp>
            <p:nvSpPr>
              <p:cNvPr id="1246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47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8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9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0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1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2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3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54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60" name="Group 12"/>
            <p:cNvGrpSpPr>
              <a:grpSpLocks/>
            </p:cNvGrpSpPr>
            <p:nvPr/>
          </p:nvGrpSpPr>
          <p:grpSpPr bwMode="auto">
            <a:xfrm rot="1606593">
              <a:off x="5223797" y="4906972"/>
              <a:ext cx="154925" cy="154168"/>
              <a:chOff x="1281" y="579"/>
              <a:chExt cx="3187" cy="3172"/>
            </a:xfrm>
          </p:grpSpPr>
          <p:sp>
            <p:nvSpPr>
              <p:cNvPr id="1237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38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9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0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1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2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3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4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45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61" name="Rectangle 34"/>
            <p:cNvSpPr>
              <a:spLocks noChangeArrowheads="1"/>
            </p:cNvSpPr>
            <p:nvPr/>
          </p:nvSpPr>
          <p:spPr bwMode="auto">
            <a:xfrm>
              <a:off x="5015819" y="4792155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62" name="Group 2"/>
            <p:cNvGrpSpPr>
              <a:grpSpLocks/>
            </p:cNvGrpSpPr>
            <p:nvPr/>
          </p:nvGrpSpPr>
          <p:grpSpPr bwMode="auto">
            <a:xfrm rot="498828">
              <a:off x="5483545" y="4834564"/>
              <a:ext cx="186744" cy="185987"/>
              <a:chOff x="1281" y="579"/>
              <a:chExt cx="3187" cy="3172"/>
            </a:xfrm>
          </p:grpSpPr>
          <p:sp>
            <p:nvSpPr>
              <p:cNvPr id="1228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29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0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1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2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3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4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5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36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63" name="Group 12"/>
            <p:cNvGrpSpPr>
              <a:grpSpLocks/>
            </p:cNvGrpSpPr>
            <p:nvPr/>
          </p:nvGrpSpPr>
          <p:grpSpPr bwMode="auto">
            <a:xfrm rot="1606593">
              <a:off x="5660741" y="4908655"/>
              <a:ext cx="154925" cy="154168"/>
              <a:chOff x="1281" y="579"/>
              <a:chExt cx="3187" cy="3172"/>
            </a:xfrm>
          </p:grpSpPr>
          <p:sp>
            <p:nvSpPr>
              <p:cNvPr id="1219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20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1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2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3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4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5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6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27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64" name="Rectangle 34"/>
            <p:cNvSpPr>
              <a:spLocks noChangeArrowheads="1"/>
            </p:cNvSpPr>
            <p:nvPr/>
          </p:nvSpPr>
          <p:spPr bwMode="auto">
            <a:xfrm>
              <a:off x="5452763" y="4793838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grpSp>
          <p:nvGrpSpPr>
            <p:cNvPr id="1165" name="Group 2"/>
            <p:cNvGrpSpPr>
              <a:grpSpLocks/>
            </p:cNvGrpSpPr>
            <p:nvPr/>
          </p:nvGrpSpPr>
          <p:grpSpPr bwMode="auto">
            <a:xfrm rot="498828">
              <a:off x="5913078" y="4836710"/>
              <a:ext cx="186744" cy="185987"/>
              <a:chOff x="1281" y="579"/>
              <a:chExt cx="3187" cy="3172"/>
            </a:xfrm>
          </p:grpSpPr>
          <p:sp>
            <p:nvSpPr>
              <p:cNvPr id="1210" name="Oval 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vert="eaVert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11" name="AutoShape 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2" name="AutoShape 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3" name="AutoShape 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4" name="AutoShape 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5" name="AutoShape 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6" name="AutoShape 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7" name="AutoShape 1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18" name="AutoShape 1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grpSp>
          <p:nvGrpSpPr>
            <p:cNvPr id="1166" name="Group 12"/>
            <p:cNvGrpSpPr>
              <a:grpSpLocks/>
            </p:cNvGrpSpPr>
            <p:nvPr/>
          </p:nvGrpSpPr>
          <p:grpSpPr bwMode="auto">
            <a:xfrm rot="1606593">
              <a:off x="6090274" y="4910801"/>
              <a:ext cx="154925" cy="154168"/>
              <a:chOff x="1281" y="579"/>
              <a:chExt cx="3187" cy="3172"/>
            </a:xfrm>
          </p:grpSpPr>
          <p:sp>
            <p:nvSpPr>
              <p:cNvPr id="1201" name="Oval 13"/>
              <p:cNvSpPr>
                <a:spLocks noChangeArrowheads="1"/>
              </p:cNvSpPr>
              <p:nvPr/>
            </p:nvSpPr>
            <p:spPr bwMode="auto">
              <a:xfrm rot="-14359183">
                <a:off x="1629" y="913"/>
                <a:ext cx="2492" cy="2491"/>
              </a:xfrm>
              <a:prstGeom prst="ellipse">
                <a:avLst/>
              </a:prstGeom>
              <a:solidFill>
                <a:srgbClr val="B2B2B2"/>
              </a:solidFill>
              <a:ln w="1270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02" name="AutoShape 14"/>
              <p:cNvSpPr>
                <a:spLocks noChangeArrowheads="1"/>
              </p:cNvSpPr>
              <p:nvPr/>
            </p:nvSpPr>
            <p:spPr bwMode="auto">
              <a:xfrm rot="-14211571">
                <a:off x="1361" y="1128"/>
                <a:ext cx="744" cy="476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3" name="AutoShape 15"/>
              <p:cNvSpPr>
                <a:spLocks noChangeArrowheads="1"/>
              </p:cNvSpPr>
              <p:nvPr/>
            </p:nvSpPr>
            <p:spPr bwMode="auto">
              <a:xfrm rot="2064809">
                <a:off x="1706" y="3049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4" name="AutoShape 16"/>
              <p:cNvSpPr>
                <a:spLocks noChangeArrowheads="1"/>
              </p:cNvSpPr>
              <p:nvPr/>
            </p:nvSpPr>
            <p:spPr bwMode="auto">
              <a:xfrm rot="-8662188">
                <a:off x="3284" y="783"/>
                <a:ext cx="738" cy="47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5" name="AutoShape 17"/>
              <p:cNvSpPr>
                <a:spLocks noChangeArrowheads="1"/>
              </p:cNvSpPr>
              <p:nvPr/>
            </p:nvSpPr>
            <p:spPr bwMode="auto">
              <a:xfrm rot="-70800022">
                <a:off x="3847" y="1674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6" name="AutoShape 18"/>
              <p:cNvSpPr>
                <a:spLocks noChangeArrowheads="1"/>
              </p:cNvSpPr>
              <p:nvPr/>
            </p:nvSpPr>
            <p:spPr bwMode="auto">
              <a:xfrm rot="-16735221">
                <a:off x="1143" y="2129"/>
                <a:ext cx="758" cy="48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7" name="AutoShape 19"/>
              <p:cNvSpPr>
                <a:spLocks noChangeArrowheads="1"/>
              </p:cNvSpPr>
              <p:nvPr/>
            </p:nvSpPr>
            <p:spPr bwMode="auto">
              <a:xfrm rot="-714321">
                <a:off x="2782" y="3267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8" name="AutoShape 20"/>
              <p:cNvSpPr>
                <a:spLocks noChangeArrowheads="1"/>
              </p:cNvSpPr>
              <p:nvPr/>
            </p:nvSpPr>
            <p:spPr bwMode="auto">
              <a:xfrm rot="-11421312">
                <a:off x="2260" y="579"/>
                <a:ext cx="758" cy="484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  <p:sp>
            <p:nvSpPr>
              <p:cNvPr id="1209" name="AutoShape 21"/>
              <p:cNvSpPr>
                <a:spLocks noChangeArrowheads="1"/>
              </p:cNvSpPr>
              <p:nvPr/>
            </p:nvSpPr>
            <p:spPr bwMode="auto">
              <a:xfrm rot="-133001338">
                <a:off x="3684" y="2695"/>
                <a:ext cx="708" cy="452"/>
              </a:xfrm>
              <a:custGeom>
                <a:avLst/>
                <a:gdLst>
                  <a:gd name="G0" fmla="+- 3462 0 0"/>
                  <a:gd name="G1" fmla="+- 21600 0 3462"/>
                  <a:gd name="G2" fmla="*/ 3462 1 2"/>
                  <a:gd name="G3" fmla="+- 21600 0 G2"/>
                  <a:gd name="G4" fmla="+/ 3462 21600 2"/>
                  <a:gd name="G5" fmla="+/ G1 0 2"/>
                  <a:gd name="G6" fmla="*/ 21600 21600 3462"/>
                  <a:gd name="G7" fmla="*/ G6 1 2"/>
                  <a:gd name="G8" fmla="+- 21600 0 G7"/>
                  <a:gd name="G9" fmla="*/ 21600 1 2"/>
                  <a:gd name="G10" fmla="+- 3462 0 G9"/>
                  <a:gd name="G11" fmla="?: G10 G8 0"/>
                  <a:gd name="G12" fmla="?: G10 G7 21600"/>
                  <a:gd name="T0" fmla="*/ 19869 w 21600"/>
                  <a:gd name="T1" fmla="*/ 10800 h 21600"/>
                  <a:gd name="T2" fmla="*/ 10800 w 21600"/>
                  <a:gd name="T3" fmla="*/ 21600 h 21600"/>
                  <a:gd name="T4" fmla="*/ 1731 w 21600"/>
                  <a:gd name="T5" fmla="*/ 10800 h 21600"/>
                  <a:gd name="T6" fmla="*/ 10800 w 21600"/>
                  <a:gd name="T7" fmla="*/ 0 h 21600"/>
                  <a:gd name="T8" fmla="*/ 3531 w 21600"/>
                  <a:gd name="T9" fmla="*/ 3531 h 21600"/>
                  <a:gd name="T10" fmla="*/ 18069 w 21600"/>
                  <a:gd name="T11" fmla="*/ 1806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3462" y="21600"/>
                    </a:lnTo>
                    <a:lnTo>
                      <a:pt x="1813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B2B2B2"/>
              </a:solidFill>
              <a:ln w="1270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a-ES"/>
              </a:p>
            </p:txBody>
          </p:sp>
        </p:grpSp>
        <p:sp>
          <p:nvSpPr>
            <p:cNvPr id="1167" name="Rectangle 34"/>
            <p:cNvSpPr>
              <a:spLocks noChangeArrowheads="1"/>
            </p:cNvSpPr>
            <p:nvPr/>
          </p:nvSpPr>
          <p:spPr bwMode="auto">
            <a:xfrm>
              <a:off x="5882296" y="4795984"/>
              <a:ext cx="385167" cy="302418"/>
            </a:xfrm>
            <a:prstGeom prst="rect">
              <a:avLst/>
            </a:prstGeom>
            <a:noFill/>
            <a:ln w="1270" algn="ctr">
              <a:solidFill>
                <a:schemeClr val="tx1">
                  <a:lumMod val="75000"/>
                  <a:lumOff val="25000"/>
                </a:schemeClr>
              </a:solidFill>
              <a:miter lim="800000"/>
              <a:headEnd type="none" w="med" len="med"/>
              <a:tailEnd type="none" w="med" len="med"/>
            </a:ln>
            <a:effectLst/>
            <a:extLst/>
          </p:spPr>
          <p:txBody>
            <a:bodyPr wrap="square" lIns="0" tIns="0" rIns="0" bIns="0" anchor="ctr">
              <a:noAutofit/>
            </a:bodyPr>
            <a:lstStyle/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es-E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Lucida Sans Unicode" pitchFamily="34" charset="0"/>
                <a:cs typeface="Lucida Sans Unicode" pitchFamily="34" charset="0"/>
              </a:endParaRPr>
            </a:p>
            <a:p>
              <a:pPr algn="ctr" defTabSz="449263" hangingPunct="0">
                <a:lnSpc>
                  <a:spcPct val="93000"/>
                </a:lnSpc>
                <a:buClr>
                  <a:srgbClr val="000000"/>
                </a:buClr>
                <a:buSzPct val="45000"/>
                <a:buFont typeface="StarSymbol" charset="0"/>
                <a:buNone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</a:pPr>
              <a:endParaRPr lang="ca-ES" sz="1400" b="1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  <a:ea typeface="Lucida Sans Unicode" pitchFamily="34" charset="0"/>
                <a:cs typeface="Lucida Sans Unicode" pitchFamily="34" charset="0"/>
              </a:endParaRPr>
            </a:p>
          </p:txBody>
        </p:sp>
        <p:sp>
          <p:nvSpPr>
            <p:cNvPr id="1168" name="1167 Rectángulo"/>
            <p:cNvSpPr/>
            <p:nvPr/>
          </p:nvSpPr>
          <p:spPr>
            <a:xfrm>
              <a:off x="2834259" y="5733256"/>
              <a:ext cx="4194177" cy="17489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/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1168 Rectángulo"/>
            <p:cNvSpPr/>
            <p:nvPr/>
          </p:nvSpPr>
          <p:spPr>
            <a:xfrm>
              <a:off x="2868196" y="5770142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1169 Rectángulo"/>
            <p:cNvSpPr/>
            <p:nvPr/>
          </p:nvSpPr>
          <p:spPr>
            <a:xfrm>
              <a:off x="3213213" y="5770366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1170 Rectángulo"/>
            <p:cNvSpPr/>
            <p:nvPr/>
          </p:nvSpPr>
          <p:spPr>
            <a:xfrm>
              <a:off x="3556098" y="5769549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2" name="1171 Rectángulo"/>
            <p:cNvSpPr/>
            <p:nvPr/>
          </p:nvSpPr>
          <p:spPr>
            <a:xfrm>
              <a:off x="3898734" y="5769773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1172 Rectángulo"/>
            <p:cNvSpPr/>
            <p:nvPr/>
          </p:nvSpPr>
          <p:spPr>
            <a:xfrm>
              <a:off x="4242197" y="5770142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1173 Rectángulo"/>
            <p:cNvSpPr/>
            <p:nvPr/>
          </p:nvSpPr>
          <p:spPr>
            <a:xfrm>
              <a:off x="4591976" y="5770366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1174 Rectángulo"/>
            <p:cNvSpPr/>
            <p:nvPr/>
          </p:nvSpPr>
          <p:spPr>
            <a:xfrm>
              <a:off x="4939623" y="5769549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6" name="1175 Rectángulo"/>
            <p:cNvSpPr/>
            <p:nvPr/>
          </p:nvSpPr>
          <p:spPr>
            <a:xfrm>
              <a:off x="5284640" y="5769773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1176 Rectángulo"/>
            <p:cNvSpPr/>
            <p:nvPr/>
          </p:nvSpPr>
          <p:spPr>
            <a:xfrm>
              <a:off x="5630113" y="5769564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8" name="1177 Rectángulo"/>
            <p:cNvSpPr/>
            <p:nvPr/>
          </p:nvSpPr>
          <p:spPr>
            <a:xfrm>
              <a:off x="5979892" y="5769788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9" name="1178 Rectángulo"/>
            <p:cNvSpPr/>
            <p:nvPr/>
          </p:nvSpPr>
          <p:spPr>
            <a:xfrm>
              <a:off x="6327539" y="5768971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0" name="1179 Rectángulo"/>
            <p:cNvSpPr/>
            <p:nvPr/>
          </p:nvSpPr>
          <p:spPr>
            <a:xfrm>
              <a:off x="6672556" y="5769195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1180 Rectángulo"/>
            <p:cNvSpPr/>
            <p:nvPr/>
          </p:nvSpPr>
          <p:spPr>
            <a:xfrm>
              <a:off x="7020272" y="5733256"/>
              <a:ext cx="367953" cy="17489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/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2" name="1181 Rectángulo"/>
            <p:cNvSpPr/>
            <p:nvPr/>
          </p:nvSpPr>
          <p:spPr>
            <a:xfrm>
              <a:off x="7027093" y="5768778"/>
              <a:ext cx="321469" cy="102144"/>
            </a:xfrm>
            <a:prstGeom prst="rect">
              <a:avLst/>
            </a:prstGeom>
            <a:solidFill>
              <a:schemeClr val="bg1"/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1182 Rectángulo"/>
            <p:cNvSpPr/>
            <p:nvPr/>
          </p:nvSpPr>
          <p:spPr>
            <a:xfrm>
              <a:off x="3556495" y="5769969"/>
              <a:ext cx="321469" cy="10214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1183 Rectángulo"/>
            <p:cNvSpPr/>
            <p:nvPr/>
          </p:nvSpPr>
          <p:spPr>
            <a:xfrm>
              <a:off x="2886075" y="5138737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2000">
                  <a:schemeClr val="bg1"/>
                </a:gs>
                <a:gs pos="45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1184 Rectángulo"/>
            <p:cNvSpPr/>
            <p:nvPr/>
          </p:nvSpPr>
          <p:spPr>
            <a:xfrm>
              <a:off x="3319189" y="5138961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75000">
                  <a:schemeClr val="bg1"/>
                </a:gs>
                <a:gs pos="72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1185 Rectángulo"/>
            <p:cNvSpPr/>
            <p:nvPr/>
          </p:nvSpPr>
          <p:spPr>
            <a:xfrm>
              <a:off x="3759695" y="5138144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4000">
                  <a:schemeClr val="bg1"/>
                </a:gs>
                <a:gs pos="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1186 Rectángulo"/>
            <p:cNvSpPr/>
            <p:nvPr/>
          </p:nvSpPr>
          <p:spPr>
            <a:xfrm>
              <a:off x="4199952" y="5138368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2000">
                  <a:schemeClr val="bg1"/>
                </a:gs>
                <a:gs pos="28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1187 Rectángulo"/>
            <p:cNvSpPr/>
            <p:nvPr/>
          </p:nvSpPr>
          <p:spPr>
            <a:xfrm>
              <a:off x="4612464" y="5138737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75000">
                  <a:schemeClr val="bg1"/>
                </a:gs>
                <a:gs pos="72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1188 Rectángulo"/>
            <p:cNvSpPr/>
            <p:nvPr/>
          </p:nvSpPr>
          <p:spPr>
            <a:xfrm>
              <a:off x="5045578" y="5138961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2000">
                  <a:schemeClr val="bg1"/>
                </a:gs>
                <a:gs pos="45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1189 Rectángulo"/>
            <p:cNvSpPr/>
            <p:nvPr/>
          </p:nvSpPr>
          <p:spPr>
            <a:xfrm>
              <a:off x="5486084" y="5138144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2000">
                  <a:schemeClr val="bg1"/>
                </a:gs>
                <a:gs pos="45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1190 Rectángulo"/>
            <p:cNvSpPr/>
            <p:nvPr/>
          </p:nvSpPr>
          <p:spPr>
            <a:xfrm>
              <a:off x="5919198" y="5138368"/>
              <a:ext cx="321469" cy="10214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22000">
                  <a:schemeClr val="bg1"/>
                </a:gs>
                <a:gs pos="17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1270">
              <a:solidFill>
                <a:schemeClr val="tx1">
                  <a:lumMod val="75000"/>
                  <a:lumOff val="2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Line 30"/>
            <p:cNvSpPr>
              <a:spLocks noChangeShapeType="1"/>
            </p:cNvSpPr>
            <p:nvPr/>
          </p:nvSpPr>
          <p:spPr bwMode="auto">
            <a:xfrm>
              <a:off x="3062719" y="5241143"/>
              <a:ext cx="1357449" cy="527828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3" name="Line 30"/>
            <p:cNvSpPr>
              <a:spLocks noChangeShapeType="1"/>
            </p:cNvSpPr>
            <p:nvPr/>
          </p:nvSpPr>
          <p:spPr bwMode="auto">
            <a:xfrm>
              <a:off x="3464253" y="5241143"/>
              <a:ext cx="2379809" cy="529224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4" name="Line 30"/>
            <p:cNvSpPr>
              <a:spLocks noChangeShapeType="1"/>
            </p:cNvSpPr>
            <p:nvPr/>
          </p:nvSpPr>
          <p:spPr bwMode="auto">
            <a:xfrm flipH="1">
              <a:off x="3695204" y="5241143"/>
              <a:ext cx="216782" cy="529223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5" name="Line 30"/>
            <p:cNvSpPr>
              <a:spLocks noChangeShapeType="1"/>
            </p:cNvSpPr>
            <p:nvPr/>
          </p:nvSpPr>
          <p:spPr bwMode="auto">
            <a:xfrm>
              <a:off x="4359247" y="5241144"/>
              <a:ext cx="393464" cy="529222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6" name="Line 30"/>
            <p:cNvSpPr>
              <a:spLocks noChangeShapeType="1"/>
            </p:cNvSpPr>
            <p:nvPr/>
          </p:nvSpPr>
          <p:spPr bwMode="auto">
            <a:xfrm>
              <a:off x="4769344" y="5241144"/>
              <a:ext cx="1718929" cy="527827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7" name="Line 30"/>
            <p:cNvSpPr>
              <a:spLocks noChangeShapeType="1"/>
            </p:cNvSpPr>
            <p:nvPr/>
          </p:nvSpPr>
          <p:spPr bwMode="auto">
            <a:xfrm flipH="1">
              <a:off x="5094447" y="5241145"/>
              <a:ext cx="548112" cy="529222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8" name="Line 30"/>
            <p:cNvSpPr>
              <a:spLocks noChangeShapeType="1"/>
            </p:cNvSpPr>
            <p:nvPr/>
          </p:nvSpPr>
          <p:spPr bwMode="auto">
            <a:xfrm>
              <a:off x="6061302" y="5241145"/>
              <a:ext cx="89439" cy="529222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199" name="Line 30"/>
            <p:cNvSpPr>
              <a:spLocks noChangeShapeType="1"/>
            </p:cNvSpPr>
            <p:nvPr/>
          </p:nvSpPr>
          <p:spPr bwMode="auto">
            <a:xfrm>
              <a:off x="5223342" y="5241145"/>
              <a:ext cx="1609947" cy="529222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  <p:sp>
          <p:nvSpPr>
            <p:cNvPr id="1200" name="Line 30"/>
            <p:cNvSpPr>
              <a:spLocks noChangeShapeType="1"/>
            </p:cNvSpPr>
            <p:nvPr/>
          </p:nvSpPr>
          <p:spPr bwMode="auto">
            <a:xfrm>
              <a:off x="3911985" y="5241145"/>
              <a:ext cx="3275841" cy="527633"/>
            </a:xfrm>
            <a:prstGeom prst="line">
              <a:avLst/>
            </a:prstGeom>
            <a:noFill/>
            <a:ln w="1270">
              <a:solidFill>
                <a:schemeClr val="tx1">
                  <a:lumMod val="75000"/>
                  <a:lumOff val="25000"/>
                </a:schemeClr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ca-ES"/>
            </a:p>
          </p:txBody>
        </p:sp>
      </p:grpSp>
      <p:sp>
        <p:nvSpPr>
          <p:cNvPr id="1345" name="1344 Rectángulo"/>
          <p:cNvSpPr/>
          <p:nvPr/>
        </p:nvSpPr>
        <p:spPr>
          <a:xfrm>
            <a:off x="1077062" y="5570656"/>
            <a:ext cx="687537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-1079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 performance: similar to that achieved by the international standard JPEG2000</a:t>
            </a:r>
          </a:p>
          <a:p>
            <a:pPr marL="107950" indent="-107950">
              <a:buFont typeface="Arial" panose="020B0604020202020204" pitchFamily="34" charset="0"/>
              <a:buChar char="•"/>
            </a:pP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Computational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throughput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an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order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of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magnitude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superior to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that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achieved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by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state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-of-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the</a:t>
            </a:r>
            <a:r>
              <a:rPr lang="es-E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-art </a:t>
            </a:r>
            <a:r>
              <a:rPr lang="es-ES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implementations</a:t>
            </a:r>
            <a:endParaRPr lang="es-ES" sz="1400" i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46" name="Rectangle 11"/>
          <p:cNvSpPr>
            <a:spLocks noChangeArrowheads="1"/>
          </p:cNvSpPr>
          <p:nvPr/>
        </p:nvSpPr>
        <p:spPr bwMode="auto">
          <a:xfrm>
            <a:off x="251520" y="5229200"/>
            <a:ext cx="214033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Experimental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results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1347" name="1346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0593" y="5733256"/>
            <a:ext cx="1134932" cy="792088"/>
          </a:xfrm>
          <a:prstGeom prst="rect">
            <a:avLst/>
          </a:prstGeom>
        </p:spPr>
      </p:pic>
      <p:sp>
        <p:nvSpPr>
          <p:cNvPr id="1351" name="1350 Rectángulo"/>
          <p:cNvSpPr/>
          <p:nvPr/>
        </p:nvSpPr>
        <p:spPr>
          <a:xfrm>
            <a:off x="298546" y="548681"/>
            <a:ext cx="8665942" cy="5995342"/>
          </a:xfrm>
          <a:prstGeom prst="rect">
            <a:avLst/>
          </a:prstGeom>
          <a:solidFill>
            <a:srgbClr val="FFFFFF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48" name="1347 Pentágono"/>
          <p:cNvSpPr/>
          <p:nvPr/>
        </p:nvSpPr>
        <p:spPr>
          <a:xfrm>
            <a:off x="313" y="6613525"/>
            <a:ext cx="8510546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583801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15 Grupo"/>
          <p:cNvGrpSpPr/>
          <p:nvPr/>
        </p:nvGrpSpPr>
        <p:grpSpPr>
          <a:xfrm>
            <a:off x="2776562" y="5519888"/>
            <a:ext cx="3235598" cy="405350"/>
            <a:chOff x="2776562" y="5519888"/>
            <a:chExt cx="3235598" cy="405350"/>
          </a:xfrm>
        </p:grpSpPr>
        <p:grpSp>
          <p:nvGrpSpPr>
            <p:cNvPr id="113" name="112 Grupo"/>
            <p:cNvGrpSpPr/>
            <p:nvPr/>
          </p:nvGrpSpPr>
          <p:grpSpPr>
            <a:xfrm>
              <a:off x="3187181" y="5521994"/>
              <a:ext cx="409593" cy="402281"/>
              <a:chOff x="5602567" y="5519888"/>
              <a:chExt cx="409593" cy="402281"/>
            </a:xfrm>
          </p:grpSpPr>
          <p:sp>
            <p:nvSpPr>
              <p:cNvPr id="114" name="113 Rectángulo"/>
              <p:cNvSpPr/>
              <p:nvPr/>
            </p:nvSpPr>
            <p:spPr>
              <a:xfrm>
                <a:off x="5602567" y="5711974"/>
                <a:ext cx="238681" cy="21019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5" name="114 Conector recto de flecha"/>
              <p:cNvCxnSpPr/>
              <p:nvPr/>
            </p:nvCxnSpPr>
            <p:spPr>
              <a:xfrm flipV="1">
                <a:off x="5841248" y="5519888"/>
                <a:ext cx="170912" cy="180234"/>
              </a:xfrm>
              <a:prstGeom prst="straightConnector1">
                <a:avLst/>
              </a:prstGeom>
              <a:ln w="12700" cmpd="sng">
                <a:solidFill>
                  <a:srgbClr val="C00000"/>
                </a:solidFill>
                <a:headEnd type="none" w="med" len="med"/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6" name="115 Grupo"/>
            <p:cNvGrpSpPr/>
            <p:nvPr/>
          </p:nvGrpSpPr>
          <p:grpSpPr>
            <a:xfrm>
              <a:off x="3590079" y="5521994"/>
              <a:ext cx="409593" cy="402281"/>
              <a:chOff x="5602567" y="5519888"/>
              <a:chExt cx="409593" cy="402281"/>
            </a:xfrm>
          </p:grpSpPr>
          <p:sp>
            <p:nvSpPr>
              <p:cNvPr id="117" name="116 Rectángulo"/>
              <p:cNvSpPr/>
              <p:nvPr/>
            </p:nvSpPr>
            <p:spPr>
              <a:xfrm>
                <a:off x="5602567" y="5711974"/>
                <a:ext cx="238681" cy="21019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8" name="117 Conector recto de flecha"/>
              <p:cNvCxnSpPr/>
              <p:nvPr/>
            </p:nvCxnSpPr>
            <p:spPr>
              <a:xfrm flipV="1">
                <a:off x="5841248" y="5519888"/>
                <a:ext cx="170912" cy="180234"/>
              </a:xfrm>
              <a:prstGeom prst="straightConnector1">
                <a:avLst/>
              </a:prstGeom>
              <a:ln w="12700" cmpd="sng">
                <a:solidFill>
                  <a:srgbClr val="C00000"/>
                </a:solidFill>
                <a:headEnd type="none" w="med" len="med"/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2" name="121 Grupo"/>
            <p:cNvGrpSpPr/>
            <p:nvPr/>
          </p:nvGrpSpPr>
          <p:grpSpPr>
            <a:xfrm>
              <a:off x="4013383" y="5521994"/>
              <a:ext cx="409593" cy="402281"/>
              <a:chOff x="5602567" y="5519888"/>
              <a:chExt cx="409593" cy="402281"/>
            </a:xfrm>
          </p:grpSpPr>
          <p:sp>
            <p:nvSpPr>
              <p:cNvPr id="123" name="122 Rectángulo"/>
              <p:cNvSpPr/>
              <p:nvPr/>
            </p:nvSpPr>
            <p:spPr>
              <a:xfrm>
                <a:off x="5602567" y="5711974"/>
                <a:ext cx="238681" cy="21019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24" name="123 Conector recto de flecha"/>
              <p:cNvCxnSpPr/>
              <p:nvPr/>
            </p:nvCxnSpPr>
            <p:spPr>
              <a:xfrm flipV="1">
                <a:off x="5841248" y="5519888"/>
                <a:ext cx="170912" cy="180234"/>
              </a:xfrm>
              <a:prstGeom prst="straightConnector1">
                <a:avLst/>
              </a:prstGeom>
              <a:ln w="12700" cmpd="sng">
                <a:solidFill>
                  <a:srgbClr val="C00000"/>
                </a:solidFill>
                <a:headEnd type="none" w="med" len="med"/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5" name="124 Grupo"/>
            <p:cNvGrpSpPr/>
            <p:nvPr/>
          </p:nvGrpSpPr>
          <p:grpSpPr>
            <a:xfrm>
              <a:off x="4407003" y="5521994"/>
              <a:ext cx="409593" cy="402281"/>
              <a:chOff x="5602567" y="5519888"/>
              <a:chExt cx="409593" cy="402281"/>
            </a:xfrm>
          </p:grpSpPr>
          <p:sp>
            <p:nvSpPr>
              <p:cNvPr id="126" name="125 Rectángulo"/>
              <p:cNvSpPr/>
              <p:nvPr/>
            </p:nvSpPr>
            <p:spPr>
              <a:xfrm>
                <a:off x="5602567" y="5711974"/>
                <a:ext cx="238681" cy="21019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27" name="126 Conector recto de flecha"/>
              <p:cNvCxnSpPr/>
              <p:nvPr/>
            </p:nvCxnSpPr>
            <p:spPr>
              <a:xfrm flipV="1">
                <a:off x="5841248" y="5519888"/>
                <a:ext cx="170912" cy="180234"/>
              </a:xfrm>
              <a:prstGeom prst="straightConnector1">
                <a:avLst/>
              </a:prstGeom>
              <a:ln w="12700" cmpd="sng">
                <a:solidFill>
                  <a:srgbClr val="C00000"/>
                </a:solidFill>
                <a:headEnd type="none" w="med" len="med"/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8" name="127 Grupo"/>
            <p:cNvGrpSpPr/>
            <p:nvPr/>
          </p:nvGrpSpPr>
          <p:grpSpPr>
            <a:xfrm>
              <a:off x="4807072" y="5521994"/>
              <a:ext cx="409593" cy="402281"/>
              <a:chOff x="5602567" y="5519888"/>
              <a:chExt cx="409593" cy="402281"/>
            </a:xfrm>
          </p:grpSpPr>
          <p:sp>
            <p:nvSpPr>
              <p:cNvPr id="129" name="128 Rectángulo"/>
              <p:cNvSpPr/>
              <p:nvPr/>
            </p:nvSpPr>
            <p:spPr>
              <a:xfrm>
                <a:off x="5602567" y="5711974"/>
                <a:ext cx="238681" cy="21019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30" name="129 Conector recto de flecha"/>
              <p:cNvCxnSpPr/>
              <p:nvPr/>
            </p:nvCxnSpPr>
            <p:spPr>
              <a:xfrm flipV="1">
                <a:off x="5841248" y="5519888"/>
                <a:ext cx="170912" cy="180234"/>
              </a:xfrm>
              <a:prstGeom prst="straightConnector1">
                <a:avLst/>
              </a:prstGeom>
              <a:ln w="12700" cmpd="sng">
                <a:solidFill>
                  <a:srgbClr val="C00000"/>
                </a:solidFill>
                <a:headEnd type="none" w="med" len="med"/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1" name="130 Grupo"/>
            <p:cNvGrpSpPr/>
            <p:nvPr/>
          </p:nvGrpSpPr>
          <p:grpSpPr>
            <a:xfrm>
              <a:off x="5211574" y="5521994"/>
              <a:ext cx="409593" cy="402281"/>
              <a:chOff x="5602567" y="5519888"/>
              <a:chExt cx="409593" cy="402281"/>
            </a:xfrm>
          </p:grpSpPr>
          <p:sp>
            <p:nvSpPr>
              <p:cNvPr id="132" name="131 Rectángulo"/>
              <p:cNvSpPr/>
              <p:nvPr/>
            </p:nvSpPr>
            <p:spPr>
              <a:xfrm>
                <a:off x="5602567" y="5711974"/>
                <a:ext cx="238681" cy="21019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33" name="132 Conector recto de flecha"/>
              <p:cNvCxnSpPr/>
              <p:nvPr/>
            </p:nvCxnSpPr>
            <p:spPr>
              <a:xfrm flipV="1">
                <a:off x="5841248" y="5519888"/>
                <a:ext cx="170912" cy="180234"/>
              </a:xfrm>
              <a:prstGeom prst="straightConnector1">
                <a:avLst/>
              </a:prstGeom>
              <a:ln w="12700" cmpd="sng">
                <a:solidFill>
                  <a:srgbClr val="C00000"/>
                </a:solidFill>
                <a:headEnd type="none" w="med" len="med"/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" name="109 Grupo"/>
            <p:cNvGrpSpPr/>
            <p:nvPr/>
          </p:nvGrpSpPr>
          <p:grpSpPr>
            <a:xfrm>
              <a:off x="2776562" y="5522957"/>
              <a:ext cx="409593" cy="402281"/>
              <a:chOff x="5602567" y="5519888"/>
              <a:chExt cx="409593" cy="402281"/>
            </a:xfrm>
          </p:grpSpPr>
          <p:sp>
            <p:nvSpPr>
              <p:cNvPr id="111" name="110 Rectángulo"/>
              <p:cNvSpPr/>
              <p:nvPr/>
            </p:nvSpPr>
            <p:spPr>
              <a:xfrm>
                <a:off x="5602567" y="5711974"/>
                <a:ext cx="238681" cy="21019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2" name="111 Conector recto de flecha"/>
              <p:cNvCxnSpPr/>
              <p:nvPr/>
            </p:nvCxnSpPr>
            <p:spPr>
              <a:xfrm flipV="1">
                <a:off x="5841248" y="5519888"/>
                <a:ext cx="170912" cy="180234"/>
              </a:xfrm>
              <a:prstGeom prst="straightConnector1">
                <a:avLst/>
              </a:prstGeom>
              <a:ln w="12700" cmpd="sng">
                <a:solidFill>
                  <a:srgbClr val="C00000"/>
                </a:solidFill>
                <a:headEnd type="none" w="med" len="med"/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9 Grupo"/>
            <p:cNvGrpSpPr/>
            <p:nvPr/>
          </p:nvGrpSpPr>
          <p:grpSpPr>
            <a:xfrm>
              <a:off x="5602567" y="5519888"/>
              <a:ext cx="409593" cy="402281"/>
              <a:chOff x="5602567" y="5519888"/>
              <a:chExt cx="409593" cy="402281"/>
            </a:xfrm>
          </p:grpSpPr>
          <p:sp>
            <p:nvSpPr>
              <p:cNvPr id="273" name="272 Rectángulo"/>
              <p:cNvSpPr/>
              <p:nvPr/>
            </p:nvSpPr>
            <p:spPr>
              <a:xfrm>
                <a:off x="5602567" y="5711974"/>
                <a:ext cx="238681" cy="21019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74" name="273 Conector recto de flecha"/>
              <p:cNvCxnSpPr/>
              <p:nvPr/>
            </p:nvCxnSpPr>
            <p:spPr>
              <a:xfrm flipV="1">
                <a:off x="5841248" y="5519888"/>
                <a:ext cx="170912" cy="180234"/>
              </a:xfrm>
              <a:prstGeom prst="straightConnector1">
                <a:avLst/>
              </a:prstGeom>
              <a:ln w="12700" cmpd="sng">
                <a:solidFill>
                  <a:srgbClr val="C00000"/>
                </a:solidFill>
                <a:headEnd type="none" w="med" len="med"/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" name="2 Grupo"/>
          <p:cNvGrpSpPr/>
          <p:nvPr/>
        </p:nvGrpSpPr>
        <p:grpSpPr>
          <a:xfrm>
            <a:off x="2801112" y="5370502"/>
            <a:ext cx="3346341" cy="146730"/>
            <a:chOff x="2801112" y="5370502"/>
            <a:chExt cx="3346341" cy="146730"/>
          </a:xfrm>
        </p:grpSpPr>
        <p:sp>
          <p:nvSpPr>
            <p:cNvPr id="8" name="7 Elipse"/>
            <p:cNvSpPr/>
            <p:nvPr/>
          </p:nvSpPr>
          <p:spPr>
            <a:xfrm>
              <a:off x="2801112" y="5373216"/>
              <a:ext cx="144016" cy="14401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59 Elipse"/>
            <p:cNvSpPr/>
            <p:nvPr/>
          </p:nvSpPr>
          <p:spPr>
            <a:xfrm>
              <a:off x="3201467" y="5372076"/>
              <a:ext cx="144016" cy="14401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182 Elipse"/>
            <p:cNvSpPr/>
            <p:nvPr/>
          </p:nvSpPr>
          <p:spPr>
            <a:xfrm>
              <a:off x="3601822" y="5372076"/>
              <a:ext cx="144016" cy="14401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200 Elipse"/>
            <p:cNvSpPr/>
            <p:nvPr/>
          </p:nvSpPr>
          <p:spPr>
            <a:xfrm>
              <a:off x="4002177" y="5372076"/>
              <a:ext cx="144016" cy="14401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211 Elipse"/>
            <p:cNvSpPr/>
            <p:nvPr/>
          </p:nvSpPr>
          <p:spPr>
            <a:xfrm>
              <a:off x="4402532" y="5372076"/>
              <a:ext cx="144016" cy="14401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227 Elipse"/>
            <p:cNvSpPr/>
            <p:nvPr/>
          </p:nvSpPr>
          <p:spPr>
            <a:xfrm>
              <a:off x="4802372" y="5370502"/>
              <a:ext cx="144016" cy="14401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238 Elipse"/>
            <p:cNvSpPr/>
            <p:nvPr/>
          </p:nvSpPr>
          <p:spPr>
            <a:xfrm>
              <a:off x="5202727" y="5370502"/>
              <a:ext cx="144016" cy="14401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247 Elipse"/>
            <p:cNvSpPr/>
            <p:nvPr/>
          </p:nvSpPr>
          <p:spPr>
            <a:xfrm>
              <a:off x="5603082" y="5370502"/>
              <a:ext cx="144016" cy="14401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256 Elipse"/>
            <p:cNvSpPr/>
            <p:nvPr/>
          </p:nvSpPr>
          <p:spPr>
            <a:xfrm>
              <a:off x="6003437" y="5370502"/>
              <a:ext cx="144016" cy="14401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18666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INTRODUCTION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4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114300" y="466725"/>
            <a:ext cx="94128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2+2 = 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" name="1 Grupo"/>
          <p:cNvGrpSpPr/>
          <p:nvPr/>
        </p:nvGrpSpPr>
        <p:grpSpPr>
          <a:xfrm>
            <a:off x="971600" y="1484784"/>
            <a:ext cx="7389769" cy="2970044"/>
            <a:chOff x="971600" y="1484784"/>
            <a:chExt cx="7389769" cy="2970044"/>
          </a:xfrm>
        </p:grpSpPr>
        <p:sp>
          <p:nvSpPr>
            <p:cNvPr id="5" name="4 Rectángulo"/>
            <p:cNvSpPr/>
            <p:nvPr/>
          </p:nvSpPr>
          <p:spPr>
            <a:xfrm>
              <a:off x="1160569" y="1484784"/>
              <a:ext cx="7200800" cy="29700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100" dirty="0" smtClean="0"/>
                <a:t>S. </a:t>
              </a:r>
              <a:r>
                <a:rPr lang="en-US" sz="1100" dirty="0" err="1" smtClean="0"/>
                <a:t>Datla</a:t>
              </a:r>
              <a:r>
                <a:rPr lang="en-US" sz="1100" dirty="0" smtClean="0"/>
                <a:t> and N. S. </a:t>
              </a:r>
              <a:r>
                <a:rPr lang="en-US" sz="1100" dirty="0" err="1" smtClean="0"/>
                <a:t>Gidijala</a:t>
              </a:r>
              <a:r>
                <a:rPr lang="en-US" sz="1100" dirty="0" smtClean="0"/>
                <a:t>, “Parallelizing motion JPEG 2000 with CUDA,” in Proc. IEEE International Conference on Computer and Electrical Engineering, Dec. 2009, pp. 630–634.</a:t>
              </a:r>
            </a:p>
            <a:p>
              <a:endParaRPr lang="en-US" sz="400" dirty="0" smtClean="0"/>
            </a:p>
            <a:p>
              <a:r>
                <a:rPr lang="en-US" sz="1100" dirty="0" smtClean="0"/>
                <a:t>J. </a:t>
              </a:r>
              <a:r>
                <a:rPr lang="en-US" sz="1100" dirty="0" err="1" smtClean="0"/>
                <a:t>Matela</a:t>
              </a:r>
              <a:r>
                <a:rPr lang="en-US" sz="1100" dirty="0" smtClean="0"/>
                <a:t>, V. </a:t>
              </a:r>
              <a:r>
                <a:rPr lang="en-US" sz="1100" dirty="0" err="1" smtClean="0"/>
                <a:t>Rusnak</a:t>
              </a:r>
              <a:r>
                <a:rPr lang="en-US" sz="1100" dirty="0" smtClean="0"/>
                <a:t>, and P. </a:t>
              </a:r>
              <a:r>
                <a:rPr lang="en-US" sz="1100" dirty="0" err="1" smtClean="0"/>
                <a:t>Holub</a:t>
              </a:r>
              <a:r>
                <a:rPr lang="en-US" sz="1100" dirty="0" smtClean="0"/>
                <a:t>, “Efficient JPEG2000 EBCOT context modeling for massively parallel architectures,” in Proc. IEEE Data Compression Conference, Mar. 2011, pp. 423–432.</a:t>
              </a:r>
            </a:p>
            <a:p>
              <a:endParaRPr lang="en-US" sz="800" dirty="0" smtClean="0"/>
            </a:p>
            <a:p>
              <a:r>
                <a:rPr lang="en-US" sz="1100" dirty="0" smtClean="0"/>
                <a:t>M. </a:t>
              </a:r>
              <a:r>
                <a:rPr lang="en-US" sz="1100" dirty="0" err="1" smtClean="0"/>
                <a:t>Ciznicki</a:t>
              </a:r>
              <a:r>
                <a:rPr lang="en-US" sz="1100" dirty="0" smtClean="0"/>
                <a:t>, K. </a:t>
              </a:r>
              <a:r>
                <a:rPr lang="en-US" sz="1100" dirty="0" err="1" smtClean="0"/>
                <a:t>Kurowski</a:t>
              </a:r>
              <a:r>
                <a:rPr lang="en-US" sz="1100" dirty="0" smtClean="0"/>
                <a:t>, and A. Plaza, “Graphics processing unit implementation of JPEG2000 for hyperspectral image compression,” SPIE Journal of Applied Remote Sensing, vol. 6, pp. 1–14, Jan. 2012.</a:t>
              </a:r>
            </a:p>
            <a:p>
              <a:endParaRPr lang="en-US" sz="800" dirty="0" smtClean="0"/>
            </a:p>
            <a:p>
              <a:r>
                <a:rPr lang="en-US" sz="1100" dirty="0" smtClean="0"/>
                <a:t>B. </a:t>
              </a:r>
              <a:r>
                <a:rPr lang="en-US" sz="1100" dirty="0" err="1" smtClean="0"/>
                <a:t>Pieters</a:t>
              </a:r>
              <a:r>
                <a:rPr lang="en-US" sz="1100" dirty="0" smtClean="0"/>
                <a:t>, J. D. Cock, C. </a:t>
              </a:r>
              <a:r>
                <a:rPr lang="en-US" sz="1100" dirty="0" err="1" smtClean="0"/>
                <a:t>Hollemeersch</a:t>
              </a:r>
              <a:r>
                <a:rPr lang="en-US" sz="1100" dirty="0" smtClean="0"/>
                <a:t>, J. </a:t>
              </a:r>
              <a:r>
                <a:rPr lang="en-US" sz="1100" dirty="0" err="1" smtClean="0"/>
                <a:t>Wielandt</a:t>
              </a:r>
              <a:r>
                <a:rPr lang="en-US" sz="1100" dirty="0" smtClean="0"/>
                <a:t>, P. Lambert, and R. V. de </a:t>
              </a:r>
              <a:r>
                <a:rPr lang="en-US" sz="1100" dirty="0" err="1" smtClean="0"/>
                <a:t>Walle</a:t>
              </a:r>
              <a:r>
                <a:rPr lang="en-US" sz="1100" dirty="0" smtClean="0"/>
                <a:t>, “Ultra high definition video decoding with motion JPEG XR using the GPU,” in Proc. IEEE International Conference on Image Processing, Sep. 2011, pp. 377–380.</a:t>
              </a:r>
            </a:p>
            <a:p>
              <a:endParaRPr lang="en-US" sz="800" dirty="0" smtClean="0"/>
            </a:p>
            <a:p>
              <a:r>
                <a:rPr lang="en-US" sz="1100" dirty="0" smtClean="0"/>
                <a:t>N.-M. Cheung, O. C. Au, M.-C. Kung, P. H. Wong, and C. H. Liu, “Highly parallel rate-distortion optimized intra-mode decision on multicore graphics processors,” IEEE Trans. Circuits Syst. Video Technol., vol. 19, no. 11, pp. 1692–1703, Nov. 2009.</a:t>
              </a:r>
            </a:p>
            <a:p>
              <a:endParaRPr lang="en-US" sz="800" dirty="0" smtClean="0"/>
            </a:p>
            <a:p>
              <a:r>
                <a:rPr lang="en-US" sz="1100" dirty="0" smtClean="0"/>
                <a:t>N.-M. Cheung, X. Fan, O. C. Au, and M.-C. Kung, “Video coding on multicore graphics processors,” IEEE Signal Process. Mag., vol. 27, no. 2, pp. 79–89, Mar. 2010.</a:t>
              </a:r>
            </a:p>
            <a:p>
              <a:endParaRPr lang="en-US" sz="800" dirty="0" smtClean="0"/>
            </a:p>
            <a:p>
              <a:r>
                <a:rPr lang="en-US" sz="1100" dirty="0" smtClean="0"/>
                <a:t>…</a:t>
              </a:r>
              <a:endParaRPr lang="en-US" sz="1100" dirty="0"/>
            </a:p>
          </p:txBody>
        </p:sp>
        <p:pic>
          <p:nvPicPr>
            <p:cNvPr id="7" name="6 Imagen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74931" y="1576771"/>
              <a:ext cx="238954" cy="232048"/>
            </a:xfrm>
            <a:prstGeom prst="rect">
              <a:avLst/>
            </a:prstGeom>
          </p:spPr>
        </p:pic>
        <p:pic>
          <p:nvPicPr>
            <p:cNvPr id="51" name="50 Imagen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71600" y="1972816"/>
              <a:ext cx="238954" cy="232048"/>
            </a:xfrm>
            <a:prstGeom prst="rect">
              <a:avLst/>
            </a:prstGeom>
          </p:spPr>
        </p:pic>
        <p:pic>
          <p:nvPicPr>
            <p:cNvPr id="52" name="51 Imagen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82801" y="2421097"/>
              <a:ext cx="238954" cy="232048"/>
            </a:xfrm>
            <a:prstGeom prst="rect">
              <a:avLst/>
            </a:prstGeom>
          </p:spPr>
        </p:pic>
        <p:pic>
          <p:nvPicPr>
            <p:cNvPr id="53" name="52 Imagen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77011" y="2881865"/>
              <a:ext cx="238954" cy="232048"/>
            </a:xfrm>
            <a:prstGeom prst="rect">
              <a:avLst/>
            </a:prstGeom>
          </p:spPr>
        </p:pic>
        <p:pic>
          <p:nvPicPr>
            <p:cNvPr id="54" name="53 Imagen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71600" y="3356992"/>
              <a:ext cx="238954" cy="232048"/>
            </a:xfrm>
            <a:prstGeom prst="rect">
              <a:avLst/>
            </a:prstGeom>
          </p:spPr>
        </p:pic>
        <p:pic>
          <p:nvPicPr>
            <p:cNvPr id="55" name="54 Imagen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71600" y="3783629"/>
              <a:ext cx="238954" cy="232048"/>
            </a:xfrm>
            <a:prstGeom prst="rect">
              <a:avLst/>
            </a:prstGeom>
          </p:spPr>
        </p:pic>
        <p:pic>
          <p:nvPicPr>
            <p:cNvPr id="56" name="55 Imagen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71979" y="4205064"/>
              <a:ext cx="238954" cy="232048"/>
            </a:xfrm>
            <a:prstGeom prst="rect">
              <a:avLst/>
            </a:prstGeom>
          </p:spPr>
        </p:pic>
      </p:grpSp>
      <p:sp>
        <p:nvSpPr>
          <p:cNvPr id="57" name="Rectangle 11"/>
          <p:cNvSpPr>
            <a:spLocks noChangeArrowheads="1"/>
          </p:cNvSpPr>
          <p:nvPr/>
        </p:nvSpPr>
        <p:spPr bwMode="auto">
          <a:xfrm>
            <a:off x="335026" y="1052736"/>
            <a:ext cx="698922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Current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approach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implement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already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developed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systems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GPUs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Rectangle 11"/>
          <p:cNvSpPr>
            <a:spLocks noChangeArrowheads="1"/>
          </p:cNvSpPr>
          <p:nvPr/>
        </p:nvSpPr>
        <p:spPr bwMode="auto">
          <a:xfrm>
            <a:off x="861267" y="493097"/>
            <a:ext cx="808086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image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coding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systems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may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benefit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from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the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computational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power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of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GPUs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59" name="Rectangle 11"/>
          <p:cNvSpPr>
            <a:spLocks noChangeArrowheads="1"/>
          </p:cNvSpPr>
          <p:nvPr/>
        </p:nvSpPr>
        <p:spPr bwMode="auto">
          <a:xfrm>
            <a:off x="487426" y="4581128"/>
            <a:ext cx="547874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Issue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current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systems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are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inherently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sequential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9" name="98 Grupo"/>
          <p:cNvGrpSpPr/>
          <p:nvPr/>
        </p:nvGrpSpPr>
        <p:grpSpPr>
          <a:xfrm>
            <a:off x="2390920" y="5440289"/>
            <a:ext cx="540822" cy="118864"/>
            <a:chOff x="2390920" y="5440289"/>
            <a:chExt cx="540822" cy="118864"/>
          </a:xfrm>
        </p:grpSpPr>
        <p:grpSp>
          <p:nvGrpSpPr>
            <p:cNvPr id="97" name="96 Grupo"/>
            <p:cNvGrpSpPr/>
            <p:nvPr/>
          </p:nvGrpSpPr>
          <p:grpSpPr>
            <a:xfrm>
              <a:off x="2390920" y="5441265"/>
              <a:ext cx="322791" cy="82210"/>
              <a:chOff x="1162193" y="5364272"/>
              <a:chExt cx="902668" cy="308246"/>
            </a:xfrm>
          </p:grpSpPr>
          <p:sp>
            <p:nvSpPr>
              <p:cNvPr id="91" name="90 Arco"/>
              <p:cNvSpPr/>
              <p:nvPr/>
            </p:nvSpPr>
            <p:spPr>
              <a:xfrm rot="5550044">
                <a:off x="1162193" y="5364272"/>
                <a:ext cx="299302" cy="299302"/>
              </a:xfrm>
              <a:prstGeom prst="arc">
                <a:avLst/>
              </a:prstGeom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91 Arco"/>
              <p:cNvSpPr/>
              <p:nvPr/>
            </p:nvSpPr>
            <p:spPr>
              <a:xfrm rot="16200000">
                <a:off x="1462565" y="5373216"/>
                <a:ext cx="299302" cy="299302"/>
              </a:xfrm>
              <a:prstGeom prst="arc">
                <a:avLst/>
              </a:prstGeom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92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93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94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6" name="95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3 Grupo"/>
          <p:cNvGrpSpPr/>
          <p:nvPr/>
        </p:nvGrpSpPr>
        <p:grpSpPr>
          <a:xfrm>
            <a:off x="2715725" y="5519887"/>
            <a:ext cx="343364" cy="438685"/>
            <a:chOff x="2715725" y="5519887"/>
            <a:chExt cx="343364" cy="438685"/>
          </a:xfrm>
        </p:grpSpPr>
        <p:cxnSp>
          <p:nvCxnSpPr>
            <p:cNvPr id="158" name="157 Conector recto de flecha"/>
            <p:cNvCxnSpPr/>
            <p:nvPr/>
          </p:nvCxnSpPr>
          <p:spPr>
            <a:xfrm>
              <a:off x="2873608" y="5519887"/>
              <a:ext cx="0" cy="184197"/>
            </a:xfrm>
            <a:prstGeom prst="straightConnector1">
              <a:avLst/>
            </a:prstGeom>
            <a:ln w="9525" cmpd="sng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arrow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Rectangle 11"/>
            <p:cNvSpPr>
              <a:spLocks noChangeArrowheads="1"/>
            </p:cNvSpPr>
            <p:nvPr/>
          </p:nvSpPr>
          <p:spPr bwMode="auto">
            <a:xfrm>
              <a:off x="2715725" y="5589240"/>
              <a:ext cx="343364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r</a:t>
              </a:r>
              <a:r>
                <a:rPr lang="es-ES" baseline="-25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</a:t>
              </a:r>
            </a:p>
          </p:txBody>
        </p:sp>
      </p:grpSp>
      <p:grpSp>
        <p:nvGrpSpPr>
          <p:cNvPr id="15" name="14 Grupo"/>
          <p:cNvGrpSpPr/>
          <p:nvPr/>
        </p:nvGrpSpPr>
        <p:grpSpPr>
          <a:xfrm>
            <a:off x="2876451" y="5451290"/>
            <a:ext cx="3017044" cy="500139"/>
            <a:chOff x="2876451" y="5451290"/>
            <a:chExt cx="3017044" cy="500139"/>
          </a:xfrm>
        </p:grpSpPr>
        <p:grpSp>
          <p:nvGrpSpPr>
            <p:cNvPr id="14" name="13 Grupo"/>
            <p:cNvGrpSpPr/>
            <p:nvPr/>
          </p:nvGrpSpPr>
          <p:grpSpPr>
            <a:xfrm>
              <a:off x="2876451" y="5451290"/>
              <a:ext cx="2835989" cy="500139"/>
              <a:chOff x="2876451" y="5451290"/>
              <a:chExt cx="2835989" cy="500139"/>
            </a:xfrm>
          </p:grpSpPr>
          <p:grpSp>
            <p:nvGrpSpPr>
              <p:cNvPr id="100" name="99 Grupo"/>
              <p:cNvGrpSpPr/>
              <p:nvPr/>
            </p:nvGrpSpPr>
            <p:grpSpPr>
              <a:xfrm>
                <a:off x="2876451" y="5452864"/>
                <a:ext cx="434374" cy="118864"/>
                <a:chOff x="2497368" y="5440289"/>
                <a:chExt cx="434374" cy="118864"/>
              </a:xfrm>
            </p:grpSpPr>
            <p:grpSp>
              <p:nvGrpSpPr>
                <p:cNvPr id="101" name="100 Grupo"/>
                <p:cNvGrpSpPr/>
                <p:nvPr/>
              </p:nvGrpSpPr>
              <p:grpSpPr>
                <a:xfrm>
                  <a:off x="2497368" y="5441265"/>
                  <a:ext cx="216342" cy="82210"/>
                  <a:chOff x="1459871" y="5364272"/>
                  <a:chExt cx="604990" cy="308246"/>
                </a:xfrm>
              </p:grpSpPr>
              <p:sp>
                <p:nvSpPr>
                  <p:cNvPr id="105" name="104 Arco"/>
                  <p:cNvSpPr/>
                  <p:nvPr/>
                </p:nvSpPr>
                <p:spPr>
                  <a:xfrm>
                    <a:off x="1459871" y="5373216"/>
                    <a:ext cx="299302" cy="299302"/>
                  </a:xfrm>
                  <a:prstGeom prst="arc">
                    <a:avLst/>
                  </a:prstGeom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105 Arco"/>
                  <p:cNvSpPr/>
                  <p:nvPr/>
                </p:nvSpPr>
                <p:spPr>
                  <a:xfrm rot="10800000">
                    <a:off x="1759172" y="5364273"/>
                    <a:ext cx="299302" cy="299302"/>
                  </a:xfrm>
                  <a:prstGeom prst="arc">
                    <a:avLst/>
                  </a:prstGeom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106 Arco"/>
                  <p:cNvSpPr/>
                  <p:nvPr/>
                </p:nvSpPr>
                <p:spPr>
                  <a:xfrm rot="5550044">
                    <a:off x="1765559" y="5364272"/>
                    <a:ext cx="299302" cy="299302"/>
                  </a:xfrm>
                  <a:prstGeom prst="arc">
                    <a:avLst/>
                  </a:prstGeom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2" name="101 Arco"/>
                <p:cNvSpPr/>
                <p:nvPr/>
              </p:nvSpPr>
              <p:spPr>
                <a:xfrm rot="16412749">
                  <a:off x="2762437" y="5389848"/>
                  <a:ext cx="118864" cy="219746"/>
                </a:xfrm>
                <a:prstGeom prst="arc">
                  <a:avLst>
                    <a:gd name="adj1" fmla="val 16200000"/>
                    <a:gd name="adj2" fmla="val 615597"/>
                  </a:avLst>
                </a:prstGeom>
                <a:ln w="9525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8 Grupo"/>
              <p:cNvGrpSpPr/>
              <p:nvPr/>
            </p:nvGrpSpPr>
            <p:grpSpPr>
              <a:xfrm>
                <a:off x="3148516" y="5451290"/>
                <a:ext cx="2563924" cy="500139"/>
                <a:chOff x="3148516" y="5451290"/>
                <a:chExt cx="2563924" cy="500139"/>
              </a:xfrm>
            </p:grpSpPr>
            <p:cxnSp>
              <p:nvCxnSpPr>
                <p:cNvPr id="162" name="161 Conector recto de flecha"/>
                <p:cNvCxnSpPr/>
                <p:nvPr/>
              </p:nvCxnSpPr>
              <p:spPr>
                <a:xfrm>
                  <a:off x="3279418" y="5517499"/>
                  <a:ext cx="0" cy="184197"/>
                </a:xfrm>
                <a:prstGeom prst="straightConnector1">
                  <a:avLst/>
                </a:prstGeom>
                <a:ln w="9525" cmpd="sng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4" name="Rectangle 11"/>
                <p:cNvSpPr>
                  <a:spLocks noChangeArrowheads="1"/>
                </p:cNvSpPr>
                <p:nvPr/>
              </p:nvSpPr>
              <p:spPr bwMode="auto">
                <a:xfrm>
                  <a:off x="3148516" y="5582097"/>
                  <a:ext cx="343364" cy="3693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>
                  <a:spAutoFit/>
                </a:bodyPr>
                <a:lstStyle/>
                <a:p>
                  <a:pPr marL="0" lvl="1" fontAlgn="auto">
                    <a:spcBef>
                      <a:spcPts val="0"/>
                    </a:spcBef>
                    <a:spcAft>
                      <a:spcPts val="0"/>
                    </a:spcAft>
                    <a:tabLst>
                      <a:tab pos="357188" algn="l"/>
                    </a:tabLst>
                    <a:defRPr/>
                  </a:pPr>
                  <a:r>
                    <a:rPr lang="es-ES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r</a:t>
                  </a:r>
                  <a:r>
                    <a:rPr lang="es-ES" baseline="-250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endParaRPr lang="es-ES" baseline="-250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grpSp>
              <p:nvGrpSpPr>
                <p:cNvPr id="184" name="183 Grupo"/>
                <p:cNvGrpSpPr/>
                <p:nvPr/>
              </p:nvGrpSpPr>
              <p:grpSpPr>
                <a:xfrm>
                  <a:off x="3276806" y="5452864"/>
                  <a:ext cx="434374" cy="118864"/>
                  <a:chOff x="2497368" y="5440289"/>
                  <a:chExt cx="434374" cy="118864"/>
                </a:xfrm>
              </p:grpSpPr>
              <p:grpSp>
                <p:nvGrpSpPr>
                  <p:cNvPr id="185" name="184 Grupo"/>
                  <p:cNvGrpSpPr/>
                  <p:nvPr/>
                </p:nvGrpSpPr>
                <p:grpSpPr>
                  <a:xfrm>
                    <a:off x="2497368" y="5441265"/>
                    <a:ext cx="216342" cy="82210"/>
                    <a:chOff x="1459871" y="5364272"/>
                    <a:chExt cx="604990" cy="308246"/>
                  </a:xfrm>
                </p:grpSpPr>
                <p:sp>
                  <p:nvSpPr>
                    <p:cNvPr id="187" name="186 Arco"/>
                    <p:cNvSpPr/>
                    <p:nvPr/>
                  </p:nvSpPr>
                  <p:spPr>
                    <a:xfrm>
                      <a:off x="1459871" y="5373216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187 Arco"/>
                    <p:cNvSpPr/>
                    <p:nvPr/>
                  </p:nvSpPr>
                  <p:spPr>
                    <a:xfrm rot="10800000">
                      <a:off x="1759172" y="5364273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188 Arco"/>
                    <p:cNvSpPr/>
                    <p:nvPr/>
                  </p:nvSpPr>
                  <p:spPr>
                    <a:xfrm rot="5550044">
                      <a:off x="1765559" y="5364272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6" name="185 Arco"/>
                  <p:cNvSpPr/>
                  <p:nvPr/>
                </p:nvSpPr>
                <p:spPr>
                  <a:xfrm rot="16412749">
                    <a:off x="2762437" y="5389848"/>
                    <a:ext cx="118864" cy="219746"/>
                  </a:xfrm>
                  <a:prstGeom prst="arc">
                    <a:avLst>
                      <a:gd name="adj1" fmla="val 16200000"/>
                      <a:gd name="adj2" fmla="val 615597"/>
                    </a:avLst>
                  </a:prstGeom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197" name="196 Conector recto de flecha"/>
                <p:cNvCxnSpPr/>
                <p:nvPr/>
              </p:nvCxnSpPr>
              <p:spPr>
                <a:xfrm>
                  <a:off x="3679773" y="5517499"/>
                  <a:ext cx="0" cy="184197"/>
                </a:xfrm>
                <a:prstGeom prst="straightConnector1">
                  <a:avLst/>
                </a:prstGeom>
                <a:ln w="9525" cmpd="sng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9" name="Rectangle 11"/>
                <p:cNvSpPr>
                  <a:spLocks noChangeArrowheads="1"/>
                </p:cNvSpPr>
                <p:nvPr/>
              </p:nvSpPr>
              <p:spPr bwMode="auto">
                <a:xfrm>
                  <a:off x="3548871" y="5582097"/>
                  <a:ext cx="343364" cy="3693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>
                  <a:spAutoFit/>
                </a:bodyPr>
                <a:lstStyle/>
                <a:p>
                  <a:pPr marL="0" lvl="1" fontAlgn="auto">
                    <a:spcBef>
                      <a:spcPts val="0"/>
                    </a:spcBef>
                    <a:spcAft>
                      <a:spcPts val="0"/>
                    </a:spcAft>
                    <a:tabLst>
                      <a:tab pos="357188" algn="l"/>
                    </a:tabLst>
                    <a:defRPr/>
                  </a:pPr>
                  <a:r>
                    <a:rPr lang="es-ES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r</a:t>
                  </a:r>
                  <a:r>
                    <a:rPr lang="es-ES" baseline="-250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3</a:t>
                  </a:r>
                </a:p>
              </p:txBody>
            </p:sp>
            <p:grpSp>
              <p:nvGrpSpPr>
                <p:cNvPr id="202" name="201 Grupo"/>
                <p:cNvGrpSpPr/>
                <p:nvPr/>
              </p:nvGrpSpPr>
              <p:grpSpPr>
                <a:xfrm>
                  <a:off x="3677161" y="5452864"/>
                  <a:ext cx="434374" cy="118864"/>
                  <a:chOff x="2497368" y="5440289"/>
                  <a:chExt cx="434374" cy="118864"/>
                </a:xfrm>
              </p:grpSpPr>
              <p:grpSp>
                <p:nvGrpSpPr>
                  <p:cNvPr id="203" name="202 Grupo"/>
                  <p:cNvGrpSpPr/>
                  <p:nvPr/>
                </p:nvGrpSpPr>
                <p:grpSpPr>
                  <a:xfrm>
                    <a:off x="2497368" y="5441265"/>
                    <a:ext cx="216342" cy="82210"/>
                    <a:chOff x="1459871" y="5364272"/>
                    <a:chExt cx="604990" cy="308246"/>
                  </a:xfrm>
                </p:grpSpPr>
                <p:sp>
                  <p:nvSpPr>
                    <p:cNvPr id="205" name="204 Arco"/>
                    <p:cNvSpPr/>
                    <p:nvPr/>
                  </p:nvSpPr>
                  <p:spPr>
                    <a:xfrm>
                      <a:off x="1459871" y="5373216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6" name="205 Arco"/>
                    <p:cNvSpPr/>
                    <p:nvPr/>
                  </p:nvSpPr>
                  <p:spPr>
                    <a:xfrm rot="10800000">
                      <a:off x="1759172" y="5364273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7" name="206 Arco"/>
                    <p:cNvSpPr/>
                    <p:nvPr/>
                  </p:nvSpPr>
                  <p:spPr>
                    <a:xfrm rot="5550044">
                      <a:off x="1765559" y="5364272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04" name="203 Arco"/>
                  <p:cNvSpPr/>
                  <p:nvPr/>
                </p:nvSpPr>
                <p:spPr>
                  <a:xfrm rot="16412749">
                    <a:off x="2762437" y="5389848"/>
                    <a:ext cx="118864" cy="219746"/>
                  </a:xfrm>
                  <a:prstGeom prst="arc">
                    <a:avLst>
                      <a:gd name="adj1" fmla="val 16200000"/>
                      <a:gd name="adj2" fmla="val 615597"/>
                    </a:avLst>
                  </a:prstGeom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209" name="208 Conector recto de flecha"/>
                <p:cNvCxnSpPr/>
                <p:nvPr/>
              </p:nvCxnSpPr>
              <p:spPr>
                <a:xfrm>
                  <a:off x="4080128" y="5517499"/>
                  <a:ext cx="0" cy="184197"/>
                </a:xfrm>
                <a:prstGeom prst="straightConnector1">
                  <a:avLst/>
                </a:prstGeom>
                <a:ln w="9525" cmpd="sng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1" name="Rectangle 11"/>
                <p:cNvSpPr>
                  <a:spLocks noChangeArrowheads="1"/>
                </p:cNvSpPr>
                <p:nvPr/>
              </p:nvSpPr>
              <p:spPr bwMode="auto">
                <a:xfrm>
                  <a:off x="3949226" y="5582097"/>
                  <a:ext cx="343364" cy="3693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>
                  <a:spAutoFit/>
                </a:bodyPr>
                <a:lstStyle/>
                <a:p>
                  <a:pPr marL="0" lvl="1" fontAlgn="auto">
                    <a:spcBef>
                      <a:spcPts val="0"/>
                    </a:spcBef>
                    <a:spcAft>
                      <a:spcPts val="0"/>
                    </a:spcAft>
                    <a:tabLst>
                      <a:tab pos="357188" algn="l"/>
                    </a:tabLst>
                    <a:defRPr/>
                  </a:pPr>
                  <a:r>
                    <a:rPr lang="es-ES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r</a:t>
                  </a:r>
                  <a:r>
                    <a:rPr lang="es-ES" baseline="-250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</a:t>
                  </a:r>
                  <a:endParaRPr lang="es-ES" baseline="-250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grpSp>
              <p:nvGrpSpPr>
                <p:cNvPr id="213" name="212 Grupo"/>
                <p:cNvGrpSpPr/>
                <p:nvPr/>
              </p:nvGrpSpPr>
              <p:grpSpPr>
                <a:xfrm>
                  <a:off x="4077516" y="5452864"/>
                  <a:ext cx="434374" cy="118864"/>
                  <a:chOff x="2497368" y="5440289"/>
                  <a:chExt cx="434374" cy="118864"/>
                </a:xfrm>
              </p:grpSpPr>
              <p:grpSp>
                <p:nvGrpSpPr>
                  <p:cNvPr id="214" name="213 Grupo"/>
                  <p:cNvGrpSpPr/>
                  <p:nvPr/>
                </p:nvGrpSpPr>
                <p:grpSpPr>
                  <a:xfrm>
                    <a:off x="2497368" y="5441265"/>
                    <a:ext cx="216342" cy="82210"/>
                    <a:chOff x="1459871" y="5364272"/>
                    <a:chExt cx="604990" cy="308246"/>
                  </a:xfrm>
                </p:grpSpPr>
                <p:sp>
                  <p:nvSpPr>
                    <p:cNvPr id="216" name="215 Arco"/>
                    <p:cNvSpPr/>
                    <p:nvPr/>
                  </p:nvSpPr>
                  <p:spPr>
                    <a:xfrm>
                      <a:off x="1459871" y="5373216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7" name="216 Arco"/>
                    <p:cNvSpPr/>
                    <p:nvPr/>
                  </p:nvSpPr>
                  <p:spPr>
                    <a:xfrm rot="10800000">
                      <a:off x="1759172" y="5364273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8" name="217 Arco"/>
                    <p:cNvSpPr/>
                    <p:nvPr/>
                  </p:nvSpPr>
                  <p:spPr>
                    <a:xfrm rot="5550044">
                      <a:off x="1765559" y="5364272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15" name="214 Arco"/>
                  <p:cNvSpPr/>
                  <p:nvPr/>
                </p:nvSpPr>
                <p:spPr>
                  <a:xfrm rot="16412749">
                    <a:off x="2762437" y="5389848"/>
                    <a:ext cx="118864" cy="219746"/>
                  </a:xfrm>
                  <a:prstGeom prst="arc">
                    <a:avLst>
                      <a:gd name="adj1" fmla="val 16200000"/>
                      <a:gd name="adj2" fmla="val 615597"/>
                    </a:avLst>
                  </a:prstGeom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225" name="224 Conector recto de flecha"/>
                <p:cNvCxnSpPr/>
                <p:nvPr/>
              </p:nvCxnSpPr>
              <p:spPr>
                <a:xfrm>
                  <a:off x="4480483" y="5517499"/>
                  <a:ext cx="0" cy="184197"/>
                </a:xfrm>
                <a:prstGeom prst="straightConnector1">
                  <a:avLst/>
                </a:prstGeom>
                <a:ln w="9525" cmpd="sng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6" name="Rectangle 11"/>
                <p:cNvSpPr>
                  <a:spLocks noChangeArrowheads="1"/>
                </p:cNvSpPr>
                <p:nvPr/>
              </p:nvSpPr>
              <p:spPr bwMode="auto">
                <a:xfrm>
                  <a:off x="4349581" y="5582097"/>
                  <a:ext cx="343364" cy="3693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>
                  <a:spAutoFit/>
                </a:bodyPr>
                <a:lstStyle/>
                <a:p>
                  <a:pPr marL="0" lvl="1" fontAlgn="auto">
                    <a:spcBef>
                      <a:spcPts val="0"/>
                    </a:spcBef>
                    <a:spcAft>
                      <a:spcPts val="0"/>
                    </a:spcAft>
                    <a:tabLst>
                      <a:tab pos="357188" algn="l"/>
                    </a:tabLst>
                    <a:defRPr/>
                  </a:pPr>
                  <a:r>
                    <a:rPr lang="es-ES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r</a:t>
                  </a:r>
                  <a:r>
                    <a:rPr lang="es-ES" baseline="-250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5</a:t>
                  </a:r>
                </a:p>
              </p:txBody>
            </p:sp>
            <p:grpSp>
              <p:nvGrpSpPr>
                <p:cNvPr id="229" name="228 Grupo"/>
                <p:cNvGrpSpPr/>
                <p:nvPr/>
              </p:nvGrpSpPr>
              <p:grpSpPr>
                <a:xfrm>
                  <a:off x="4477356" y="5451290"/>
                  <a:ext cx="434374" cy="118864"/>
                  <a:chOff x="2497368" y="5440289"/>
                  <a:chExt cx="434374" cy="118864"/>
                </a:xfrm>
              </p:grpSpPr>
              <p:grpSp>
                <p:nvGrpSpPr>
                  <p:cNvPr id="230" name="229 Grupo"/>
                  <p:cNvGrpSpPr/>
                  <p:nvPr/>
                </p:nvGrpSpPr>
                <p:grpSpPr>
                  <a:xfrm>
                    <a:off x="2497368" y="5441265"/>
                    <a:ext cx="216342" cy="82210"/>
                    <a:chOff x="1459871" y="5364272"/>
                    <a:chExt cx="604990" cy="308246"/>
                  </a:xfrm>
                </p:grpSpPr>
                <p:sp>
                  <p:nvSpPr>
                    <p:cNvPr id="232" name="231 Arco"/>
                    <p:cNvSpPr/>
                    <p:nvPr/>
                  </p:nvSpPr>
                  <p:spPr>
                    <a:xfrm>
                      <a:off x="1459871" y="5373216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" name="232 Arco"/>
                    <p:cNvSpPr/>
                    <p:nvPr/>
                  </p:nvSpPr>
                  <p:spPr>
                    <a:xfrm rot="10800000">
                      <a:off x="1759172" y="5364273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" name="233 Arco"/>
                    <p:cNvSpPr/>
                    <p:nvPr/>
                  </p:nvSpPr>
                  <p:spPr>
                    <a:xfrm rot="5550044">
                      <a:off x="1765559" y="5364272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31" name="230 Arco"/>
                  <p:cNvSpPr/>
                  <p:nvPr/>
                </p:nvSpPr>
                <p:spPr>
                  <a:xfrm rot="16412749">
                    <a:off x="2762437" y="5389848"/>
                    <a:ext cx="118864" cy="219746"/>
                  </a:xfrm>
                  <a:prstGeom prst="arc">
                    <a:avLst>
                      <a:gd name="adj1" fmla="val 16200000"/>
                      <a:gd name="adj2" fmla="val 615597"/>
                    </a:avLst>
                  </a:prstGeom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236" name="235 Conector recto de flecha"/>
                <p:cNvCxnSpPr/>
                <p:nvPr/>
              </p:nvCxnSpPr>
              <p:spPr>
                <a:xfrm>
                  <a:off x="4880323" y="5515925"/>
                  <a:ext cx="0" cy="184197"/>
                </a:xfrm>
                <a:prstGeom prst="straightConnector1">
                  <a:avLst/>
                </a:prstGeom>
                <a:ln w="9525" cmpd="sng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8" name="Rectangle 11"/>
                <p:cNvSpPr>
                  <a:spLocks noChangeArrowheads="1"/>
                </p:cNvSpPr>
                <p:nvPr/>
              </p:nvSpPr>
              <p:spPr bwMode="auto">
                <a:xfrm>
                  <a:off x="4749421" y="5580523"/>
                  <a:ext cx="343364" cy="3693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>
                  <a:spAutoFit/>
                </a:bodyPr>
                <a:lstStyle/>
                <a:p>
                  <a:pPr marL="0" lvl="1" fontAlgn="auto">
                    <a:spcBef>
                      <a:spcPts val="0"/>
                    </a:spcBef>
                    <a:spcAft>
                      <a:spcPts val="0"/>
                    </a:spcAft>
                    <a:tabLst>
                      <a:tab pos="357188" algn="l"/>
                    </a:tabLst>
                    <a:defRPr/>
                  </a:pPr>
                  <a:r>
                    <a:rPr lang="es-ES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r</a:t>
                  </a:r>
                  <a:r>
                    <a:rPr lang="es-ES" baseline="-250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6</a:t>
                  </a:r>
                </a:p>
              </p:txBody>
            </p:sp>
            <p:grpSp>
              <p:nvGrpSpPr>
                <p:cNvPr id="240" name="239 Grupo"/>
                <p:cNvGrpSpPr/>
                <p:nvPr/>
              </p:nvGrpSpPr>
              <p:grpSpPr>
                <a:xfrm>
                  <a:off x="4877711" y="5451290"/>
                  <a:ext cx="434374" cy="118864"/>
                  <a:chOff x="2497368" y="5440289"/>
                  <a:chExt cx="434374" cy="118864"/>
                </a:xfrm>
              </p:grpSpPr>
              <p:grpSp>
                <p:nvGrpSpPr>
                  <p:cNvPr id="241" name="240 Grupo"/>
                  <p:cNvGrpSpPr/>
                  <p:nvPr/>
                </p:nvGrpSpPr>
                <p:grpSpPr>
                  <a:xfrm>
                    <a:off x="2497368" y="5441265"/>
                    <a:ext cx="216342" cy="82210"/>
                    <a:chOff x="1459871" y="5364272"/>
                    <a:chExt cx="604990" cy="308246"/>
                  </a:xfrm>
                </p:grpSpPr>
                <p:sp>
                  <p:nvSpPr>
                    <p:cNvPr id="243" name="242 Arco"/>
                    <p:cNvSpPr/>
                    <p:nvPr/>
                  </p:nvSpPr>
                  <p:spPr>
                    <a:xfrm>
                      <a:off x="1459871" y="5373216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" name="243 Arco"/>
                    <p:cNvSpPr/>
                    <p:nvPr/>
                  </p:nvSpPr>
                  <p:spPr>
                    <a:xfrm rot="10800000">
                      <a:off x="1759172" y="5364273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" name="244 Arco"/>
                    <p:cNvSpPr/>
                    <p:nvPr/>
                  </p:nvSpPr>
                  <p:spPr>
                    <a:xfrm rot="5550044">
                      <a:off x="1765559" y="5364272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42" name="241 Arco"/>
                  <p:cNvSpPr/>
                  <p:nvPr/>
                </p:nvSpPr>
                <p:spPr>
                  <a:xfrm rot="16412749">
                    <a:off x="2762437" y="5389848"/>
                    <a:ext cx="118864" cy="219746"/>
                  </a:xfrm>
                  <a:prstGeom prst="arc">
                    <a:avLst>
                      <a:gd name="adj1" fmla="val 16200000"/>
                      <a:gd name="adj2" fmla="val 615597"/>
                    </a:avLst>
                  </a:prstGeom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246" name="245 Conector recto de flecha"/>
                <p:cNvCxnSpPr/>
                <p:nvPr/>
              </p:nvCxnSpPr>
              <p:spPr>
                <a:xfrm>
                  <a:off x="5280678" y="5515925"/>
                  <a:ext cx="0" cy="184197"/>
                </a:xfrm>
                <a:prstGeom prst="straightConnector1">
                  <a:avLst/>
                </a:prstGeom>
                <a:ln w="9525" cmpd="sng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7" name="Rectangle 11"/>
                <p:cNvSpPr>
                  <a:spLocks noChangeArrowheads="1"/>
                </p:cNvSpPr>
                <p:nvPr/>
              </p:nvSpPr>
              <p:spPr bwMode="auto">
                <a:xfrm>
                  <a:off x="5149776" y="5580523"/>
                  <a:ext cx="343364" cy="3693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>
                  <a:spAutoFit/>
                </a:bodyPr>
                <a:lstStyle/>
                <a:p>
                  <a:pPr marL="0" lvl="1" fontAlgn="auto">
                    <a:spcBef>
                      <a:spcPts val="0"/>
                    </a:spcBef>
                    <a:spcAft>
                      <a:spcPts val="0"/>
                    </a:spcAft>
                    <a:tabLst>
                      <a:tab pos="357188" algn="l"/>
                    </a:tabLst>
                    <a:defRPr/>
                  </a:pPr>
                  <a:r>
                    <a:rPr lang="es-ES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r</a:t>
                  </a:r>
                  <a:r>
                    <a:rPr lang="es-ES" baseline="-250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7</a:t>
                  </a:r>
                  <a:endParaRPr lang="es-ES" baseline="-250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grpSp>
              <p:nvGrpSpPr>
                <p:cNvPr id="249" name="248 Grupo"/>
                <p:cNvGrpSpPr/>
                <p:nvPr/>
              </p:nvGrpSpPr>
              <p:grpSpPr>
                <a:xfrm>
                  <a:off x="5278066" y="5451290"/>
                  <a:ext cx="434374" cy="118864"/>
                  <a:chOff x="2497368" y="5440289"/>
                  <a:chExt cx="434374" cy="118864"/>
                </a:xfrm>
              </p:grpSpPr>
              <p:grpSp>
                <p:nvGrpSpPr>
                  <p:cNvPr id="250" name="249 Grupo"/>
                  <p:cNvGrpSpPr/>
                  <p:nvPr/>
                </p:nvGrpSpPr>
                <p:grpSpPr>
                  <a:xfrm>
                    <a:off x="2497368" y="5441265"/>
                    <a:ext cx="216342" cy="82210"/>
                    <a:chOff x="1459871" y="5364272"/>
                    <a:chExt cx="604990" cy="308246"/>
                  </a:xfrm>
                </p:grpSpPr>
                <p:sp>
                  <p:nvSpPr>
                    <p:cNvPr id="252" name="251 Arco"/>
                    <p:cNvSpPr/>
                    <p:nvPr/>
                  </p:nvSpPr>
                  <p:spPr>
                    <a:xfrm>
                      <a:off x="1459871" y="5373216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" name="252 Arco"/>
                    <p:cNvSpPr/>
                    <p:nvPr/>
                  </p:nvSpPr>
                  <p:spPr>
                    <a:xfrm rot="10800000">
                      <a:off x="1759172" y="5364273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" name="253 Arco"/>
                    <p:cNvSpPr/>
                    <p:nvPr/>
                  </p:nvSpPr>
                  <p:spPr>
                    <a:xfrm rot="5550044">
                      <a:off x="1765559" y="5364272"/>
                      <a:ext cx="299302" cy="299302"/>
                    </a:xfrm>
                    <a:prstGeom prst="arc">
                      <a:avLst/>
                    </a:prstGeom>
                    <a:ln w="9525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51" name="250 Arco"/>
                  <p:cNvSpPr/>
                  <p:nvPr/>
                </p:nvSpPr>
                <p:spPr>
                  <a:xfrm rot="16412749">
                    <a:off x="2762437" y="5389848"/>
                    <a:ext cx="118864" cy="219746"/>
                  </a:xfrm>
                  <a:prstGeom prst="arc">
                    <a:avLst>
                      <a:gd name="adj1" fmla="val 16200000"/>
                      <a:gd name="adj2" fmla="val 615597"/>
                    </a:avLst>
                  </a:prstGeom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255" name="254 Conector recto de flecha"/>
                <p:cNvCxnSpPr/>
                <p:nvPr/>
              </p:nvCxnSpPr>
              <p:spPr>
                <a:xfrm>
                  <a:off x="5681033" y="5515925"/>
                  <a:ext cx="0" cy="184197"/>
                </a:xfrm>
                <a:prstGeom prst="straightConnector1">
                  <a:avLst/>
                </a:prstGeom>
                <a:ln w="9525" cmpd="sng">
                  <a:solidFill>
                    <a:schemeClr val="tx1">
                      <a:lumMod val="75000"/>
                      <a:lumOff val="25000"/>
                    </a:schemeClr>
                  </a:solidFill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6" name="Rectangle 11"/>
            <p:cNvSpPr>
              <a:spLocks noChangeArrowheads="1"/>
            </p:cNvSpPr>
            <p:nvPr/>
          </p:nvSpPr>
          <p:spPr bwMode="auto">
            <a:xfrm>
              <a:off x="5550131" y="5580523"/>
              <a:ext cx="343364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r</a:t>
              </a:r>
              <a:r>
                <a:rPr lang="es-ES" baseline="-25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8</a:t>
              </a:r>
            </a:p>
          </p:txBody>
        </p:sp>
      </p:grpSp>
      <p:grpSp>
        <p:nvGrpSpPr>
          <p:cNvPr id="258" name="257 Grupo"/>
          <p:cNvGrpSpPr/>
          <p:nvPr/>
        </p:nvGrpSpPr>
        <p:grpSpPr>
          <a:xfrm>
            <a:off x="5678421" y="5451290"/>
            <a:ext cx="434374" cy="118864"/>
            <a:chOff x="2497368" y="5440289"/>
            <a:chExt cx="434374" cy="118864"/>
          </a:xfrm>
        </p:grpSpPr>
        <p:grpSp>
          <p:nvGrpSpPr>
            <p:cNvPr id="259" name="258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261" name="260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261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262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0" name="259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10 Grupo"/>
          <p:cNvGrpSpPr/>
          <p:nvPr/>
        </p:nvGrpSpPr>
        <p:grpSpPr>
          <a:xfrm>
            <a:off x="6081388" y="5515925"/>
            <a:ext cx="392096" cy="514655"/>
            <a:chOff x="6081388" y="5515925"/>
            <a:chExt cx="392096" cy="514655"/>
          </a:xfrm>
        </p:grpSpPr>
        <p:cxnSp>
          <p:nvCxnSpPr>
            <p:cNvPr id="270" name="269 Conector recto de flecha"/>
            <p:cNvCxnSpPr/>
            <p:nvPr/>
          </p:nvCxnSpPr>
          <p:spPr>
            <a:xfrm>
              <a:off x="6081388" y="5515925"/>
              <a:ext cx="162924" cy="257981"/>
            </a:xfrm>
            <a:prstGeom prst="straightConnector1">
              <a:avLst/>
            </a:prstGeom>
            <a:ln w="9525" cmpd="sng"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arrow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1" name="Rectangle 11"/>
            <p:cNvSpPr>
              <a:spLocks noChangeArrowheads="1"/>
            </p:cNvSpPr>
            <p:nvPr/>
          </p:nvSpPr>
          <p:spPr bwMode="auto">
            <a:xfrm>
              <a:off x="6130120" y="5661248"/>
              <a:ext cx="343364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0" lvl="1" fontAlgn="auto">
                <a:spcBef>
                  <a:spcPts val="0"/>
                </a:spcBef>
                <a:spcAft>
                  <a:spcPts val="0"/>
                </a:spcAft>
                <a:tabLst>
                  <a:tab pos="357188" algn="l"/>
                </a:tabLst>
                <a:defRPr/>
              </a:pPr>
              <a:r>
                <a:rPr lang="es-ES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r</a:t>
              </a:r>
              <a:r>
                <a:rPr lang="es-ES" baseline="-25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9</a:t>
              </a:r>
            </a:p>
          </p:txBody>
        </p:sp>
      </p:grpSp>
      <p:sp>
        <p:nvSpPr>
          <p:cNvPr id="109" name="108 Pentágono"/>
          <p:cNvSpPr/>
          <p:nvPr/>
        </p:nvSpPr>
        <p:spPr>
          <a:xfrm>
            <a:off x="325" y="6613525"/>
            <a:ext cx="1210229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1306523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  <p:bldP spid="5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0" y="0"/>
            <a:ext cx="18666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 pitchFamily="34" charset="0"/>
              </a:rPr>
              <a:t>INTRODUCTION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8460432" y="6613525"/>
            <a:ext cx="42371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1000" b="1" noProof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4</a:t>
            </a:r>
            <a:endParaRPr lang="en-US" sz="1000" b="1" noProof="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114300" y="466725"/>
            <a:ext cx="94128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2+2 = </a:t>
            </a:r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5" name="4 Rectángulo"/>
          <p:cNvSpPr/>
          <p:nvPr/>
        </p:nvSpPr>
        <p:spPr>
          <a:xfrm>
            <a:off x="1160569" y="1484784"/>
            <a:ext cx="7200800" cy="29700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 smtClean="0"/>
              <a:t>S. </a:t>
            </a:r>
            <a:r>
              <a:rPr lang="en-US" sz="1100" dirty="0" err="1" smtClean="0"/>
              <a:t>Datla</a:t>
            </a:r>
            <a:r>
              <a:rPr lang="en-US" sz="1100" dirty="0" smtClean="0"/>
              <a:t> and N. S. </a:t>
            </a:r>
            <a:r>
              <a:rPr lang="en-US" sz="1100" dirty="0" err="1" smtClean="0"/>
              <a:t>Gidijala</a:t>
            </a:r>
            <a:r>
              <a:rPr lang="en-US" sz="1100" dirty="0" smtClean="0"/>
              <a:t>, “Parallelizing motion JPEG 2000 with CUDA,” in Proc. IEEE International Conference on Computer and Electrical Engineering, Dec. 2009, pp. 630–634.</a:t>
            </a:r>
          </a:p>
          <a:p>
            <a:endParaRPr lang="en-US" sz="400" dirty="0" smtClean="0"/>
          </a:p>
          <a:p>
            <a:r>
              <a:rPr lang="en-US" sz="1100" dirty="0" smtClean="0"/>
              <a:t>J. </a:t>
            </a:r>
            <a:r>
              <a:rPr lang="en-US" sz="1100" dirty="0" err="1" smtClean="0"/>
              <a:t>Matela</a:t>
            </a:r>
            <a:r>
              <a:rPr lang="en-US" sz="1100" dirty="0" smtClean="0"/>
              <a:t>, V. </a:t>
            </a:r>
            <a:r>
              <a:rPr lang="en-US" sz="1100" dirty="0" err="1" smtClean="0"/>
              <a:t>Rusnak</a:t>
            </a:r>
            <a:r>
              <a:rPr lang="en-US" sz="1100" dirty="0" smtClean="0"/>
              <a:t>, and P. </a:t>
            </a:r>
            <a:r>
              <a:rPr lang="en-US" sz="1100" dirty="0" err="1" smtClean="0"/>
              <a:t>Holub</a:t>
            </a:r>
            <a:r>
              <a:rPr lang="en-US" sz="1100" dirty="0" smtClean="0"/>
              <a:t>, “Efficient JPEG2000 EBCOT context modeling for massively parallel architectures,” in Proc. IEEE Data Compression Conference, Mar. 2011, pp. 423–432.</a:t>
            </a:r>
          </a:p>
          <a:p>
            <a:endParaRPr lang="en-US" sz="800" dirty="0" smtClean="0"/>
          </a:p>
          <a:p>
            <a:r>
              <a:rPr lang="en-US" sz="1100" dirty="0" smtClean="0"/>
              <a:t>M. </a:t>
            </a:r>
            <a:r>
              <a:rPr lang="en-US" sz="1100" dirty="0" err="1" smtClean="0"/>
              <a:t>Ciznicki</a:t>
            </a:r>
            <a:r>
              <a:rPr lang="en-US" sz="1100" dirty="0" smtClean="0"/>
              <a:t>, K. </a:t>
            </a:r>
            <a:r>
              <a:rPr lang="en-US" sz="1100" dirty="0" err="1" smtClean="0"/>
              <a:t>Kurowski</a:t>
            </a:r>
            <a:r>
              <a:rPr lang="en-US" sz="1100" dirty="0" smtClean="0"/>
              <a:t>, and A. Plaza, “Graphics processing unit implementation of JPEG2000 for hyperspectral image compression,” SPIE Journal of Applied Remote Sensing, vol. 6, pp. 1–14, Jan. 2012.</a:t>
            </a:r>
          </a:p>
          <a:p>
            <a:endParaRPr lang="en-US" sz="800" dirty="0" smtClean="0"/>
          </a:p>
          <a:p>
            <a:r>
              <a:rPr lang="en-US" sz="1100" dirty="0" smtClean="0"/>
              <a:t>B. </a:t>
            </a:r>
            <a:r>
              <a:rPr lang="en-US" sz="1100" dirty="0" err="1" smtClean="0"/>
              <a:t>Pieters</a:t>
            </a:r>
            <a:r>
              <a:rPr lang="en-US" sz="1100" dirty="0" smtClean="0"/>
              <a:t>, J. D. Cock, C. </a:t>
            </a:r>
            <a:r>
              <a:rPr lang="en-US" sz="1100" dirty="0" err="1" smtClean="0"/>
              <a:t>Hollemeersch</a:t>
            </a:r>
            <a:r>
              <a:rPr lang="en-US" sz="1100" dirty="0" smtClean="0"/>
              <a:t>, J. </a:t>
            </a:r>
            <a:r>
              <a:rPr lang="en-US" sz="1100" dirty="0" err="1" smtClean="0"/>
              <a:t>Wielandt</a:t>
            </a:r>
            <a:r>
              <a:rPr lang="en-US" sz="1100" dirty="0" smtClean="0"/>
              <a:t>, P. Lambert, and R. V. de </a:t>
            </a:r>
            <a:r>
              <a:rPr lang="en-US" sz="1100" dirty="0" err="1" smtClean="0"/>
              <a:t>Walle</a:t>
            </a:r>
            <a:r>
              <a:rPr lang="en-US" sz="1100" dirty="0" smtClean="0"/>
              <a:t>, “Ultra high definition video decoding with motion JPEG XR using the GPU,” in Proc. IEEE International Conference on Image Processing, Sep. 2011, pp. 377–380.</a:t>
            </a:r>
          </a:p>
          <a:p>
            <a:endParaRPr lang="en-US" sz="800" dirty="0" smtClean="0"/>
          </a:p>
          <a:p>
            <a:r>
              <a:rPr lang="en-US" sz="1100" dirty="0" smtClean="0"/>
              <a:t>N.-M. Cheung, O. C. Au, M.-C. Kung, P. H. Wong, and C. H. Liu, “Highly parallel rate-distortion optimized intra-mode decision on multicore graphics processors,” IEEE Trans. Circuits Syst. Video Technol., vol. 19, no. 11, pp. 1692–1703, Nov. 2009.</a:t>
            </a:r>
          </a:p>
          <a:p>
            <a:endParaRPr lang="en-US" sz="800" dirty="0" smtClean="0"/>
          </a:p>
          <a:p>
            <a:r>
              <a:rPr lang="en-US" sz="1100" dirty="0" smtClean="0"/>
              <a:t>N.-M. Cheung, X. Fan, O. C. Au, and M.-C. Kung, “Video coding on multicore graphics processors,” IEEE Signal Process. Mag., vol. 27, no. 2, pp. 79–89, Mar. 2010.</a:t>
            </a:r>
          </a:p>
          <a:p>
            <a:endParaRPr lang="en-US" sz="800" dirty="0" smtClean="0"/>
          </a:p>
          <a:p>
            <a:r>
              <a:rPr lang="en-US" sz="1100" dirty="0" smtClean="0"/>
              <a:t>…</a:t>
            </a:r>
            <a:endParaRPr lang="en-US" sz="1100" dirty="0"/>
          </a:p>
        </p:txBody>
      </p:sp>
      <p:pic>
        <p:nvPicPr>
          <p:cNvPr id="7" name="6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931" y="1576771"/>
            <a:ext cx="238954" cy="232048"/>
          </a:xfrm>
          <a:prstGeom prst="rect">
            <a:avLst/>
          </a:prstGeom>
        </p:spPr>
      </p:pic>
      <p:pic>
        <p:nvPicPr>
          <p:cNvPr id="51" name="50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1600" y="1972816"/>
            <a:ext cx="238954" cy="232048"/>
          </a:xfrm>
          <a:prstGeom prst="rect">
            <a:avLst/>
          </a:prstGeom>
        </p:spPr>
      </p:pic>
      <p:pic>
        <p:nvPicPr>
          <p:cNvPr id="52" name="51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82801" y="2421097"/>
            <a:ext cx="238954" cy="232048"/>
          </a:xfrm>
          <a:prstGeom prst="rect">
            <a:avLst/>
          </a:prstGeom>
        </p:spPr>
      </p:pic>
      <p:pic>
        <p:nvPicPr>
          <p:cNvPr id="53" name="52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7011" y="2881865"/>
            <a:ext cx="238954" cy="232048"/>
          </a:xfrm>
          <a:prstGeom prst="rect">
            <a:avLst/>
          </a:prstGeom>
        </p:spPr>
      </p:pic>
      <p:pic>
        <p:nvPicPr>
          <p:cNvPr id="54" name="53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1600" y="3356992"/>
            <a:ext cx="238954" cy="232048"/>
          </a:xfrm>
          <a:prstGeom prst="rect">
            <a:avLst/>
          </a:prstGeom>
        </p:spPr>
      </p:pic>
      <p:pic>
        <p:nvPicPr>
          <p:cNvPr id="55" name="54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1600" y="3783629"/>
            <a:ext cx="238954" cy="232048"/>
          </a:xfrm>
          <a:prstGeom prst="rect">
            <a:avLst/>
          </a:prstGeom>
        </p:spPr>
      </p:pic>
      <p:pic>
        <p:nvPicPr>
          <p:cNvPr id="56" name="55 Imagen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1979" y="4205064"/>
            <a:ext cx="238954" cy="232048"/>
          </a:xfrm>
          <a:prstGeom prst="rect">
            <a:avLst/>
          </a:prstGeom>
        </p:spPr>
      </p:pic>
      <p:sp>
        <p:nvSpPr>
          <p:cNvPr id="57" name="Rectangle 11"/>
          <p:cNvSpPr>
            <a:spLocks noChangeArrowheads="1"/>
          </p:cNvSpPr>
          <p:nvPr/>
        </p:nvSpPr>
        <p:spPr bwMode="auto">
          <a:xfrm>
            <a:off x="335026" y="1052736"/>
            <a:ext cx="698922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Current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approach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implement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already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developed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systems</a:t>
            </a: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s-ES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GPUs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Rectangle 11"/>
          <p:cNvSpPr>
            <a:spLocks noChangeArrowheads="1"/>
          </p:cNvSpPr>
          <p:nvPr/>
        </p:nvSpPr>
        <p:spPr bwMode="auto">
          <a:xfrm>
            <a:off x="861267" y="493097"/>
            <a:ext cx="808086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image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coding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systems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may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benefit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from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the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computational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power</a:t>
            </a:r>
            <a:r>
              <a:rPr lang="es-ES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of </a:t>
            </a:r>
            <a:r>
              <a:rPr lang="es-ES" sz="2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GPUs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59" name="Rectangle 11"/>
          <p:cNvSpPr>
            <a:spLocks noChangeArrowheads="1"/>
          </p:cNvSpPr>
          <p:nvPr/>
        </p:nvSpPr>
        <p:spPr bwMode="auto">
          <a:xfrm>
            <a:off x="487426" y="4581128"/>
            <a:ext cx="547874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Issue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current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coding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systems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are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inherently</a:t>
            </a:r>
            <a:r>
              <a:rPr lang="es-ES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sequential</a:t>
            </a:r>
            <a:endParaRPr lang="es-E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7 Elipse"/>
          <p:cNvSpPr/>
          <p:nvPr/>
        </p:nvSpPr>
        <p:spPr>
          <a:xfrm>
            <a:off x="2801112" y="5373216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59 Elipse"/>
          <p:cNvSpPr/>
          <p:nvPr/>
        </p:nvSpPr>
        <p:spPr>
          <a:xfrm>
            <a:off x="3201467" y="5372076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0" name="99 Grupo"/>
          <p:cNvGrpSpPr/>
          <p:nvPr/>
        </p:nvGrpSpPr>
        <p:grpSpPr>
          <a:xfrm rot="5400000">
            <a:off x="2603477" y="5219928"/>
            <a:ext cx="434374" cy="118864"/>
            <a:chOff x="2497368" y="5440289"/>
            <a:chExt cx="434374" cy="118864"/>
          </a:xfrm>
        </p:grpSpPr>
        <p:grpSp>
          <p:nvGrpSpPr>
            <p:cNvPr id="101" name="100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05" name="104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105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106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2" name="101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8" name="157 Conector recto de flecha"/>
          <p:cNvCxnSpPr/>
          <p:nvPr/>
        </p:nvCxnSpPr>
        <p:spPr>
          <a:xfrm>
            <a:off x="2873608" y="5519887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161 Conector recto de flecha"/>
          <p:cNvCxnSpPr/>
          <p:nvPr/>
        </p:nvCxnSpPr>
        <p:spPr>
          <a:xfrm>
            <a:off x="3279418" y="5517499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Rectangle 11"/>
          <p:cNvSpPr>
            <a:spLocks noChangeArrowheads="1"/>
          </p:cNvSpPr>
          <p:nvPr/>
        </p:nvSpPr>
        <p:spPr bwMode="auto">
          <a:xfrm>
            <a:off x="2715725" y="5589240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1</a:t>
            </a:r>
          </a:p>
        </p:txBody>
      </p:sp>
      <p:sp>
        <p:nvSpPr>
          <p:cNvPr id="164" name="Rectangle 11"/>
          <p:cNvSpPr>
            <a:spLocks noChangeArrowheads="1"/>
          </p:cNvSpPr>
          <p:nvPr/>
        </p:nvSpPr>
        <p:spPr bwMode="auto">
          <a:xfrm>
            <a:off x="3148516" y="5582097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</a:t>
            </a:r>
            <a:endParaRPr lang="es-ES" baseline="-25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3" name="182 Elipse"/>
          <p:cNvSpPr/>
          <p:nvPr/>
        </p:nvSpPr>
        <p:spPr>
          <a:xfrm>
            <a:off x="3601822" y="5372076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97" name="196 Conector recto de flecha"/>
          <p:cNvCxnSpPr/>
          <p:nvPr/>
        </p:nvCxnSpPr>
        <p:spPr>
          <a:xfrm>
            <a:off x="3679773" y="5517499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Rectangle 11"/>
          <p:cNvSpPr>
            <a:spLocks noChangeArrowheads="1"/>
          </p:cNvSpPr>
          <p:nvPr/>
        </p:nvSpPr>
        <p:spPr bwMode="auto">
          <a:xfrm>
            <a:off x="3548871" y="5582097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3</a:t>
            </a:r>
          </a:p>
        </p:txBody>
      </p:sp>
      <p:sp>
        <p:nvSpPr>
          <p:cNvPr id="201" name="200 Elipse"/>
          <p:cNvSpPr/>
          <p:nvPr/>
        </p:nvSpPr>
        <p:spPr>
          <a:xfrm>
            <a:off x="4002177" y="5372076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9" name="208 Conector recto de flecha"/>
          <p:cNvCxnSpPr/>
          <p:nvPr/>
        </p:nvCxnSpPr>
        <p:spPr>
          <a:xfrm>
            <a:off x="4080128" y="5517499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Rectangle 11"/>
          <p:cNvSpPr>
            <a:spLocks noChangeArrowheads="1"/>
          </p:cNvSpPr>
          <p:nvPr/>
        </p:nvSpPr>
        <p:spPr bwMode="auto">
          <a:xfrm>
            <a:off x="3949226" y="5582097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</a:t>
            </a:r>
            <a:endParaRPr lang="es-ES" baseline="-25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2" name="211 Elipse"/>
          <p:cNvSpPr/>
          <p:nvPr/>
        </p:nvSpPr>
        <p:spPr>
          <a:xfrm>
            <a:off x="4402532" y="5372076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25" name="224 Conector recto de flecha"/>
          <p:cNvCxnSpPr/>
          <p:nvPr/>
        </p:nvCxnSpPr>
        <p:spPr>
          <a:xfrm>
            <a:off x="4480483" y="5517499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Rectangle 11"/>
          <p:cNvSpPr>
            <a:spLocks noChangeArrowheads="1"/>
          </p:cNvSpPr>
          <p:nvPr/>
        </p:nvSpPr>
        <p:spPr bwMode="auto">
          <a:xfrm>
            <a:off x="4349581" y="5582097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5</a:t>
            </a:r>
          </a:p>
        </p:txBody>
      </p:sp>
      <p:sp>
        <p:nvSpPr>
          <p:cNvPr id="228" name="227 Elipse"/>
          <p:cNvSpPr/>
          <p:nvPr/>
        </p:nvSpPr>
        <p:spPr>
          <a:xfrm>
            <a:off x="4802372" y="5370502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36" name="235 Conector recto de flecha"/>
          <p:cNvCxnSpPr/>
          <p:nvPr/>
        </p:nvCxnSpPr>
        <p:spPr>
          <a:xfrm>
            <a:off x="4880323" y="5515925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Rectangle 11"/>
          <p:cNvSpPr>
            <a:spLocks noChangeArrowheads="1"/>
          </p:cNvSpPr>
          <p:nvPr/>
        </p:nvSpPr>
        <p:spPr bwMode="auto">
          <a:xfrm>
            <a:off x="4749421" y="5580523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6</a:t>
            </a:r>
          </a:p>
        </p:txBody>
      </p:sp>
      <p:sp>
        <p:nvSpPr>
          <p:cNvPr id="239" name="238 Elipse"/>
          <p:cNvSpPr/>
          <p:nvPr/>
        </p:nvSpPr>
        <p:spPr>
          <a:xfrm>
            <a:off x="5202727" y="5370502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46" name="245 Conector recto de flecha"/>
          <p:cNvCxnSpPr/>
          <p:nvPr/>
        </p:nvCxnSpPr>
        <p:spPr>
          <a:xfrm>
            <a:off x="5280678" y="5515925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Rectangle 11"/>
          <p:cNvSpPr>
            <a:spLocks noChangeArrowheads="1"/>
          </p:cNvSpPr>
          <p:nvPr/>
        </p:nvSpPr>
        <p:spPr bwMode="auto">
          <a:xfrm>
            <a:off x="5149776" y="5580523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7</a:t>
            </a:r>
            <a:endParaRPr lang="es-ES" baseline="-25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8" name="247 Elipse"/>
          <p:cNvSpPr/>
          <p:nvPr/>
        </p:nvSpPr>
        <p:spPr>
          <a:xfrm>
            <a:off x="5603082" y="5370502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5" name="254 Conector recto de flecha"/>
          <p:cNvCxnSpPr/>
          <p:nvPr/>
        </p:nvCxnSpPr>
        <p:spPr>
          <a:xfrm>
            <a:off x="5681033" y="5515925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Rectangle 11"/>
          <p:cNvSpPr>
            <a:spLocks noChangeArrowheads="1"/>
          </p:cNvSpPr>
          <p:nvPr/>
        </p:nvSpPr>
        <p:spPr bwMode="auto">
          <a:xfrm>
            <a:off x="5550131" y="5580523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8</a:t>
            </a:r>
          </a:p>
        </p:txBody>
      </p:sp>
      <p:sp>
        <p:nvSpPr>
          <p:cNvPr id="257" name="256 Elipse"/>
          <p:cNvSpPr/>
          <p:nvPr/>
        </p:nvSpPr>
        <p:spPr>
          <a:xfrm>
            <a:off x="6003437" y="5370502"/>
            <a:ext cx="144016" cy="144016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0" name="269 Conector recto de flecha"/>
          <p:cNvCxnSpPr/>
          <p:nvPr/>
        </p:nvCxnSpPr>
        <p:spPr>
          <a:xfrm>
            <a:off x="6081388" y="5515925"/>
            <a:ext cx="0" cy="184197"/>
          </a:xfrm>
          <a:prstGeom prst="straightConnector1">
            <a:avLst/>
          </a:prstGeom>
          <a:ln w="9525" cmpd="sng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Rectangle 11"/>
          <p:cNvSpPr>
            <a:spLocks noChangeArrowheads="1"/>
          </p:cNvSpPr>
          <p:nvPr/>
        </p:nvSpPr>
        <p:spPr bwMode="auto">
          <a:xfrm>
            <a:off x="5940152" y="5589240"/>
            <a:ext cx="3433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r</a:t>
            </a:r>
            <a:r>
              <a:rPr lang="es-ES" baseline="-250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9</a:t>
            </a:r>
          </a:p>
        </p:txBody>
      </p:sp>
      <p:grpSp>
        <p:nvGrpSpPr>
          <p:cNvPr id="108" name="107 Grupo"/>
          <p:cNvGrpSpPr/>
          <p:nvPr/>
        </p:nvGrpSpPr>
        <p:grpSpPr>
          <a:xfrm rot="5400000">
            <a:off x="3002799" y="5215377"/>
            <a:ext cx="434374" cy="118864"/>
            <a:chOff x="2497368" y="5440289"/>
            <a:chExt cx="434374" cy="118864"/>
          </a:xfrm>
        </p:grpSpPr>
        <p:grpSp>
          <p:nvGrpSpPr>
            <p:cNvPr id="109" name="108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11" name="110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111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112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109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113 Grupo"/>
          <p:cNvGrpSpPr/>
          <p:nvPr/>
        </p:nvGrpSpPr>
        <p:grpSpPr>
          <a:xfrm rot="5400000">
            <a:off x="3401529" y="5223675"/>
            <a:ext cx="434374" cy="118864"/>
            <a:chOff x="2497368" y="5440289"/>
            <a:chExt cx="434374" cy="118864"/>
          </a:xfrm>
        </p:grpSpPr>
        <p:grpSp>
          <p:nvGrpSpPr>
            <p:cNvPr id="115" name="114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17" name="116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117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118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6" name="115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119 Grupo"/>
          <p:cNvGrpSpPr/>
          <p:nvPr/>
        </p:nvGrpSpPr>
        <p:grpSpPr>
          <a:xfrm rot="5400000">
            <a:off x="3800851" y="5219124"/>
            <a:ext cx="434374" cy="118864"/>
            <a:chOff x="2497368" y="5440289"/>
            <a:chExt cx="434374" cy="118864"/>
          </a:xfrm>
        </p:grpSpPr>
        <p:grpSp>
          <p:nvGrpSpPr>
            <p:cNvPr id="121" name="120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23" name="122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123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124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2" name="121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" name="125 Grupo"/>
          <p:cNvGrpSpPr/>
          <p:nvPr/>
        </p:nvGrpSpPr>
        <p:grpSpPr>
          <a:xfrm rot="5400000">
            <a:off x="4197742" y="5216798"/>
            <a:ext cx="434374" cy="118864"/>
            <a:chOff x="2497368" y="5440289"/>
            <a:chExt cx="434374" cy="118864"/>
          </a:xfrm>
        </p:grpSpPr>
        <p:grpSp>
          <p:nvGrpSpPr>
            <p:cNvPr id="127" name="126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29" name="128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129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130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8" name="127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" name="131 Grupo"/>
          <p:cNvGrpSpPr/>
          <p:nvPr/>
        </p:nvGrpSpPr>
        <p:grpSpPr>
          <a:xfrm rot="5400000">
            <a:off x="4597064" y="5212247"/>
            <a:ext cx="434374" cy="118864"/>
            <a:chOff x="2497368" y="5440289"/>
            <a:chExt cx="434374" cy="118864"/>
          </a:xfrm>
        </p:grpSpPr>
        <p:grpSp>
          <p:nvGrpSpPr>
            <p:cNvPr id="133" name="132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35" name="134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135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136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4" name="133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" name="137 Grupo"/>
          <p:cNvGrpSpPr/>
          <p:nvPr/>
        </p:nvGrpSpPr>
        <p:grpSpPr>
          <a:xfrm rot="5400000">
            <a:off x="4995794" y="5211019"/>
            <a:ext cx="434374" cy="118864"/>
            <a:chOff x="2497368" y="5440289"/>
            <a:chExt cx="434374" cy="118864"/>
          </a:xfrm>
        </p:grpSpPr>
        <p:grpSp>
          <p:nvGrpSpPr>
            <p:cNvPr id="139" name="138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41" name="140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141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142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0" name="139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" name="143 Grupo"/>
          <p:cNvGrpSpPr/>
          <p:nvPr/>
        </p:nvGrpSpPr>
        <p:grpSpPr>
          <a:xfrm rot="5400000">
            <a:off x="5395116" y="5206468"/>
            <a:ext cx="434374" cy="118864"/>
            <a:chOff x="2497368" y="5440289"/>
            <a:chExt cx="434374" cy="118864"/>
          </a:xfrm>
        </p:grpSpPr>
        <p:grpSp>
          <p:nvGrpSpPr>
            <p:cNvPr id="145" name="144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47" name="146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147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148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6" name="145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" name="149 Grupo"/>
          <p:cNvGrpSpPr/>
          <p:nvPr/>
        </p:nvGrpSpPr>
        <p:grpSpPr>
          <a:xfrm rot="5400000">
            <a:off x="5802786" y="5216798"/>
            <a:ext cx="434374" cy="118864"/>
            <a:chOff x="2497368" y="5440289"/>
            <a:chExt cx="434374" cy="118864"/>
          </a:xfrm>
        </p:grpSpPr>
        <p:grpSp>
          <p:nvGrpSpPr>
            <p:cNvPr id="151" name="150 Grupo"/>
            <p:cNvGrpSpPr/>
            <p:nvPr/>
          </p:nvGrpSpPr>
          <p:grpSpPr>
            <a:xfrm>
              <a:off x="2497368" y="5441265"/>
              <a:ext cx="216342" cy="82210"/>
              <a:chOff x="1459871" y="5364272"/>
              <a:chExt cx="604990" cy="308246"/>
            </a:xfrm>
          </p:grpSpPr>
          <p:sp>
            <p:nvSpPr>
              <p:cNvPr id="153" name="152 Arco"/>
              <p:cNvSpPr/>
              <p:nvPr/>
            </p:nvSpPr>
            <p:spPr>
              <a:xfrm>
                <a:off x="1459871" y="5373216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153 Arco"/>
              <p:cNvSpPr/>
              <p:nvPr/>
            </p:nvSpPr>
            <p:spPr>
              <a:xfrm rot="10800000">
                <a:off x="1759172" y="5364273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154 Arco"/>
              <p:cNvSpPr/>
              <p:nvPr/>
            </p:nvSpPr>
            <p:spPr>
              <a:xfrm rot="5550044">
                <a:off x="1765559" y="5364272"/>
                <a:ext cx="299302" cy="299302"/>
              </a:xfrm>
              <a:prstGeom prst="arc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2" name="151 Arco"/>
            <p:cNvSpPr/>
            <p:nvPr/>
          </p:nvSpPr>
          <p:spPr>
            <a:xfrm rot="16412749">
              <a:off x="2762437" y="5389848"/>
              <a:ext cx="118864" cy="219746"/>
            </a:xfrm>
            <a:prstGeom prst="arc">
              <a:avLst>
                <a:gd name="adj1" fmla="val 16200000"/>
                <a:gd name="adj2" fmla="val 615597"/>
              </a:avLst>
            </a:prstGeom>
            <a:ln w="9525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7" name="Rectangle 11"/>
          <p:cNvSpPr>
            <a:spLocks noChangeArrowheads="1"/>
          </p:cNvSpPr>
          <p:nvPr/>
        </p:nvSpPr>
        <p:spPr bwMode="auto">
          <a:xfrm>
            <a:off x="1947570" y="6021288"/>
            <a:ext cx="562679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lvl="1" fontAlgn="auto">
              <a:spcBef>
                <a:spcPts val="0"/>
              </a:spcBef>
              <a:spcAft>
                <a:spcPts val="0"/>
              </a:spcAft>
              <a:tabLst>
                <a:tab pos="357188" algn="l"/>
              </a:tabLst>
              <a:defRPr/>
            </a:pP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GPUs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mainly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use SIMD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computing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(vectorial </a:t>
            </a:r>
            <a:r>
              <a:rPr lang="es-ES" b="1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instructions</a:t>
            </a:r>
            <a:r>
              <a:rPr lang="es-ES" b="1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98" name="97 Pentágono"/>
          <p:cNvSpPr/>
          <p:nvPr/>
        </p:nvSpPr>
        <p:spPr>
          <a:xfrm>
            <a:off x="325" y="6613525"/>
            <a:ext cx="1331315" cy="244475"/>
          </a:xfrm>
          <a:prstGeom prst="homePlate">
            <a:avLst/>
          </a:prstGeom>
          <a:solidFill>
            <a:srgbClr val="95B3D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a-ES"/>
          </a:p>
        </p:txBody>
      </p:sp>
    </p:spTree>
    <p:extLst>
      <p:ext uri="{BB962C8B-B14F-4D97-AF65-F5344CB8AC3E}">
        <p14:creationId xmlns:p14="http://schemas.microsoft.com/office/powerpoint/2010/main" val="690311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iseño personalizado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1907</TotalTime>
  <Words>3267</Words>
  <Application>Microsoft Office PowerPoint</Application>
  <PresentationFormat>Presentación en pantalla (4:3)</PresentationFormat>
  <Paragraphs>955</Paragraphs>
  <Slides>74</Slides>
  <Notes>0</Notes>
  <HiddenSlides>0</HiddenSlides>
  <MMClips>3</MMClips>
  <ScaleCrop>false</ScaleCrop>
  <HeadingPairs>
    <vt:vector size="4" baseType="variant">
      <vt:variant>
        <vt:lpstr>Tema</vt:lpstr>
      </vt:variant>
      <vt:variant>
        <vt:i4>2</vt:i4>
      </vt:variant>
      <vt:variant>
        <vt:lpstr>Títulos de diapositiva</vt:lpstr>
      </vt:variant>
      <vt:variant>
        <vt:i4>74</vt:i4>
      </vt:variant>
    </vt:vector>
  </HeadingPairs>
  <TitlesOfParts>
    <vt:vector size="76" baseType="lpstr">
      <vt:lpstr>Tema de Office</vt:lpstr>
      <vt:lpstr>Diseño personalizado</vt:lpstr>
      <vt:lpstr>BITPLANE IMAGE CODING WITH  PARALLEL COEFFICIENT PROCESSING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>.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Image coding via SIMD computing</dc:title>
  <dc:creator>.</dc:creator>
  <cp:lastModifiedBy>.</cp:lastModifiedBy>
  <cp:revision>256</cp:revision>
  <dcterms:created xsi:type="dcterms:W3CDTF">2015-02-17T10:33:01Z</dcterms:created>
  <dcterms:modified xsi:type="dcterms:W3CDTF">2015-04-14T08:27:53Z</dcterms:modified>
</cp:coreProperties>
</file>